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9" r:id="rId4"/>
    <p:sldMasterId id="2147483752" r:id="rId5"/>
    <p:sldMasterId id="2147483809" r:id="rId6"/>
  </p:sldMasterIdLst>
  <p:notesMasterIdLst>
    <p:notesMasterId r:id="rId158"/>
  </p:notesMasterIdLst>
  <p:handoutMasterIdLst>
    <p:handoutMasterId r:id="rId159"/>
  </p:handoutMasterIdLst>
  <p:sldIdLst>
    <p:sldId id="2147474973" r:id="rId7"/>
    <p:sldId id="2147475242" r:id="rId8"/>
    <p:sldId id="2147475244" r:id="rId9"/>
    <p:sldId id="2147475243" r:id="rId10"/>
    <p:sldId id="2147475275" r:id="rId11"/>
    <p:sldId id="2147475276" r:id="rId12"/>
    <p:sldId id="2147475278" r:id="rId13"/>
    <p:sldId id="2147475279" r:id="rId14"/>
    <p:sldId id="2147475280" r:id="rId15"/>
    <p:sldId id="2147475282" r:id="rId16"/>
    <p:sldId id="2147475281" r:id="rId17"/>
    <p:sldId id="2147475277" r:id="rId18"/>
    <p:sldId id="2147475286" r:id="rId19"/>
    <p:sldId id="2147475253" r:id="rId20"/>
    <p:sldId id="2147475058" r:id="rId21"/>
    <p:sldId id="2147475074" r:id="rId22"/>
    <p:sldId id="2147475075" r:id="rId23"/>
    <p:sldId id="2147475076" r:id="rId24"/>
    <p:sldId id="2147475077" r:id="rId25"/>
    <p:sldId id="2147475078" r:id="rId26"/>
    <p:sldId id="2147475079" r:id="rId27"/>
    <p:sldId id="2147475080" r:id="rId28"/>
    <p:sldId id="2147475287" r:id="rId29"/>
    <p:sldId id="2147475081" r:id="rId30"/>
    <p:sldId id="2147475183" r:id="rId31"/>
    <p:sldId id="2147475082" r:id="rId32"/>
    <p:sldId id="2147475083" r:id="rId33"/>
    <p:sldId id="2147475084" r:id="rId34"/>
    <p:sldId id="2147475184" r:id="rId35"/>
    <p:sldId id="2147475086" r:id="rId36"/>
    <p:sldId id="2147475232" r:id="rId37"/>
    <p:sldId id="2147475085" r:id="rId38"/>
    <p:sldId id="2147475187" r:id="rId39"/>
    <p:sldId id="2147475185" r:id="rId40"/>
    <p:sldId id="2147475186" r:id="rId41"/>
    <p:sldId id="2147475216" r:id="rId42"/>
    <p:sldId id="2147475236" r:id="rId43"/>
    <p:sldId id="2147475213" r:id="rId44"/>
    <p:sldId id="2147475087" r:id="rId45"/>
    <p:sldId id="2147475088" r:id="rId46"/>
    <p:sldId id="2147475095" r:id="rId47"/>
    <p:sldId id="2147475096" r:id="rId48"/>
    <p:sldId id="2147475306" r:id="rId49"/>
    <p:sldId id="2147475192" r:id="rId50"/>
    <p:sldId id="2147475254" r:id="rId51"/>
    <p:sldId id="2147475061" r:id="rId52"/>
    <p:sldId id="2147475309" r:id="rId53"/>
    <p:sldId id="2147475310" r:id="rId54"/>
    <p:sldId id="2147475311" r:id="rId55"/>
    <p:sldId id="2147475312" r:id="rId56"/>
    <p:sldId id="2147475313" r:id="rId57"/>
    <p:sldId id="2147475314" r:id="rId58"/>
    <p:sldId id="2147475316" r:id="rId59"/>
    <p:sldId id="2147475317" r:id="rId60"/>
    <p:sldId id="2147475097" r:id="rId61"/>
    <p:sldId id="2147475315" r:id="rId62"/>
    <p:sldId id="2147475098" r:id="rId63"/>
    <p:sldId id="2147475099" r:id="rId64"/>
    <p:sldId id="2147475100" r:id="rId65"/>
    <p:sldId id="2147475101" r:id="rId66"/>
    <p:sldId id="2147475102" r:id="rId67"/>
    <p:sldId id="2147475319" r:id="rId68"/>
    <p:sldId id="968" r:id="rId69"/>
    <p:sldId id="977" r:id="rId70"/>
    <p:sldId id="2147475104" r:id="rId71"/>
    <p:sldId id="2147475105" r:id="rId72"/>
    <p:sldId id="2147475202" r:id="rId73"/>
    <p:sldId id="2147475203" r:id="rId74"/>
    <p:sldId id="2147475204" r:id="rId75"/>
    <p:sldId id="2147475321" r:id="rId76"/>
    <p:sldId id="2147475322" r:id="rId77"/>
    <p:sldId id="2147475299" r:id="rId78"/>
    <p:sldId id="2147475231" r:id="rId79"/>
    <p:sldId id="2147475109" r:id="rId80"/>
    <p:sldId id="2147475320" r:id="rId81"/>
    <p:sldId id="2147475110" r:id="rId82"/>
    <p:sldId id="2147475255" r:id="rId83"/>
    <p:sldId id="2147475256" r:id="rId84"/>
    <p:sldId id="2147475264" r:id="rId85"/>
    <p:sldId id="2147475257" r:id="rId86"/>
    <p:sldId id="2147475062" r:id="rId87"/>
    <p:sldId id="2147475111" r:id="rId88"/>
    <p:sldId id="2147475112" r:id="rId89"/>
    <p:sldId id="2147475113" r:id="rId90"/>
    <p:sldId id="2147475114" r:id="rId91"/>
    <p:sldId id="2147475305" r:id="rId92"/>
    <p:sldId id="2147475339" r:id="rId93"/>
    <p:sldId id="2147475115" r:id="rId94"/>
    <p:sldId id="2147475128" r:id="rId95"/>
    <p:sldId id="2147475129" r:id="rId96"/>
    <p:sldId id="2147475288" r:id="rId97"/>
    <p:sldId id="2147475292" r:id="rId98"/>
    <p:sldId id="2147475293" r:id="rId99"/>
    <p:sldId id="2147475294" r:id="rId100"/>
    <p:sldId id="2147475116" r:id="rId101"/>
    <p:sldId id="2147475117" r:id="rId102"/>
    <p:sldId id="2147475118" r:id="rId103"/>
    <p:sldId id="2147475119" r:id="rId104"/>
    <p:sldId id="2147475120" r:id="rId105"/>
    <p:sldId id="2147475121" r:id="rId106"/>
    <p:sldId id="2147475296" r:id="rId107"/>
    <p:sldId id="2147475233" r:id="rId108"/>
    <p:sldId id="2147475298" r:id="rId109"/>
    <p:sldId id="2147475324" r:id="rId110"/>
    <p:sldId id="2147475335" r:id="rId111"/>
    <p:sldId id="2147475333" r:id="rId112"/>
    <p:sldId id="2147475336" r:id="rId113"/>
    <p:sldId id="2147475337" r:id="rId114"/>
    <p:sldId id="2147475334" r:id="rId115"/>
    <p:sldId id="2147475297" r:id="rId116"/>
    <p:sldId id="2147475123" r:id="rId117"/>
    <p:sldId id="2147475258" r:id="rId118"/>
    <p:sldId id="2147475259" r:id="rId119"/>
    <p:sldId id="2147475063" r:id="rId120"/>
    <p:sldId id="2147475131" r:id="rId121"/>
    <p:sldId id="2147475122" r:id="rId122"/>
    <p:sldId id="2147475210" r:id="rId123"/>
    <p:sldId id="2147475326" r:id="rId124"/>
    <p:sldId id="2147475327" r:id="rId125"/>
    <p:sldId id="2147475328" r:id="rId126"/>
    <p:sldId id="2147475329" r:id="rId127"/>
    <p:sldId id="2147475330" r:id="rId128"/>
    <p:sldId id="2147475331" r:id="rId129"/>
    <p:sldId id="2147475332" r:id="rId130"/>
    <p:sldId id="2147475325" r:id="rId131"/>
    <p:sldId id="2147475211" r:id="rId132"/>
    <p:sldId id="2147475212" r:id="rId133"/>
    <p:sldId id="2147475301" r:id="rId134"/>
    <p:sldId id="2147475302" r:id="rId135"/>
    <p:sldId id="2147475303" r:id="rId136"/>
    <p:sldId id="2147475139" r:id="rId137"/>
    <p:sldId id="2147475300" r:id="rId138"/>
    <p:sldId id="2147475260" r:id="rId139"/>
    <p:sldId id="2147475064" r:id="rId140"/>
    <p:sldId id="2147475140" r:id="rId141"/>
    <p:sldId id="2147475273" r:id="rId142"/>
    <p:sldId id="2147475270" r:id="rId143"/>
    <p:sldId id="2147475274" r:id="rId144"/>
    <p:sldId id="2147475271" r:id="rId145"/>
    <p:sldId id="2147475142" r:id="rId146"/>
    <p:sldId id="2147475143" r:id="rId147"/>
    <p:sldId id="2147475144" r:id="rId148"/>
    <p:sldId id="2147475145" r:id="rId149"/>
    <p:sldId id="2147475146" r:id="rId150"/>
    <p:sldId id="2147475147" r:id="rId151"/>
    <p:sldId id="2147475318" r:id="rId152"/>
    <p:sldId id="2147475148" r:id="rId153"/>
    <p:sldId id="2147475149" r:id="rId154"/>
    <p:sldId id="980" r:id="rId155"/>
    <p:sldId id="981" r:id="rId156"/>
    <p:sldId id="2147475269" r:id="rId157"/>
  </p:sldIdLst>
  <p:sldSz cx="12192000" cy="6858000"/>
  <p:notesSz cx="6858000" cy="9144000"/>
  <p:embeddedFontLst>
    <p:embeddedFont>
      <p:font typeface="Cambria Math" panose="02040503050406030204" pitchFamily="18" charset="0"/>
      <p:regular r:id="rId160"/>
    </p:embeddedFont>
    <p:embeddedFont>
      <p:font typeface="Courier" panose="02070309020205020404" pitchFamily="49" charset="0"/>
      <p:regular r:id="rId161"/>
      <p:bold r:id="rId162"/>
      <p:italic r:id="rId163"/>
      <p:boldItalic r:id="rId164"/>
    </p:embeddedFont>
    <p:embeddedFont>
      <p:font typeface="Johnson Display" pitchFamily="2" charset="77"/>
      <p:regular r:id="rId165"/>
      <p:bold r:id="rId166"/>
      <p:italic r:id="rId167"/>
      <p:boldItalic r:id="rId168"/>
    </p:embeddedFont>
    <p:embeddedFont>
      <p:font typeface="Johnson Text" pitchFamily="2" charset="77"/>
      <p:regular r:id="rId169"/>
      <p:bold r:id="rId170"/>
      <p:italic r:id="rId171"/>
      <p:boldItalic r:id="rId172"/>
    </p:embeddedFont>
    <p:embeddedFont>
      <p:font typeface="Verdana" panose="020B0604030504040204" pitchFamily="34" charset="0"/>
      <p:regular r:id="rId173"/>
      <p:bold r:id="rId174"/>
      <p:italic r:id="rId175"/>
      <p:boldItalic r:id="rId176"/>
    </p:embeddedFont>
    <p:embeddedFont>
      <p:font typeface="ヒラギノ角ゴ ProN W3" panose="020F0502020204030204" pitchFamily="34" charset="0"/>
      <p:regular r:id="rId177"/>
      <p:bold r:id="rId178"/>
      <p:italic r:id="rId179"/>
      <p:boldItalic r:id="rId1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Initial set-up and intro to examples" id="{80EB252C-6D20-6C41-9F07-2849989392BA}">
          <p14:sldIdLst>
            <p14:sldId id="2147474973"/>
            <p14:sldId id="2147475242"/>
            <p14:sldId id="2147475244"/>
            <p14:sldId id="2147475243"/>
            <p14:sldId id="2147475275"/>
            <p14:sldId id="2147475276"/>
            <p14:sldId id="2147475278"/>
            <p14:sldId id="2147475279"/>
            <p14:sldId id="2147475280"/>
            <p14:sldId id="2147475282"/>
            <p14:sldId id="2147475281"/>
            <p14:sldId id="2147475277"/>
            <p14:sldId id="2147475286"/>
          </p14:sldIdLst>
        </p14:section>
        <p14:section name="2. Refresher on group-sequential design for a single hypothesis" id="{0948302B-575E-B545-918D-7E73F7C34C53}">
          <p14:sldIdLst>
            <p14:sldId id="2147475253"/>
            <p14:sldId id="2147475058"/>
            <p14:sldId id="2147475074"/>
            <p14:sldId id="2147475075"/>
            <p14:sldId id="2147475076"/>
            <p14:sldId id="2147475077"/>
            <p14:sldId id="2147475078"/>
            <p14:sldId id="2147475079"/>
            <p14:sldId id="2147475080"/>
            <p14:sldId id="2147475287"/>
            <p14:sldId id="2147475081"/>
            <p14:sldId id="2147475183"/>
            <p14:sldId id="2147475082"/>
            <p14:sldId id="2147475083"/>
            <p14:sldId id="2147475084"/>
            <p14:sldId id="2147475184"/>
            <p14:sldId id="2147475086"/>
            <p14:sldId id="2147475232"/>
            <p14:sldId id="2147475085"/>
            <p14:sldId id="2147475187"/>
            <p14:sldId id="2147475185"/>
            <p14:sldId id="2147475186"/>
            <p14:sldId id="2147475216"/>
            <p14:sldId id="2147475236"/>
            <p14:sldId id="2147475213"/>
            <p14:sldId id="2147475087"/>
            <p14:sldId id="2147475088"/>
            <p14:sldId id="2147475095"/>
            <p14:sldId id="2147475096"/>
            <p14:sldId id="2147475306"/>
            <p14:sldId id="2147475192"/>
          </p14:sldIdLst>
        </p14:section>
        <p14:section name="3. Refresher on graphical testing procedures in fixed sample designs" id="{D6659E6A-C359-F74C-B4D2-0415FE579F1E}">
          <p14:sldIdLst>
            <p14:sldId id="2147475254"/>
            <p14:sldId id="2147475061"/>
            <p14:sldId id="2147475309"/>
            <p14:sldId id="2147475310"/>
            <p14:sldId id="2147475311"/>
            <p14:sldId id="2147475312"/>
            <p14:sldId id="2147475313"/>
            <p14:sldId id="2147475314"/>
            <p14:sldId id="2147475316"/>
            <p14:sldId id="2147475317"/>
            <p14:sldId id="2147475097"/>
            <p14:sldId id="2147475315"/>
            <p14:sldId id="2147475098"/>
            <p14:sldId id="2147475099"/>
            <p14:sldId id="2147475100"/>
            <p14:sldId id="2147475101"/>
            <p14:sldId id="2147475102"/>
            <p14:sldId id="2147475319"/>
            <p14:sldId id="968"/>
            <p14:sldId id="977"/>
            <p14:sldId id="2147475104"/>
            <p14:sldId id="2147475105"/>
            <p14:sldId id="2147475202"/>
            <p14:sldId id="2147475203"/>
            <p14:sldId id="2147475204"/>
            <p14:sldId id="2147475321"/>
            <p14:sldId id="2147475322"/>
            <p14:sldId id="2147475299"/>
            <p14:sldId id="2147475231"/>
            <p14:sldId id="2147475109"/>
            <p14:sldId id="2147475320"/>
            <p14:sldId id="2147475110"/>
          </p14:sldIdLst>
        </p14:section>
        <p14:section name="4. Break" id="{EF332850-F89B-5C44-8F4D-E715C301DFBF}">
          <p14:sldIdLst>
            <p14:sldId id="2147475255"/>
          </p14:sldIdLst>
        </p14:section>
        <p14:section name="5. Short practical on group-sequential design / graphical testing using R" id="{61FFDFC0-BA07-F841-B01E-71254AF4FAF7}">
          <p14:sldIdLst>
            <p14:sldId id="2147475256"/>
            <p14:sldId id="2147475264"/>
          </p14:sldIdLst>
        </p14:section>
        <p14:section name="6. Graphical testing in group-sequential designs" id="{F442D337-9C5D-8847-B18D-4CAAAB4AA298}">
          <p14:sldIdLst>
            <p14:sldId id="2147475257"/>
            <p14:sldId id="2147475062"/>
            <p14:sldId id="2147475111"/>
            <p14:sldId id="2147475112"/>
            <p14:sldId id="2147475113"/>
            <p14:sldId id="2147475114"/>
            <p14:sldId id="2147475305"/>
            <p14:sldId id="2147475339"/>
            <p14:sldId id="2147475115"/>
            <p14:sldId id="2147475128"/>
            <p14:sldId id="2147475129"/>
            <p14:sldId id="2147475288"/>
            <p14:sldId id="2147475292"/>
            <p14:sldId id="2147475293"/>
            <p14:sldId id="2147475294"/>
            <p14:sldId id="2147475116"/>
            <p14:sldId id="2147475117"/>
            <p14:sldId id="2147475118"/>
            <p14:sldId id="2147475119"/>
            <p14:sldId id="2147475120"/>
            <p14:sldId id="2147475121"/>
            <p14:sldId id="2147475296"/>
            <p14:sldId id="2147475233"/>
            <p14:sldId id="2147475298"/>
            <p14:sldId id="2147475324"/>
            <p14:sldId id="2147475335"/>
            <p14:sldId id="2147475333"/>
            <p14:sldId id="2147475336"/>
            <p14:sldId id="2147475337"/>
            <p14:sldId id="2147475334"/>
            <p14:sldId id="2147475297"/>
            <p14:sldId id="2147475123"/>
          </p14:sldIdLst>
        </p14:section>
        <p14:section name="7. Break" id="{4A7DBD5C-67F1-494F-BEE0-DD212C3FCCC9}">
          <p14:sldIdLst>
            <p14:sldId id="2147475258"/>
          </p14:sldIdLst>
        </p14:section>
        <p14:section name="8. Software demonstration and practical" id="{DB7DB722-ECEA-AF4E-8499-FC1BECA387F5}">
          <p14:sldIdLst>
            <p14:sldId id="2147475259"/>
            <p14:sldId id="2147475063"/>
            <p14:sldId id="2147475131"/>
            <p14:sldId id="2147475122"/>
            <p14:sldId id="2147475210"/>
            <p14:sldId id="2147475326"/>
            <p14:sldId id="2147475327"/>
            <p14:sldId id="2147475328"/>
            <p14:sldId id="2147475329"/>
            <p14:sldId id="2147475330"/>
            <p14:sldId id="2147475331"/>
            <p14:sldId id="2147475332"/>
            <p14:sldId id="2147475325"/>
            <p14:sldId id="2147475211"/>
            <p14:sldId id="2147475212"/>
            <p14:sldId id="2147475301"/>
            <p14:sldId id="2147475302"/>
            <p14:sldId id="2147475303"/>
            <p14:sldId id="2147475139"/>
            <p14:sldId id="2147475300"/>
          </p14:sldIdLst>
        </p14:section>
        <p14:section name="9. Q&amp;A and Close" id="{DB1B5E30-BEA4-E84F-9340-BB8F20AE58CE}">
          <p14:sldIdLst>
            <p14:sldId id="2147475260"/>
            <p14:sldId id="2147475064"/>
            <p14:sldId id="2147475140"/>
            <p14:sldId id="2147475273"/>
            <p14:sldId id="2147475270"/>
            <p14:sldId id="2147475274"/>
          </p14:sldIdLst>
        </p14:section>
        <p14:section name="10. Backup" id="{B509E60F-9015-DF45-BA74-4434021CC796}">
          <p14:sldIdLst>
            <p14:sldId id="2147475271"/>
            <p14:sldId id="2147475142"/>
            <p14:sldId id="2147475143"/>
            <p14:sldId id="2147475144"/>
            <p14:sldId id="2147475145"/>
            <p14:sldId id="2147475146"/>
            <p14:sldId id="2147475147"/>
            <p14:sldId id="2147475318"/>
            <p14:sldId id="2147475148"/>
            <p14:sldId id="2147475149"/>
            <p14:sldId id="980"/>
            <p14:sldId id="981"/>
            <p14:sldId id="2147475269"/>
          </p14:sldIdLst>
        </p14:section>
      </p14:sectionLst>
    </p:ext>
    <p:ext uri="{EFAFB233-063F-42B5-8137-9DF3F51BA10A}">
      <p15:sldGuideLst xmlns:p15="http://schemas.microsoft.com/office/powerpoint/2012/main">
        <p15:guide id="1" orient="horz" pos="1128"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379406-00EA-0BBF-4A62-18AFE683C427}" name="Jacob, Gabriela [MEDBR]" initials="JG[" userId="S::gjacob2@its.jnj.com::d19021a1-14e7-435e-9147-161a0cb1c433" providerId="AD"/>
  <p188:author id="{59AED718-C774-199A-69C7-5ADA0246CEF2}" name="Tina Shields (Wolff Olins)" initials="" userId="S::tina.shields@wolffolins.com::8b84752b-4bc0-4bae-b328-eec9b165519a" providerId="AD"/>
  <p188:author id="{3351A921-C0CE-2090-1A52-FB10794DB1A8}" name="Caroline Welch" initials="CW" userId="Caroline Welch" providerId="None"/>
  <p188:author id="{FCE7132F-8A69-9BDA-4EF3-74D9457A1E98}" name="Johnson, Kristen [ETHUS]" initials="KJ" userId="S::KJohns41@its.jnj.com::140e039e-7add-4852-ad6b-5991da6f625c" providerId="AD"/>
  <p188:author id="{55348C8F-C095-5403-719E-7F0857DBEB73}" name="Rebecca Goodwin" initials="RG" userId="46ddb7a5d008f023" providerId="Windows Live"/>
  <p188:author id="{BFE2E8B9-CE5E-10AE-8678-6A4EEFBFEF7A}" name="Alex Medina" initials="AM" userId="S::alexm@jkdesignnj.onmicrosoft.com::ecec9072-2837-4e50-9dfb-700bdfbc30d3" providerId="AD"/>
  <p188:author id="{16F218D7-26DA-D6A7-FA2C-AAB79E2B99D8}" name="Ben Skingley (Wolff Olins, London)" initials="BS" userId="S::ben.skingley@wolffolins.com::21935174-311b-4876-93c7-0433ebed6584" providerId="AD"/>
  <p188:author id="{0D6E14FB-8860-D24F-2885-ABEFA1D0DEBC}" name="Johnson, Kristen [ETHUS]" initials="JK[" userId="S::kjohns41@its.jnj.com::140e039e-7add-4852-ad6b-5991da6f625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58AB"/>
    <a:srgbClr val="FF35F3"/>
    <a:srgbClr val="F1EFED"/>
    <a:srgbClr val="F9F7F6"/>
    <a:srgbClr val="ECECEC"/>
    <a:srgbClr val="F5F3F2"/>
    <a:srgbClr val="F6F3F2"/>
    <a:srgbClr val="81766F"/>
    <a:srgbClr val="564C47"/>
    <a:srgbClr val="8378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1128"/>
        <p:guide pos="3840"/>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handoutMaster" Target="handoutMasters/handoutMaster1.xml"/><Relationship Id="rId170" Type="http://schemas.openxmlformats.org/officeDocument/2006/relationships/font" Target="fonts/font11.fntdata"/><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2.xml"/><Relationship Id="rId95" Type="http://schemas.openxmlformats.org/officeDocument/2006/relationships/slide" Target="slides/slide89.xml"/><Relationship Id="rId160" Type="http://schemas.openxmlformats.org/officeDocument/2006/relationships/font" Target="fonts/font1.fntdata"/><Relationship Id="rId181" Type="http://schemas.openxmlformats.org/officeDocument/2006/relationships/presProps" Target="presProp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font" Target="fonts/font12.fntdata"/><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font" Target="fonts/font2.fntdata"/><Relationship Id="rId182" Type="http://schemas.openxmlformats.org/officeDocument/2006/relationships/viewProps" Target="viewProps.xml"/><Relationship Id="rId6" Type="http://schemas.openxmlformats.org/officeDocument/2006/relationships/slideMaster" Target="slideMasters/slideMaster3.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font" Target="fonts/font13.fntdata"/><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font" Target="fonts/font8.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font" Target="fonts/font3.fntdata"/><Relationship Id="rId18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font" Target="fonts/font19.fntdata"/><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font" Target="fonts/font14.fntdata"/><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font" Target="fonts/font9.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font" Target="fonts/font4.fntdata"/><Relationship Id="rId184"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font" Target="fonts/font15.fntdata"/><Relationship Id="rId179" Type="http://schemas.openxmlformats.org/officeDocument/2006/relationships/font" Target="fonts/font20.fntdata"/><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font" Target="fonts/font5.fntdata"/><Relationship Id="rId169" Type="http://schemas.openxmlformats.org/officeDocument/2006/relationships/font" Target="fonts/font10.fntdata"/><Relationship Id="rId18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font" Target="fonts/font21.fntdata"/><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font" Target="fonts/font16.fntdata"/><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font" Target="fonts/font6.fntdata"/><Relationship Id="rId186" Type="http://schemas.microsoft.com/office/2018/10/relationships/authors" Target="author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font" Target="fonts/font17.fntdata"/><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font" Target="fonts/font7.fntdata"/><Relationship Id="rId1" Type="http://schemas.openxmlformats.org/officeDocument/2006/relationships/customXml" Target="../customXml/item1.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ymofyeyev, Yevgen [JRDUS]" userId="633b8600-a65d-4765-8077-954296d79ec6" providerId="ADAL" clId="{05FE866B-5BAD-C24B-B7FA-4BB70B3A8584}"/>
    <pc:docChg chg="undo custSel addSld delSld modSld sldOrd modSection">
      <pc:chgData name="Tymofyeyev, Yevgen [JRDUS]" userId="633b8600-a65d-4765-8077-954296d79ec6" providerId="ADAL" clId="{05FE866B-5BAD-C24B-B7FA-4BB70B3A8584}" dt="2025-08-08T13:49:56.483" v="2076" actId="20577"/>
      <pc:docMkLst>
        <pc:docMk/>
      </pc:docMkLst>
      <pc:sldChg chg="modSp add mod">
        <pc:chgData name="Tymofyeyev, Yevgen [JRDUS]" userId="633b8600-a65d-4765-8077-954296d79ec6" providerId="ADAL" clId="{05FE866B-5BAD-C24B-B7FA-4BB70B3A8584}" dt="2025-08-08T13:44:32.212" v="1980" actId="20577"/>
        <pc:sldMkLst>
          <pc:docMk/>
          <pc:sldMk cId="2629838023" sldId="968"/>
        </pc:sldMkLst>
        <pc:spChg chg="mod">
          <ac:chgData name="Tymofyeyev, Yevgen [JRDUS]" userId="633b8600-a65d-4765-8077-954296d79ec6" providerId="ADAL" clId="{05FE866B-5BAD-C24B-B7FA-4BB70B3A8584}" dt="2025-08-08T13:44:32.212" v="1980" actId="20577"/>
          <ac:spMkLst>
            <pc:docMk/>
            <pc:sldMk cId="2629838023" sldId="968"/>
            <ac:spMk id="2" creationId="{E77D07D5-57E2-4ADB-9F8F-59AC4738B614}"/>
          </ac:spMkLst>
        </pc:spChg>
      </pc:sldChg>
      <pc:sldChg chg="addSp delSp modSp add mod">
        <pc:chgData name="Tymofyeyev, Yevgen [JRDUS]" userId="633b8600-a65d-4765-8077-954296d79ec6" providerId="ADAL" clId="{05FE866B-5BAD-C24B-B7FA-4BB70B3A8584}" dt="2025-08-08T13:49:56.483" v="2076" actId="20577"/>
        <pc:sldMkLst>
          <pc:docMk/>
          <pc:sldMk cId="2693560272" sldId="977"/>
        </pc:sldMkLst>
        <pc:spChg chg="add del mod">
          <ac:chgData name="Tymofyeyev, Yevgen [JRDUS]" userId="633b8600-a65d-4765-8077-954296d79ec6" providerId="ADAL" clId="{05FE866B-5BAD-C24B-B7FA-4BB70B3A8584}" dt="2025-08-08T13:45:28.881" v="1992" actId="478"/>
          <ac:spMkLst>
            <pc:docMk/>
            <pc:sldMk cId="2693560272" sldId="977"/>
            <ac:spMk id="6" creationId="{28C94708-8EB2-3E87-F0E7-3F6B6540A2BA}"/>
          </ac:spMkLst>
        </pc:spChg>
        <pc:spChg chg="add mod">
          <ac:chgData name="Tymofyeyev, Yevgen [JRDUS]" userId="633b8600-a65d-4765-8077-954296d79ec6" providerId="ADAL" clId="{05FE866B-5BAD-C24B-B7FA-4BB70B3A8584}" dt="2025-08-08T13:47:42.561" v="2012" actId="14100"/>
          <ac:spMkLst>
            <pc:docMk/>
            <pc:sldMk cId="2693560272" sldId="977"/>
            <ac:spMk id="7" creationId="{19CFFECC-97AB-4835-B6CA-A81F09177D5E}"/>
          </ac:spMkLst>
        </pc:spChg>
        <pc:spChg chg="add mod">
          <ac:chgData name="Tymofyeyev, Yevgen [JRDUS]" userId="633b8600-a65d-4765-8077-954296d79ec6" providerId="ADAL" clId="{05FE866B-5BAD-C24B-B7FA-4BB70B3A8584}" dt="2025-08-08T13:49:56.483" v="2076" actId="20577"/>
          <ac:spMkLst>
            <pc:docMk/>
            <pc:sldMk cId="2693560272" sldId="977"/>
            <ac:spMk id="18" creationId="{9A545B4E-E929-39A2-60E9-0C3D7B5233ED}"/>
          </ac:spMkLst>
        </pc:spChg>
        <pc:cxnChg chg="add mod">
          <ac:chgData name="Tymofyeyev, Yevgen [JRDUS]" userId="633b8600-a65d-4765-8077-954296d79ec6" providerId="ADAL" clId="{05FE866B-5BAD-C24B-B7FA-4BB70B3A8584}" dt="2025-08-08T13:48:25.728" v="2015" actId="14100"/>
          <ac:cxnSpMkLst>
            <pc:docMk/>
            <pc:sldMk cId="2693560272" sldId="977"/>
            <ac:cxnSpMk id="9" creationId="{0A583218-6A6F-456F-4717-C504F5186F12}"/>
          </ac:cxnSpMkLst>
        </pc:cxnChg>
        <pc:cxnChg chg="add mod">
          <ac:chgData name="Tymofyeyev, Yevgen [JRDUS]" userId="633b8600-a65d-4765-8077-954296d79ec6" providerId="ADAL" clId="{05FE866B-5BAD-C24B-B7FA-4BB70B3A8584}" dt="2025-08-08T13:48:40.906" v="2020" actId="14100"/>
          <ac:cxnSpMkLst>
            <pc:docMk/>
            <pc:sldMk cId="2693560272" sldId="977"/>
            <ac:cxnSpMk id="12" creationId="{3FD022E0-3407-A467-7B04-B82C621A31A3}"/>
          </ac:cxnSpMkLst>
        </pc:cxnChg>
        <pc:cxnChg chg="add mod">
          <ac:chgData name="Tymofyeyev, Yevgen [JRDUS]" userId="633b8600-a65d-4765-8077-954296d79ec6" providerId="ADAL" clId="{05FE866B-5BAD-C24B-B7FA-4BB70B3A8584}" dt="2025-08-08T13:48:54.364" v="2022" actId="14100"/>
          <ac:cxnSpMkLst>
            <pc:docMk/>
            <pc:sldMk cId="2693560272" sldId="977"/>
            <ac:cxnSpMk id="13" creationId="{6E9787C2-6B6C-9D74-BE44-A2E38731C120}"/>
          </ac:cxnSpMkLst>
        </pc:cxnChg>
      </pc:sldChg>
      <pc:sldChg chg="add">
        <pc:chgData name="Tymofyeyev, Yevgen [JRDUS]" userId="633b8600-a65d-4765-8077-954296d79ec6" providerId="ADAL" clId="{05FE866B-5BAD-C24B-B7FA-4BB70B3A8584}" dt="2025-08-08T13:44:02.582" v="1978"/>
        <pc:sldMkLst>
          <pc:docMk/>
          <pc:sldMk cId="551450920" sldId="979"/>
        </pc:sldMkLst>
      </pc:sldChg>
      <pc:sldChg chg="add">
        <pc:chgData name="Tymofyeyev, Yevgen [JRDUS]" userId="633b8600-a65d-4765-8077-954296d79ec6" providerId="ADAL" clId="{05FE866B-5BAD-C24B-B7FA-4BB70B3A8584}" dt="2025-08-08T13:44:02.582" v="1978"/>
        <pc:sldMkLst>
          <pc:docMk/>
          <pc:sldMk cId="1162019093" sldId="980"/>
        </pc:sldMkLst>
      </pc:sldChg>
      <pc:sldChg chg="add">
        <pc:chgData name="Tymofyeyev, Yevgen [JRDUS]" userId="633b8600-a65d-4765-8077-954296d79ec6" providerId="ADAL" clId="{05FE866B-5BAD-C24B-B7FA-4BB70B3A8584}" dt="2025-08-08T13:44:02.582" v="1978"/>
        <pc:sldMkLst>
          <pc:docMk/>
          <pc:sldMk cId="1749365976" sldId="981"/>
        </pc:sldMkLst>
      </pc:sldChg>
      <pc:sldChg chg="modNotesTx">
        <pc:chgData name="Tymofyeyev, Yevgen [JRDUS]" userId="633b8600-a65d-4765-8077-954296d79ec6" providerId="ADAL" clId="{05FE866B-5BAD-C24B-B7FA-4BB70B3A8584}" dt="2025-08-07T12:51:19.054" v="230" actId="33524"/>
        <pc:sldMkLst>
          <pc:docMk/>
          <pc:sldMk cId="2328618882" sldId="2147475058"/>
        </pc:sldMkLst>
      </pc:sldChg>
      <pc:sldChg chg="modSp mod">
        <pc:chgData name="Tymofyeyev, Yevgen [JRDUS]" userId="633b8600-a65d-4765-8077-954296d79ec6" providerId="ADAL" clId="{05FE866B-5BAD-C24B-B7FA-4BB70B3A8584}" dt="2025-08-07T18:03:50.927" v="1359" actId="20577"/>
        <pc:sldMkLst>
          <pc:docMk/>
          <pc:sldMk cId="2021965305" sldId="2147475062"/>
        </pc:sldMkLst>
        <pc:spChg chg="mod">
          <ac:chgData name="Tymofyeyev, Yevgen [JRDUS]" userId="633b8600-a65d-4765-8077-954296d79ec6" providerId="ADAL" clId="{05FE866B-5BAD-C24B-B7FA-4BB70B3A8584}" dt="2025-08-07T18:03:50.927" v="1359" actId="20577"/>
          <ac:spMkLst>
            <pc:docMk/>
            <pc:sldMk cId="2021965305" sldId="2147475062"/>
            <ac:spMk id="5" creationId="{58C17E59-CBBD-DC5B-6C99-E2887F354F56}"/>
          </ac:spMkLst>
        </pc:spChg>
      </pc:sldChg>
      <pc:sldChg chg="modSp mod">
        <pc:chgData name="Tymofyeyev, Yevgen [JRDUS]" userId="633b8600-a65d-4765-8077-954296d79ec6" providerId="ADAL" clId="{05FE866B-5BAD-C24B-B7FA-4BB70B3A8584}" dt="2025-08-07T12:52:18.447" v="233" actId="20577"/>
        <pc:sldMkLst>
          <pc:docMk/>
          <pc:sldMk cId="3352486389" sldId="2147475074"/>
        </pc:sldMkLst>
        <pc:spChg chg="mod">
          <ac:chgData name="Tymofyeyev, Yevgen [JRDUS]" userId="633b8600-a65d-4765-8077-954296d79ec6" providerId="ADAL" clId="{05FE866B-5BAD-C24B-B7FA-4BB70B3A8584}" dt="2025-08-07T12:52:18.447" v="233" actId="20577"/>
          <ac:spMkLst>
            <pc:docMk/>
            <pc:sldMk cId="3352486389" sldId="2147475074"/>
            <ac:spMk id="5" creationId="{189B5BB6-FC90-3EEC-1AF6-09C2C251BA9E}"/>
          </ac:spMkLst>
        </pc:spChg>
      </pc:sldChg>
      <pc:sldChg chg="modSp mod">
        <pc:chgData name="Tymofyeyev, Yevgen [JRDUS]" userId="633b8600-a65d-4765-8077-954296d79ec6" providerId="ADAL" clId="{05FE866B-5BAD-C24B-B7FA-4BB70B3A8584}" dt="2025-08-07T13:59:26.482" v="1122" actId="20577"/>
        <pc:sldMkLst>
          <pc:docMk/>
          <pc:sldMk cId="2715849943" sldId="2147475075"/>
        </pc:sldMkLst>
        <pc:spChg chg="mod">
          <ac:chgData name="Tymofyeyev, Yevgen [JRDUS]" userId="633b8600-a65d-4765-8077-954296d79ec6" providerId="ADAL" clId="{05FE866B-5BAD-C24B-B7FA-4BB70B3A8584}" dt="2025-08-07T13:59:26.482" v="1122" actId="20577"/>
          <ac:spMkLst>
            <pc:docMk/>
            <pc:sldMk cId="2715849943" sldId="2147475075"/>
            <ac:spMk id="5" creationId="{6826DFCF-E88D-8003-95EF-C212639F84D7}"/>
          </ac:spMkLst>
        </pc:spChg>
      </pc:sldChg>
      <pc:sldChg chg="modSp mod">
        <pc:chgData name="Tymofyeyev, Yevgen [JRDUS]" userId="633b8600-a65d-4765-8077-954296d79ec6" providerId="ADAL" clId="{05FE866B-5BAD-C24B-B7FA-4BB70B3A8584}" dt="2025-08-07T13:29:32.275" v="1118" actId="20577"/>
        <pc:sldMkLst>
          <pc:docMk/>
          <pc:sldMk cId="361546801" sldId="2147475076"/>
        </pc:sldMkLst>
        <pc:spChg chg="mod">
          <ac:chgData name="Tymofyeyev, Yevgen [JRDUS]" userId="633b8600-a65d-4765-8077-954296d79ec6" providerId="ADAL" clId="{05FE866B-5BAD-C24B-B7FA-4BB70B3A8584}" dt="2025-08-07T13:28:09.702" v="1115" actId="20577"/>
          <ac:spMkLst>
            <pc:docMk/>
            <pc:sldMk cId="361546801" sldId="2147475076"/>
            <ac:spMk id="5" creationId="{672023D1-1284-ED36-E19D-D7FD7225949E}"/>
          </ac:spMkLst>
        </pc:spChg>
        <pc:spChg chg="mod">
          <ac:chgData name="Tymofyeyev, Yevgen [JRDUS]" userId="633b8600-a65d-4765-8077-954296d79ec6" providerId="ADAL" clId="{05FE866B-5BAD-C24B-B7FA-4BB70B3A8584}" dt="2025-08-07T13:29:32.275" v="1118" actId="20577"/>
          <ac:spMkLst>
            <pc:docMk/>
            <pc:sldMk cId="361546801" sldId="2147475076"/>
            <ac:spMk id="13" creationId="{2C99E542-5A8E-95D6-BA0C-FED7F98DC6C2}"/>
          </ac:spMkLst>
        </pc:spChg>
        <pc:spChg chg="mod">
          <ac:chgData name="Tymofyeyev, Yevgen [JRDUS]" userId="633b8600-a65d-4765-8077-954296d79ec6" providerId="ADAL" clId="{05FE866B-5BAD-C24B-B7FA-4BB70B3A8584}" dt="2025-08-07T13:12:48.007" v="470" actId="20577"/>
          <ac:spMkLst>
            <pc:docMk/>
            <pc:sldMk cId="361546801" sldId="2147475076"/>
            <ac:spMk id="18" creationId="{8630996F-D30A-8066-1CF4-FBB53DCDBA73}"/>
          </ac:spMkLst>
        </pc:spChg>
      </pc:sldChg>
      <pc:sldChg chg="addSp delSp modSp mod modClrScheme chgLayout">
        <pc:chgData name="Tymofyeyev, Yevgen [JRDUS]" userId="633b8600-a65d-4765-8077-954296d79ec6" providerId="ADAL" clId="{05FE866B-5BAD-C24B-B7FA-4BB70B3A8584}" dt="2025-08-07T13:09:49.944" v="361" actId="20577"/>
        <pc:sldMkLst>
          <pc:docMk/>
          <pc:sldMk cId="2414619808" sldId="2147475077"/>
        </pc:sldMkLst>
        <pc:spChg chg="mod ord">
          <ac:chgData name="Tymofyeyev, Yevgen [JRDUS]" userId="633b8600-a65d-4765-8077-954296d79ec6" providerId="ADAL" clId="{05FE866B-5BAD-C24B-B7FA-4BB70B3A8584}" dt="2025-08-07T13:08:20.540" v="335" actId="700"/>
          <ac:spMkLst>
            <pc:docMk/>
            <pc:sldMk cId="2414619808" sldId="2147475077"/>
            <ac:spMk id="3" creationId="{92679370-11BC-1BB0-451F-7485B8277305}"/>
          </ac:spMkLst>
        </pc:spChg>
        <pc:spChg chg="add del mod ord">
          <ac:chgData name="Tymofyeyev, Yevgen [JRDUS]" userId="633b8600-a65d-4765-8077-954296d79ec6" providerId="ADAL" clId="{05FE866B-5BAD-C24B-B7FA-4BB70B3A8584}" dt="2025-08-07T13:07:08.308" v="319" actId="700"/>
          <ac:spMkLst>
            <pc:docMk/>
            <pc:sldMk cId="2414619808" sldId="2147475077"/>
            <ac:spMk id="4" creationId="{4919FE23-C1D7-C050-BEBD-EB9ADF30F1C6}"/>
          </ac:spMkLst>
        </pc:spChg>
        <pc:spChg chg="add del mod ord">
          <ac:chgData name="Tymofyeyev, Yevgen [JRDUS]" userId="633b8600-a65d-4765-8077-954296d79ec6" providerId="ADAL" clId="{05FE866B-5BAD-C24B-B7FA-4BB70B3A8584}" dt="2025-08-07T13:07:08.308" v="319" actId="700"/>
          <ac:spMkLst>
            <pc:docMk/>
            <pc:sldMk cId="2414619808" sldId="2147475077"/>
            <ac:spMk id="6" creationId="{39D6CEC8-1522-5D17-8EE0-753233F7369F}"/>
          </ac:spMkLst>
        </pc:spChg>
        <pc:spChg chg="mod">
          <ac:chgData name="Tymofyeyev, Yevgen [JRDUS]" userId="633b8600-a65d-4765-8077-954296d79ec6" providerId="ADAL" clId="{05FE866B-5BAD-C24B-B7FA-4BB70B3A8584}" dt="2025-08-07T13:09:39.258" v="360" actId="1076"/>
          <ac:spMkLst>
            <pc:docMk/>
            <pc:sldMk cId="2414619808" sldId="2147475077"/>
            <ac:spMk id="7" creationId="{1F451280-0B00-71F0-4600-CC89EC89A791}"/>
          </ac:spMkLst>
        </pc:spChg>
        <pc:spChg chg="add del mod ord">
          <ac:chgData name="Tymofyeyev, Yevgen [JRDUS]" userId="633b8600-a65d-4765-8077-954296d79ec6" providerId="ADAL" clId="{05FE866B-5BAD-C24B-B7FA-4BB70B3A8584}" dt="2025-08-07T13:07:08.308" v="319" actId="700"/>
          <ac:spMkLst>
            <pc:docMk/>
            <pc:sldMk cId="2414619808" sldId="2147475077"/>
            <ac:spMk id="8" creationId="{B0704DCD-64E4-9C49-9B43-69EEAA522482}"/>
          </ac:spMkLst>
        </pc:spChg>
        <pc:spChg chg="add del mod ord">
          <ac:chgData name="Tymofyeyev, Yevgen [JRDUS]" userId="633b8600-a65d-4765-8077-954296d79ec6" providerId="ADAL" clId="{05FE866B-5BAD-C24B-B7FA-4BB70B3A8584}" dt="2025-08-07T13:07:08.308" v="319" actId="700"/>
          <ac:spMkLst>
            <pc:docMk/>
            <pc:sldMk cId="2414619808" sldId="2147475077"/>
            <ac:spMk id="9" creationId="{828F5418-2CA8-05F5-B3A6-07532864D996}"/>
          </ac:spMkLst>
        </pc:spChg>
        <pc:spChg chg="add mod ord">
          <ac:chgData name="Tymofyeyev, Yevgen [JRDUS]" userId="633b8600-a65d-4765-8077-954296d79ec6" providerId="ADAL" clId="{05FE866B-5BAD-C24B-B7FA-4BB70B3A8584}" dt="2025-08-07T13:09:49.944" v="361" actId="20577"/>
          <ac:spMkLst>
            <pc:docMk/>
            <pc:sldMk cId="2414619808" sldId="2147475077"/>
            <ac:spMk id="10" creationId="{0947D975-1829-1933-DF46-CA5BCB4A8B2F}"/>
          </ac:spMkLst>
        </pc:spChg>
        <pc:spChg chg="add del mod ord">
          <ac:chgData name="Tymofyeyev, Yevgen [JRDUS]" userId="633b8600-a65d-4765-8077-954296d79ec6" providerId="ADAL" clId="{05FE866B-5BAD-C24B-B7FA-4BB70B3A8584}" dt="2025-08-07T13:08:40.797" v="357" actId="478"/>
          <ac:spMkLst>
            <pc:docMk/>
            <pc:sldMk cId="2414619808" sldId="2147475077"/>
            <ac:spMk id="11" creationId="{BB6B9F43-C04B-7806-C7B1-718F3D4BCDA8}"/>
          </ac:spMkLst>
        </pc:spChg>
        <pc:spChg chg="add mod ord">
          <ac:chgData name="Tymofyeyev, Yevgen [JRDUS]" userId="633b8600-a65d-4765-8077-954296d79ec6" providerId="ADAL" clId="{05FE866B-5BAD-C24B-B7FA-4BB70B3A8584}" dt="2025-08-07T13:08:36.415" v="356" actId="403"/>
          <ac:spMkLst>
            <pc:docMk/>
            <pc:sldMk cId="2414619808" sldId="2147475077"/>
            <ac:spMk id="12" creationId="{53D77FE4-B90A-6481-DC52-5BC238A91543}"/>
          </ac:spMkLst>
        </pc:spChg>
        <pc:spChg chg="mod ord">
          <ac:chgData name="Tymofyeyev, Yevgen [JRDUS]" userId="633b8600-a65d-4765-8077-954296d79ec6" providerId="ADAL" clId="{05FE866B-5BAD-C24B-B7FA-4BB70B3A8584}" dt="2025-08-07T13:08:20.540" v="335" actId="700"/>
          <ac:spMkLst>
            <pc:docMk/>
            <pc:sldMk cId="2414619808" sldId="2147475077"/>
            <ac:spMk id="13" creationId="{43241D58-0377-EB9B-C098-3C929A2587D9}"/>
          </ac:spMkLst>
        </pc:spChg>
        <pc:spChg chg="add mod ord">
          <ac:chgData name="Tymofyeyev, Yevgen [JRDUS]" userId="633b8600-a65d-4765-8077-954296d79ec6" providerId="ADAL" clId="{05FE866B-5BAD-C24B-B7FA-4BB70B3A8584}" dt="2025-08-07T13:08:20.540" v="335" actId="700"/>
          <ac:spMkLst>
            <pc:docMk/>
            <pc:sldMk cId="2414619808" sldId="2147475077"/>
            <ac:spMk id="14" creationId="{04227F07-49EF-C738-1D3F-3ADED1AAB6DF}"/>
          </ac:spMkLst>
        </pc:spChg>
        <pc:picChg chg="mod">
          <ac:chgData name="Tymofyeyev, Yevgen [JRDUS]" userId="633b8600-a65d-4765-8077-954296d79ec6" providerId="ADAL" clId="{05FE866B-5BAD-C24B-B7FA-4BB70B3A8584}" dt="2025-08-07T13:08:53.368" v="358" actId="1076"/>
          <ac:picMkLst>
            <pc:docMk/>
            <pc:sldMk cId="2414619808" sldId="2147475077"/>
            <ac:picMk id="2" creationId="{DE185110-A6AA-2242-3220-D438316DDEB8}"/>
          </ac:picMkLst>
        </pc:picChg>
        <pc:cxnChg chg="mod">
          <ac:chgData name="Tymofyeyev, Yevgen [JRDUS]" userId="633b8600-a65d-4765-8077-954296d79ec6" providerId="ADAL" clId="{05FE866B-5BAD-C24B-B7FA-4BB70B3A8584}" dt="2025-08-07T13:09:39.258" v="360" actId="1076"/>
          <ac:cxnSpMkLst>
            <pc:docMk/>
            <pc:sldMk cId="2414619808" sldId="2147475077"/>
            <ac:cxnSpMk id="5" creationId="{52C6215A-88EC-F5B4-6A9E-46CBBCCE9EEF}"/>
          </ac:cxnSpMkLst>
        </pc:cxnChg>
      </pc:sldChg>
      <pc:sldChg chg="modSp mod">
        <pc:chgData name="Tymofyeyev, Yevgen [JRDUS]" userId="633b8600-a65d-4765-8077-954296d79ec6" providerId="ADAL" clId="{05FE866B-5BAD-C24B-B7FA-4BB70B3A8584}" dt="2025-08-06T22:13:48.564" v="49" actId="20577"/>
        <pc:sldMkLst>
          <pc:docMk/>
          <pc:sldMk cId="3373946241" sldId="2147475079"/>
        </pc:sldMkLst>
        <pc:spChg chg="mod">
          <ac:chgData name="Tymofyeyev, Yevgen [JRDUS]" userId="633b8600-a65d-4765-8077-954296d79ec6" providerId="ADAL" clId="{05FE866B-5BAD-C24B-B7FA-4BB70B3A8584}" dt="2025-08-06T22:13:48.564" v="49" actId="20577"/>
          <ac:spMkLst>
            <pc:docMk/>
            <pc:sldMk cId="3373946241" sldId="2147475079"/>
            <ac:spMk id="4" creationId="{F44452CD-964A-4B53-3725-390731A915CA}"/>
          </ac:spMkLst>
        </pc:spChg>
      </pc:sldChg>
      <pc:sldChg chg="modSp mod">
        <pc:chgData name="Tymofyeyev, Yevgen [JRDUS]" userId="633b8600-a65d-4765-8077-954296d79ec6" providerId="ADAL" clId="{05FE866B-5BAD-C24B-B7FA-4BB70B3A8584}" dt="2025-08-06T22:36:30.475" v="108" actId="20577"/>
        <pc:sldMkLst>
          <pc:docMk/>
          <pc:sldMk cId="4173570494" sldId="2147475085"/>
        </pc:sldMkLst>
        <pc:spChg chg="mod">
          <ac:chgData name="Tymofyeyev, Yevgen [JRDUS]" userId="633b8600-a65d-4765-8077-954296d79ec6" providerId="ADAL" clId="{05FE866B-5BAD-C24B-B7FA-4BB70B3A8584}" dt="2025-08-06T22:36:30.475" v="108" actId="20577"/>
          <ac:spMkLst>
            <pc:docMk/>
            <pc:sldMk cId="4173570494" sldId="2147475085"/>
            <ac:spMk id="5" creationId="{1220D474-3928-4DD2-3C09-91303071089F}"/>
          </ac:spMkLst>
        </pc:spChg>
        <pc:spChg chg="mod">
          <ac:chgData name="Tymofyeyev, Yevgen [JRDUS]" userId="633b8600-a65d-4765-8077-954296d79ec6" providerId="ADAL" clId="{05FE866B-5BAD-C24B-B7FA-4BB70B3A8584}" dt="2025-08-06T22:35:36.654" v="58" actId="20577"/>
          <ac:spMkLst>
            <pc:docMk/>
            <pc:sldMk cId="4173570494" sldId="2147475085"/>
            <ac:spMk id="18" creationId="{1AB8E021-CCA7-A04A-A219-6F5DAF177506}"/>
          </ac:spMkLst>
        </pc:spChg>
      </pc:sldChg>
      <pc:sldChg chg="modSp mod">
        <pc:chgData name="Tymofyeyev, Yevgen [JRDUS]" userId="633b8600-a65d-4765-8077-954296d79ec6" providerId="ADAL" clId="{05FE866B-5BAD-C24B-B7FA-4BB70B3A8584}" dt="2025-08-07T16:03:02.389" v="1130" actId="1076"/>
        <pc:sldMkLst>
          <pc:docMk/>
          <pc:sldMk cId="3071185122" sldId="2147475096"/>
        </pc:sldMkLst>
        <pc:spChg chg="mod">
          <ac:chgData name="Tymofyeyev, Yevgen [JRDUS]" userId="633b8600-a65d-4765-8077-954296d79ec6" providerId="ADAL" clId="{05FE866B-5BAD-C24B-B7FA-4BB70B3A8584}" dt="2025-08-07T16:03:02.389" v="1130" actId="1076"/>
          <ac:spMkLst>
            <pc:docMk/>
            <pc:sldMk cId="3071185122" sldId="2147475096"/>
            <ac:spMk id="12" creationId="{581E72FC-8662-1051-2022-7893AA4993D7}"/>
          </ac:spMkLst>
        </pc:spChg>
      </pc:sldChg>
      <pc:sldChg chg="modSp mod">
        <pc:chgData name="Tymofyeyev, Yevgen [JRDUS]" userId="633b8600-a65d-4765-8077-954296d79ec6" providerId="ADAL" clId="{05FE866B-5BAD-C24B-B7FA-4BB70B3A8584}" dt="2025-08-07T18:07:16.978" v="1383" actId="108"/>
        <pc:sldMkLst>
          <pc:docMk/>
          <pc:sldMk cId="2061538257" sldId="2147475112"/>
        </pc:sldMkLst>
        <pc:spChg chg="mod">
          <ac:chgData name="Tymofyeyev, Yevgen [JRDUS]" userId="633b8600-a65d-4765-8077-954296d79ec6" providerId="ADAL" clId="{05FE866B-5BAD-C24B-B7FA-4BB70B3A8584}" dt="2025-08-07T18:07:16.978" v="1383" actId="108"/>
          <ac:spMkLst>
            <pc:docMk/>
            <pc:sldMk cId="2061538257" sldId="2147475112"/>
            <ac:spMk id="5" creationId="{7433B10E-1D05-54BC-6B3C-1C5A9801ACA9}"/>
          </ac:spMkLst>
        </pc:spChg>
      </pc:sldChg>
      <pc:sldChg chg="modSp mod">
        <pc:chgData name="Tymofyeyev, Yevgen [JRDUS]" userId="633b8600-a65d-4765-8077-954296d79ec6" providerId="ADAL" clId="{05FE866B-5BAD-C24B-B7FA-4BB70B3A8584}" dt="2025-08-07T18:12:22.319" v="1418" actId="20577"/>
        <pc:sldMkLst>
          <pc:docMk/>
          <pc:sldMk cId="3942080232" sldId="2147475113"/>
        </pc:sldMkLst>
        <pc:spChg chg="mod">
          <ac:chgData name="Tymofyeyev, Yevgen [JRDUS]" userId="633b8600-a65d-4765-8077-954296d79ec6" providerId="ADAL" clId="{05FE866B-5BAD-C24B-B7FA-4BB70B3A8584}" dt="2025-08-07T18:12:22.319" v="1418" actId="20577"/>
          <ac:spMkLst>
            <pc:docMk/>
            <pc:sldMk cId="3942080232" sldId="2147475113"/>
            <ac:spMk id="5" creationId="{A6DEE513-32A6-202B-F4B6-E0174910C892}"/>
          </ac:spMkLst>
        </pc:spChg>
      </pc:sldChg>
      <pc:sldChg chg="modSp mod">
        <pc:chgData name="Tymofyeyev, Yevgen [JRDUS]" userId="633b8600-a65d-4765-8077-954296d79ec6" providerId="ADAL" clId="{05FE866B-5BAD-C24B-B7FA-4BB70B3A8584}" dt="2025-08-07T21:10:28.242" v="1977" actId="20577"/>
        <pc:sldMkLst>
          <pc:docMk/>
          <pc:sldMk cId="2370980812" sldId="2147475114"/>
        </pc:sldMkLst>
        <pc:spChg chg="mod">
          <ac:chgData name="Tymofyeyev, Yevgen [JRDUS]" userId="633b8600-a65d-4765-8077-954296d79ec6" providerId="ADAL" clId="{05FE866B-5BAD-C24B-B7FA-4BB70B3A8584}" dt="2025-08-07T21:10:28.242" v="1977" actId="20577"/>
          <ac:spMkLst>
            <pc:docMk/>
            <pc:sldMk cId="2370980812" sldId="2147475114"/>
            <ac:spMk id="5" creationId="{E30048E8-4B04-F29D-D59B-A8735AF900AF}"/>
          </ac:spMkLst>
        </pc:spChg>
      </pc:sldChg>
      <pc:sldChg chg="modSp add mod">
        <pc:chgData name="Tymofyeyev, Yevgen [JRDUS]" userId="633b8600-a65d-4765-8077-954296d79ec6" providerId="ADAL" clId="{05FE866B-5BAD-C24B-B7FA-4BB70B3A8584}" dt="2025-08-07T17:02:41.121" v="1318" actId="20577"/>
        <pc:sldMkLst>
          <pc:docMk/>
          <pc:sldMk cId="1929913413" sldId="2147475185"/>
        </pc:sldMkLst>
        <pc:spChg chg="mod">
          <ac:chgData name="Tymofyeyev, Yevgen [JRDUS]" userId="633b8600-a65d-4765-8077-954296d79ec6" providerId="ADAL" clId="{05FE866B-5BAD-C24B-B7FA-4BB70B3A8584}" dt="2025-08-07T17:02:41.121" v="1318" actId="20577"/>
          <ac:spMkLst>
            <pc:docMk/>
            <pc:sldMk cId="1929913413" sldId="2147475185"/>
            <ac:spMk id="9" creationId="{7FA5B60B-AC30-9E5B-6361-6223CF544D4C}"/>
          </ac:spMkLst>
        </pc:spChg>
      </pc:sldChg>
      <pc:sldChg chg="ord">
        <pc:chgData name="Tymofyeyev, Yevgen [JRDUS]" userId="633b8600-a65d-4765-8077-954296d79ec6" providerId="ADAL" clId="{05FE866B-5BAD-C24B-B7FA-4BB70B3A8584}" dt="2025-08-06T16:29:23.589" v="1" actId="20578"/>
        <pc:sldMkLst>
          <pc:docMk/>
          <pc:sldMk cId="217615034" sldId="2147475186"/>
        </pc:sldMkLst>
      </pc:sldChg>
      <pc:sldChg chg="modSp mod ord">
        <pc:chgData name="Tymofyeyev, Yevgen [JRDUS]" userId="633b8600-a65d-4765-8077-954296d79ec6" providerId="ADAL" clId="{05FE866B-5BAD-C24B-B7FA-4BB70B3A8584}" dt="2025-08-07T15:58:12.256" v="1128" actId="2711"/>
        <pc:sldMkLst>
          <pc:docMk/>
          <pc:sldMk cId="1175298561" sldId="2147475187"/>
        </pc:sldMkLst>
        <pc:graphicFrameChg chg="modGraphic">
          <ac:chgData name="Tymofyeyev, Yevgen [JRDUS]" userId="633b8600-a65d-4765-8077-954296d79ec6" providerId="ADAL" clId="{05FE866B-5BAD-C24B-B7FA-4BB70B3A8584}" dt="2025-08-07T15:58:12.256" v="1128" actId="2711"/>
          <ac:graphicFrameMkLst>
            <pc:docMk/>
            <pc:sldMk cId="1175298561" sldId="2147475187"/>
            <ac:graphicFrameMk id="6" creationId="{8C74035F-70E9-9141-6D98-9AF6A3FABAAA}"/>
          </ac:graphicFrameMkLst>
        </pc:graphicFrameChg>
      </pc:sldChg>
      <pc:sldChg chg="mod modShow">
        <pc:chgData name="Tymofyeyev, Yevgen [JRDUS]" userId="633b8600-a65d-4765-8077-954296d79ec6" providerId="ADAL" clId="{05FE866B-5BAD-C24B-B7FA-4BB70B3A8584}" dt="2025-08-07T17:04:03.194" v="1319" actId="729"/>
        <pc:sldMkLst>
          <pc:docMk/>
          <pc:sldMk cId="813041761" sldId="2147475213"/>
        </pc:sldMkLst>
      </pc:sldChg>
      <pc:sldChg chg="modSp mod">
        <pc:chgData name="Tymofyeyev, Yevgen [JRDUS]" userId="633b8600-a65d-4765-8077-954296d79ec6" providerId="ADAL" clId="{05FE866B-5BAD-C24B-B7FA-4BB70B3A8584}" dt="2025-08-07T17:08:13.711" v="1347" actId="20577"/>
        <pc:sldMkLst>
          <pc:docMk/>
          <pc:sldMk cId="189767571" sldId="2147475216"/>
        </pc:sldMkLst>
        <pc:spChg chg="mod">
          <ac:chgData name="Tymofyeyev, Yevgen [JRDUS]" userId="633b8600-a65d-4765-8077-954296d79ec6" providerId="ADAL" clId="{05FE866B-5BAD-C24B-B7FA-4BB70B3A8584}" dt="2025-08-07T17:08:13.711" v="1347" actId="20577"/>
          <ac:spMkLst>
            <pc:docMk/>
            <pc:sldMk cId="189767571" sldId="2147475216"/>
            <ac:spMk id="4" creationId="{442EDAD6-4D42-1CBB-D20A-0A5BED58A6E5}"/>
          </ac:spMkLst>
        </pc:spChg>
      </pc:sldChg>
      <pc:sldChg chg="mod modShow">
        <pc:chgData name="Tymofyeyev, Yevgen [JRDUS]" userId="633b8600-a65d-4765-8077-954296d79ec6" providerId="ADAL" clId="{05FE866B-5BAD-C24B-B7FA-4BB70B3A8584}" dt="2025-08-07T17:08:35.197" v="1348" actId="729"/>
        <pc:sldMkLst>
          <pc:docMk/>
          <pc:sldMk cId="397824076" sldId="2147475236"/>
        </pc:sldMkLst>
      </pc:sldChg>
      <pc:sldChg chg="modSp mod">
        <pc:chgData name="Tymofyeyev, Yevgen [JRDUS]" userId="633b8600-a65d-4765-8077-954296d79ec6" providerId="ADAL" clId="{05FE866B-5BAD-C24B-B7FA-4BB70B3A8584}" dt="2025-08-07T17:46:32.061" v="1354" actId="20577"/>
        <pc:sldMkLst>
          <pc:docMk/>
          <pc:sldMk cId="2906596975" sldId="2147475243"/>
        </pc:sldMkLst>
        <pc:spChg chg="mod">
          <ac:chgData name="Tymofyeyev, Yevgen [JRDUS]" userId="633b8600-a65d-4765-8077-954296d79ec6" providerId="ADAL" clId="{05FE866B-5BAD-C24B-B7FA-4BB70B3A8584}" dt="2025-08-07T17:46:32.061" v="1354" actId="20577"/>
          <ac:spMkLst>
            <pc:docMk/>
            <pc:sldMk cId="2906596975" sldId="2147475243"/>
            <ac:spMk id="2" creationId="{BF1C0FD5-60A1-E60E-F247-94659EFC5BF7}"/>
          </ac:spMkLst>
        </pc:spChg>
      </pc:sldChg>
      <pc:sldChg chg="modSp mod">
        <pc:chgData name="Tymofyeyev, Yevgen [JRDUS]" userId="633b8600-a65d-4765-8077-954296d79ec6" providerId="ADAL" clId="{05FE866B-5BAD-C24B-B7FA-4BB70B3A8584}" dt="2025-08-07T13:04:28.271" v="307" actId="20577"/>
        <pc:sldMkLst>
          <pc:docMk/>
          <pc:sldMk cId="1908906878" sldId="2147475287"/>
        </pc:sldMkLst>
        <pc:spChg chg="mod">
          <ac:chgData name="Tymofyeyev, Yevgen [JRDUS]" userId="633b8600-a65d-4765-8077-954296d79ec6" providerId="ADAL" clId="{05FE866B-5BAD-C24B-B7FA-4BB70B3A8584}" dt="2025-08-07T13:04:28.271" v="307" actId="20577"/>
          <ac:spMkLst>
            <pc:docMk/>
            <pc:sldMk cId="1908906878" sldId="2147475287"/>
            <ac:spMk id="5" creationId="{CFC99893-85B0-A583-2440-2AFCC8FB45BB}"/>
          </ac:spMkLst>
        </pc:spChg>
      </pc:sldChg>
      <pc:sldChg chg="mod modShow">
        <pc:chgData name="Tymofyeyev, Yevgen [JRDUS]" userId="633b8600-a65d-4765-8077-954296d79ec6" providerId="ADAL" clId="{05FE866B-5BAD-C24B-B7FA-4BB70B3A8584}" dt="2025-08-06T23:47:04.796" v="116" actId="729"/>
        <pc:sldMkLst>
          <pc:docMk/>
          <pc:sldMk cId="2303884852" sldId="2147475289"/>
        </pc:sldMkLst>
      </pc:sldChg>
      <pc:sldChg chg="mod modShow">
        <pc:chgData name="Tymofyeyev, Yevgen [JRDUS]" userId="633b8600-a65d-4765-8077-954296d79ec6" providerId="ADAL" clId="{05FE866B-5BAD-C24B-B7FA-4BB70B3A8584}" dt="2025-08-06T23:47:09.621" v="117" actId="729"/>
        <pc:sldMkLst>
          <pc:docMk/>
          <pc:sldMk cId="1882346686" sldId="2147475290"/>
        </pc:sldMkLst>
      </pc:sldChg>
      <pc:sldChg chg="mod modShow">
        <pc:chgData name="Tymofyeyev, Yevgen [JRDUS]" userId="633b8600-a65d-4765-8077-954296d79ec6" providerId="ADAL" clId="{05FE866B-5BAD-C24B-B7FA-4BB70B3A8584}" dt="2025-08-06T23:47:13.283" v="118" actId="729"/>
        <pc:sldMkLst>
          <pc:docMk/>
          <pc:sldMk cId="3188093649" sldId="2147475291"/>
        </pc:sldMkLst>
      </pc:sldChg>
      <pc:sldChg chg="mod modShow">
        <pc:chgData name="Tymofyeyev, Yevgen [JRDUS]" userId="633b8600-a65d-4765-8077-954296d79ec6" providerId="ADAL" clId="{05FE866B-5BAD-C24B-B7FA-4BB70B3A8584}" dt="2025-08-06T23:36:56.320" v="112" actId="729"/>
        <pc:sldMkLst>
          <pc:docMk/>
          <pc:sldMk cId="2365013190" sldId="2147475292"/>
        </pc:sldMkLst>
      </pc:sldChg>
      <pc:sldChg chg="mod modShow">
        <pc:chgData name="Tymofyeyev, Yevgen [JRDUS]" userId="633b8600-a65d-4765-8077-954296d79ec6" providerId="ADAL" clId="{05FE866B-5BAD-C24B-B7FA-4BB70B3A8584}" dt="2025-08-06T23:36:30.267" v="110" actId="729"/>
        <pc:sldMkLst>
          <pc:docMk/>
          <pc:sldMk cId="3469248720" sldId="2147475293"/>
        </pc:sldMkLst>
      </pc:sldChg>
      <pc:sldChg chg="mod modShow">
        <pc:chgData name="Tymofyeyev, Yevgen [JRDUS]" userId="633b8600-a65d-4765-8077-954296d79ec6" providerId="ADAL" clId="{05FE866B-5BAD-C24B-B7FA-4BB70B3A8584}" dt="2025-08-06T23:36:37.824" v="111" actId="729"/>
        <pc:sldMkLst>
          <pc:docMk/>
          <pc:sldMk cId="2839395347" sldId="2147475294"/>
        </pc:sldMkLst>
      </pc:sldChg>
      <pc:sldChg chg="modSp mod">
        <pc:chgData name="Tymofyeyev, Yevgen [JRDUS]" userId="633b8600-a65d-4765-8077-954296d79ec6" providerId="ADAL" clId="{05FE866B-5BAD-C24B-B7FA-4BB70B3A8584}" dt="2025-08-07T18:27:08.057" v="1739" actId="20577"/>
        <pc:sldMkLst>
          <pc:docMk/>
          <pc:sldMk cId="1396032179" sldId="2147475305"/>
        </pc:sldMkLst>
        <pc:spChg chg="mod">
          <ac:chgData name="Tymofyeyev, Yevgen [JRDUS]" userId="633b8600-a65d-4765-8077-954296d79ec6" providerId="ADAL" clId="{05FE866B-5BAD-C24B-B7FA-4BB70B3A8584}" dt="2025-08-07T18:27:08.057" v="1739" actId="20577"/>
          <ac:spMkLst>
            <pc:docMk/>
            <pc:sldMk cId="1396032179" sldId="2147475305"/>
            <ac:spMk id="5" creationId="{DC0EBE57-01B1-55EC-E820-39502136224E}"/>
          </ac:spMkLst>
        </pc:spChg>
        <pc:spChg chg="mod">
          <ac:chgData name="Tymofyeyev, Yevgen [JRDUS]" userId="633b8600-a65d-4765-8077-954296d79ec6" providerId="ADAL" clId="{05FE866B-5BAD-C24B-B7FA-4BB70B3A8584}" dt="2025-08-07T18:24:54.185" v="1707" actId="20577"/>
          <ac:spMkLst>
            <pc:docMk/>
            <pc:sldMk cId="1396032179" sldId="2147475305"/>
            <ac:spMk id="13" creationId="{DEC3DE0F-5151-FEA8-EBA3-E0202DF1C927}"/>
          </ac:spMkLst>
        </pc:spChg>
      </pc:sldChg>
      <pc:sldChg chg="new del">
        <pc:chgData name="Tymofyeyev, Yevgen [JRDUS]" userId="633b8600-a65d-4765-8077-954296d79ec6" providerId="ADAL" clId="{05FE866B-5BAD-C24B-B7FA-4BB70B3A8584}" dt="2025-08-07T18:23:25.080" v="1619" actId="2696"/>
        <pc:sldMkLst>
          <pc:docMk/>
          <pc:sldMk cId="1328885257" sldId="2147475338"/>
        </pc:sldMkLst>
      </pc:sldChg>
      <pc:sldChg chg="modSp add mod">
        <pc:chgData name="Tymofyeyev, Yevgen [JRDUS]" userId="633b8600-a65d-4765-8077-954296d79ec6" providerId="ADAL" clId="{05FE866B-5BAD-C24B-B7FA-4BB70B3A8584}" dt="2025-08-07T18:37:38.545" v="1973" actId="20577"/>
        <pc:sldMkLst>
          <pc:docMk/>
          <pc:sldMk cId="2112816906" sldId="2147475339"/>
        </pc:sldMkLst>
        <pc:spChg chg="mod">
          <ac:chgData name="Tymofyeyev, Yevgen [JRDUS]" userId="633b8600-a65d-4765-8077-954296d79ec6" providerId="ADAL" clId="{05FE866B-5BAD-C24B-B7FA-4BB70B3A8584}" dt="2025-08-07T18:37:38.545" v="1973" actId="20577"/>
          <ac:spMkLst>
            <pc:docMk/>
            <pc:sldMk cId="2112816906" sldId="2147475339"/>
            <ac:spMk id="5" creationId="{353A6BDE-4F15-F832-881F-F8269EE1A1EE}"/>
          </ac:spMkLst>
        </pc:spChg>
        <pc:spChg chg="mod">
          <ac:chgData name="Tymofyeyev, Yevgen [JRDUS]" userId="633b8600-a65d-4765-8077-954296d79ec6" providerId="ADAL" clId="{05FE866B-5BAD-C24B-B7FA-4BB70B3A8584}" dt="2025-08-07T18:27:43.839" v="1758" actId="20577"/>
          <ac:spMkLst>
            <pc:docMk/>
            <pc:sldMk cId="2112816906" sldId="2147475339"/>
            <ac:spMk id="13" creationId="{2D54C34C-083C-CD88-061F-750DD87BA5D2}"/>
          </ac:spMkLst>
        </pc:spChg>
      </pc:sldChg>
    </pc:docChg>
  </pc:docChgLst>
  <pc:docChgLst>
    <pc:chgData name="Grayling, Michael [JRDGB]" userId="8f0d0d65-4bfe-4475-8d51-9c3406948ce7" providerId="ADAL" clId="{3B95A1C1-0194-E241-92FB-33800A257609}"/>
    <pc:docChg chg="undo custSel addSld delSld modSld sldOrd modSection">
      <pc:chgData name="Grayling, Michael [JRDGB]" userId="8f0d0d65-4bfe-4475-8d51-9c3406948ce7" providerId="ADAL" clId="{3B95A1C1-0194-E241-92FB-33800A257609}" dt="2025-08-08T18:18:17.636" v="15923" actId="20577"/>
      <pc:docMkLst>
        <pc:docMk/>
      </pc:docMkLst>
      <pc:sldChg chg="addSp delSp modSp add mod">
        <pc:chgData name="Grayling, Michael [JRDGB]" userId="8f0d0d65-4bfe-4475-8d51-9c3406948ce7" providerId="ADAL" clId="{3B95A1C1-0194-E241-92FB-33800A257609}" dt="2025-08-08T18:15:35.396" v="15902" actId="242"/>
        <pc:sldMkLst>
          <pc:docMk/>
          <pc:sldMk cId="1260004465" sldId="968"/>
        </pc:sldMkLst>
        <pc:spChg chg="del">
          <ac:chgData name="Grayling, Michael [JRDGB]" userId="8f0d0d65-4bfe-4475-8d51-9c3406948ce7" providerId="ADAL" clId="{3B95A1C1-0194-E241-92FB-33800A257609}" dt="2025-08-08T15:38:51.462" v="14868" actId="478"/>
          <ac:spMkLst>
            <pc:docMk/>
            <pc:sldMk cId="1260004465" sldId="968"/>
            <ac:spMk id="2" creationId="{E77D07D5-57E2-4ADB-9F8F-59AC4738B614}"/>
          </ac:spMkLst>
        </pc:spChg>
        <pc:spChg chg="add del mod">
          <ac:chgData name="Grayling, Michael [JRDGB]" userId="8f0d0d65-4bfe-4475-8d51-9c3406948ce7" providerId="ADAL" clId="{3B95A1C1-0194-E241-92FB-33800A257609}" dt="2025-08-08T15:38:52.983" v="14869" actId="478"/>
          <ac:spMkLst>
            <pc:docMk/>
            <pc:sldMk cId="1260004465" sldId="968"/>
            <ac:spMk id="5" creationId="{44118208-CDDD-E6D9-DD6A-2D6E8B39B957}"/>
          </ac:spMkLst>
        </pc:spChg>
        <pc:spChg chg="add mod">
          <ac:chgData name="Grayling, Michael [JRDGB]" userId="8f0d0d65-4bfe-4475-8d51-9c3406948ce7" providerId="ADAL" clId="{3B95A1C1-0194-E241-92FB-33800A257609}" dt="2025-08-08T18:15:35.396" v="15902" actId="242"/>
          <ac:spMkLst>
            <pc:docMk/>
            <pc:sldMk cId="1260004465" sldId="968"/>
            <ac:spMk id="6" creationId="{994DA372-2BE8-72BD-C83A-3A694BD7BAA2}"/>
          </ac:spMkLst>
        </pc:spChg>
        <pc:spChg chg="add del mod">
          <ac:chgData name="Grayling, Michael [JRDGB]" userId="8f0d0d65-4bfe-4475-8d51-9c3406948ce7" providerId="ADAL" clId="{3B95A1C1-0194-E241-92FB-33800A257609}" dt="2025-08-08T15:39:27.782" v="14916" actId="478"/>
          <ac:spMkLst>
            <pc:docMk/>
            <pc:sldMk cId="1260004465" sldId="968"/>
            <ac:spMk id="7" creationId="{6C5FC044-8746-ACC0-EB49-DD9C357D055C}"/>
          </ac:spMkLst>
        </pc:spChg>
        <pc:spChg chg="add del mod">
          <ac:chgData name="Grayling, Michael [JRDGB]" userId="8f0d0d65-4bfe-4475-8d51-9c3406948ce7" providerId="ADAL" clId="{3B95A1C1-0194-E241-92FB-33800A257609}" dt="2025-08-08T15:39:51.912" v="14919" actId="478"/>
          <ac:spMkLst>
            <pc:docMk/>
            <pc:sldMk cId="1260004465" sldId="968"/>
            <ac:spMk id="8" creationId="{15340AE3-4C6C-CE97-99A6-A41F021FE1AD}"/>
          </ac:spMkLst>
        </pc:spChg>
        <pc:spChg chg="add mod">
          <ac:chgData name="Grayling, Michael [JRDGB]" userId="8f0d0d65-4bfe-4475-8d51-9c3406948ce7" providerId="ADAL" clId="{3B95A1C1-0194-E241-92FB-33800A257609}" dt="2025-08-08T18:15:24.323" v="15900" actId="20577"/>
          <ac:spMkLst>
            <pc:docMk/>
            <pc:sldMk cId="1260004465" sldId="968"/>
            <ac:spMk id="11" creationId="{09B6789D-C79B-DB15-276B-C96C8C58A7C5}"/>
          </ac:spMkLst>
        </pc:spChg>
        <pc:graphicFrameChg chg="mod modGraphic">
          <ac:chgData name="Grayling, Michael [JRDGB]" userId="8f0d0d65-4bfe-4475-8d51-9c3406948ce7" providerId="ADAL" clId="{3B95A1C1-0194-E241-92FB-33800A257609}" dt="2025-08-08T15:46:53.444" v="15229"/>
          <ac:graphicFrameMkLst>
            <pc:docMk/>
            <pc:sldMk cId="1260004465" sldId="968"/>
            <ac:graphicFrameMk id="10" creationId="{6CCDFDBB-7F3F-409B-B9F6-C51F38849513}"/>
          </ac:graphicFrameMkLst>
        </pc:graphicFrameChg>
        <pc:picChg chg="mod">
          <ac:chgData name="Grayling, Michael [JRDGB]" userId="8f0d0d65-4bfe-4475-8d51-9c3406948ce7" providerId="ADAL" clId="{3B95A1C1-0194-E241-92FB-33800A257609}" dt="2025-08-08T15:45:58.548" v="15210" actId="1076"/>
          <ac:picMkLst>
            <pc:docMk/>
            <pc:sldMk cId="1260004465" sldId="968"/>
            <ac:picMk id="9" creationId="{22138311-918F-4913-8F23-3C8DCCA0EBF8}"/>
          </ac:picMkLst>
        </pc:picChg>
      </pc:sldChg>
      <pc:sldChg chg="del">
        <pc:chgData name="Grayling, Michael [JRDGB]" userId="8f0d0d65-4bfe-4475-8d51-9c3406948ce7" providerId="ADAL" clId="{3B95A1C1-0194-E241-92FB-33800A257609}" dt="2025-08-08T15:38:25.151" v="14866" actId="2696"/>
        <pc:sldMkLst>
          <pc:docMk/>
          <pc:sldMk cId="2629838023" sldId="968"/>
        </pc:sldMkLst>
      </pc:sldChg>
      <pc:sldChg chg="addSp delSp modSp add mod">
        <pc:chgData name="Grayling, Michael [JRDGB]" userId="8f0d0d65-4bfe-4475-8d51-9c3406948ce7" providerId="ADAL" clId="{3B95A1C1-0194-E241-92FB-33800A257609}" dt="2025-08-08T15:46:47.730" v="15228" actId="113"/>
        <pc:sldMkLst>
          <pc:docMk/>
          <pc:sldMk cId="870202685" sldId="977"/>
        </pc:sldMkLst>
        <pc:spChg chg="del">
          <ac:chgData name="Grayling, Michael [JRDGB]" userId="8f0d0d65-4bfe-4475-8d51-9c3406948ce7" providerId="ADAL" clId="{3B95A1C1-0194-E241-92FB-33800A257609}" dt="2025-08-08T15:40:56.427" v="15049" actId="478"/>
          <ac:spMkLst>
            <pc:docMk/>
            <pc:sldMk cId="870202685" sldId="977"/>
            <ac:spMk id="2" creationId="{E77D07D5-57E2-4ADB-9F8F-59AC4738B614}"/>
          </ac:spMkLst>
        </pc:spChg>
        <pc:spChg chg="mod">
          <ac:chgData name="Grayling, Michael [JRDGB]" userId="8f0d0d65-4bfe-4475-8d51-9c3406948ce7" providerId="ADAL" clId="{3B95A1C1-0194-E241-92FB-33800A257609}" dt="2025-08-08T15:42:49.473" v="15111" actId="1076"/>
          <ac:spMkLst>
            <pc:docMk/>
            <pc:sldMk cId="870202685" sldId="977"/>
            <ac:spMk id="3" creationId="{11BFDFC0-869E-4916-A034-780711FDC36C}"/>
          </ac:spMkLst>
        </pc:spChg>
        <pc:spChg chg="mod">
          <ac:chgData name="Grayling, Michael [JRDGB]" userId="8f0d0d65-4bfe-4475-8d51-9c3406948ce7" providerId="ADAL" clId="{3B95A1C1-0194-E241-92FB-33800A257609}" dt="2025-08-08T15:44:48.894" v="15195" actId="20577"/>
          <ac:spMkLst>
            <pc:docMk/>
            <pc:sldMk cId="870202685" sldId="977"/>
            <ac:spMk id="5" creationId="{02A7A231-CD2A-4322-AED4-D84339898F6A}"/>
          </ac:spMkLst>
        </pc:spChg>
        <pc:spChg chg="mod">
          <ac:chgData name="Grayling, Michael [JRDGB]" userId="8f0d0d65-4bfe-4475-8d51-9c3406948ce7" providerId="ADAL" clId="{3B95A1C1-0194-E241-92FB-33800A257609}" dt="2025-08-08T15:43:19.789" v="15120" actId="1076"/>
          <ac:spMkLst>
            <pc:docMk/>
            <pc:sldMk cId="870202685" sldId="977"/>
            <ac:spMk id="7" creationId="{19CFFECC-97AB-4835-B6CA-A81F09177D5E}"/>
          </ac:spMkLst>
        </pc:spChg>
        <pc:spChg chg="add del mod">
          <ac:chgData name="Grayling, Michael [JRDGB]" userId="8f0d0d65-4bfe-4475-8d51-9c3406948ce7" providerId="ADAL" clId="{3B95A1C1-0194-E241-92FB-33800A257609}" dt="2025-08-08T15:40:58.541" v="15050" actId="478"/>
          <ac:spMkLst>
            <pc:docMk/>
            <pc:sldMk cId="870202685" sldId="977"/>
            <ac:spMk id="8" creationId="{82972D6C-03AA-CC54-5BC7-E4DF40C0F6D7}"/>
          </ac:spMkLst>
        </pc:spChg>
        <pc:spChg chg="add mod">
          <ac:chgData name="Grayling, Michael [JRDGB]" userId="8f0d0d65-4bfe-4475-8d51-9c3406948ce7" providerId="ADAL" clId="{3B95A1C1-0194-E241-92FB-33800A257609}" dt="2025-08-08T15:41:01.491" v="15061" actId="20577"/>
          <ac:spMkLst>
            <pc:docMk/>
            <pc:sldMk cId="870202685" sldId="977"/>
            <ac:spMk id="11" creationId="{31692E14-0061-CE80-9003-05C542A12FD3}"/>
          </ac:spMkLst>
        </pc:spChg>
        <pc:spChg chg="add mod">
          <ac:chgData name="Grayling, Michael [JRDGB]" userId="8f0d0d65-4bfe-4475-8d51-9c3406948ce7" providerId="ADAL" clId="{3B95A1C1-0194-E241-92FB-33800A257609}" dt="2025-08-08T15:41:09.348" v="15086" actId="20577"/>
          <ac:spMkLst>
            <pc:docMk/>
            <pc:sldMk cId="870202685" sldId="977"/>
            <ac:spMk id="14" creationId="{3C762FF1-6C20-D9E6-B990-12EF6EDB6D55}"/>
          </ac:spMkLst>
        </pc:spChg>
        <pc:spChg chg="mod">
          <ac:chgData name="Grayling, Michael [JRDGB]" userId="8f0d0d65-4bfe-4475-8d51-9c3406948ce7" providerId="ADAL" clId="{3B95A1C1-0194-E241-92FB-33800A257609}" dt="2025-08-08T15:45:41.809" v="15206" actId="1076"/>
          <ac:spMkLst>
            <pc:docMk/>
            <pc:sldMk cId="870202685" sldId="977"/>
            <ac:spMk id="18" creationId="{9A545B4E-E929-39A2-60E9-0C3D7B5233ED}"/>
          </ac:spMkLst>
        </pc:spChg>
        <pc:graphicFrameChg chg="mod modGraphic">
          <ac:chgData name="Grayling, Michael [JRDGB]" userId="8f0d0d65-4bfe-4475-8d51-9c3406948ce7" providerId="ADAL" clId="{3B95A1C1-0194-E241-92FB-33800A257609}" dt="2025-08-08T15:46:47.730" v="15228" actId="113"/>
          <ac:graphicFrameMkLst>
            <pc:docMk/>
            <pc:sldMk cId="870202685" sldId="977"/>
            <ac:graphicFrameMk id="10" creationId="{6CCDFDBB-7F3F-409B-B9F6-C51F38849513}"/>
          </ac:graphicFrameMkLst>
        </pc:graphicFrameChg>
        <pc:cxnChg chg="mod">
          <ac:chgData name="Grayling, Michael [JRDGB]" userId="8f0d0d65-4bfe-4475-8d51-9c3406948ce7" providerId="ADAL" clId="{3B95A1C1-0194-E241-92FB-33800A257609}" dt="2025-08-08T15:43:28.606" v="15123" actId="14100"/>
          <ac:cxnSpMkLst>
            <pc:docMk/>
            <pc:sldMk cId="870202685" sldId="977"/>
            <ac:cxnSpMk id="9" creationId="{0A583218-6A6F-456F-4717-C504F5186F12}"/>
          </ac:cxnSpMkLst>
        </pc:cxnChg>
        <pc:cxnChg chg="mod">
          <ac:chgData name="Grayling, Michael [JRDGB]" userId="8f0d0d65-4bfe-4475-8d51-9c3406948ce7" providerId="ADAL" clId="{3B95A1C1-0194-E241-92FB-33800A257609}" dt="2025-08-08T15:43:25.618" v="15122" actId="14100"/>
          <ac:cxnSpMkLst>
            <pc:docMk/>
            <pc:sldMk cId="870202685" sldId="977"/>
            <ac:cxnSpMk id="12" creationId="{3FD022E0-3407-A467-7B04-B82C621A31A3}"/>
          </ac:cxnSpMkLst>
        </pc:cxnChg>
        <pc:cxnChg chg="mod">
          <ac:chgData name="Grayling, Michael [JRDGB]" userId="8f0d0d65-4bfe-4475-8d51-9c3406948ce7" providerId="ADAL" clId="{3B95A1C1-0194-E241-92FB-33800A257609}" dt="2025-08-08T15:43:22.964" v="15121" actId="14100"/>
          <ac:cxnSpMkLst>
            <pc:docMk/>
            <pc:sldMk cId="870202685" sldId="977"/>
            <ac:cxnSpMk id="13" creationId="{6E9787C2-6B6C-9D74-BE44-A2E38731C120}"/>
          </ac:cxnSpMkLst>
        </pc:cxnChg>
      </pc:sldChg>
      <pc:sldChg chg="del">
        <pc:chgData name="Grayling, Michael [JRDGB]" userId="8f0d0d65-4bfe-4475-8d51-9c3406948ce7" providerId="ADAL" clId="{3B95A1C1-0194-E241-92FB-33800A257609}" dt="2025-08-08T15:38:25.151" v="14866" actId="2696"/>
        <pc:sldMkLst>
          <pc:docMk/>
          <pc:sldMk cId="2693560272" sldId="977"/>
        </pc:sldMkLst>
      </pc:sldChg>
      <pc:sldChg chg="modSp del mod">
        <pc:chgData name="Grayling, Michael [JRDGB]" userId="8f0d0d65-4bfe-4475-8d51-9c3406948ce7" providerId="ADAL" clId="{3B95A1C1-0194-E241-92FB-33800A257609}" dt="2025-08-08T15:50:06.474" v="15334" actId="2696"/>
        <pc:sldMkLst>
          <pc:docMk/>
          <pc:sldMk cId="551450920" sldId="979"/>
        </pc:sldMkLst>
        <pc:spChg chg="mod">
          <ac:chgData name="Grayling, Michael [JRDGB]" userId="8f0d0d65-4bfe-4475-8d51-9c3406948ce7" providerId="ADAL" clId="{3B95A1C1-0194-E241-92FB-33800A257609}" dt="2025-08-08T15:47:23.699" v="15230" actId="21"/>
          <ac:spMkLst>
            <pc:docMk/>
            <pc:sldMk cId="551450920" sldId="979"/>
            <ac:spMk id="3" creationId="{DADB6B5C-BFA2-4351-9397-487209DCD40F}"/>
          </ac:spMkLst>
        </pc:spChg>
      </pc:sldChg>
      <pc:sldChg chg="addSp delSp modSp mod">
        <pc:chgData name="Grayling, Michael [JRDGB]" userId="8f0d0d65-4bfe-4475-8d51-9c3406948ce7" providerId="ADAL" clId="{3B95A1C1-0194-E241-92FB-33800A257609}" dt="2025-08-08T16:04:13.920" v="15636" actId="20577"/>
        <pc:sldMkLst>
          <pc:docMk/>
          <pc:sldMk cId="1162019093" sldId="980"/>
        </pc:sldMkLst>
        <pc:spChg chg="del mod">
          <ac:chgData name="Grayling, Michael [JRDGB]" userId="8f0d0d65-4bfe-4475-8d51-9c3406948ce7" providerId="ADAL" clId="{3B95A1C1-0194-E241-92FB-33800A257609}" dt="2025-08-08T15:51:53.420" v="15406" actId="478"/>
          <ac:spMkLst>
            <pc:docMk/>
            <pc:sldMk cId="1162019093" sldId="980"/>
            <ac:spMk id="2" creationId="{CEA577D0-66A8-4107-8C8C-E11CEC2C20C3}"/>
          </ac:spMkLst>
        </pc:spChg>
        <pc:spChg chg="mod">
          <ac:chgData name="Grayling, Michael [JRDGB]" userId="8f0d0d65-4bfe-4475-8d51-9c3406948ce7" providerId="ADAL" clId="{3B95A1C1-0194-E241-92FB-33800A257609}" dt="2025-08-08T16:04:13.920" v="15636" actId="20577"/>
          <ac:spMkLst>
            <pc:docMk/>
            <pc:sldMk cId="1162019093" sldId="980"/>
            <ac:spMk id="4" creationId="{EBEDFB7F-6573-4FB6-897F-F9FC73612387}"/>
          </ac:spMkLst>
        </pc:spChg>
        <pc:spChg chg="add mod">
          <ac:chgData name="Grayling, Michael [JRDGB]" userId="8f0d0d65-4bfe-4475-8d51-9c3406948ce7" providerId="ADAL" clId="{3B95A1C1-0194-E241-92FB-33800A257609}" dt="2025-08-08T15:52:29.265" v="15493" actId="3064"/>
          <ac:spMkLst>
            <pc:docMk/>
            <pc:sldMk cId="1162019093" sldId="980"/>
            <ac:spMk id="5" creationId="{E4B1FA4C-EAF5-E1B8-AB54-C9107B2ABDF6}"/>
          </ac:spMkLst>
        </pc:spChg>
        <pc:spChg chg="add del mod">
          <ac:chgData name="Grayling, Michael [JRDGB]" userId="8f0d0d65-4bfe-4475-8d51-9c3406948ce7" providerId="ADAL" clId="{3B95A1C1-0194-E241-92FB-33800A257609}" dt="2025-08-08T15:52:00.478" v="15408" actId="478"/>
          <ac:spMkLst>
            <pc:docMk/>
            <pc:sldMk cId="1162019093" sldId="980"/>
            <ac:spMk id="7" creationId="{DF53DC26-22BA-B039-4388-5A3D87AB7883}"/>
          </ac:spMkLst>
        </pc:spChg>
        <pc:spChg chg="add mod">
          <ac:chgData name="Grayling, Michael [JRDGB]" userId="8f0d0d65-4bfe-4475-8d51-9c3406948ce7" providerId="ADAL" clId="{3B95A1C1-0194-E241-92FB-33800A257609}" dt="2025-08-08T15:52:04.633" v="15436" actId="20577"/>
          <ac:spMkLst>
            <pc:docMk/>
            <pc:sldMk cId="1162019093" sldId="980"/>
            <ac:spMk id="8" creationId="{D77145CE-1323-ADBA-5818-22279574A4CF}"/>
          </ac:spMkLst>
        </pc:spChg>
      </pc:sldChg>
      <pc:sldChg chg="addSp delSp modSp mod">
        <pc:chgData name="Grayling, Michael [JRDGB]" userId="8f0d0d65-4bfe-4475-8d51-9c3406948ce7" providerId="ADAL" clId="{3B95A1C1-0194-E241-92FB-33800A257609}" dt="2025-08-08T16:13:42.494" v="15750" actId="20577"/>
        <pc:sldMkLst>
          <pc:docMk/>
          <pc:sldMk cId="1749365976" sldId="981"/>
        </pc:sldMkLst>
        <pc:spChg chg="del">
          <ac:chgData name="Grayling, Michael [JRDGB]" userId="8f0d0d65-4bfe-4475-8d51-9c3406948ce7" providerId="ADAL" clId="{3B95A1C1-0194-E241-92FB-33800A257609}" dt="2025-08-08T15:50:50.691" v="15372" actId="478"/>
          <ac:spMkLst>
            <pc:docMk/>
            <pc:sldMk cId="1749365976" sldId="981"/>
            <ac:spMk id="2" creationId="{A5160D0F-D4C5-44FF-83BE-9326C92225C5}"/>
          </ac:spMkLst>
        </pc:spChg>
        <pc:spChg chg="mod">
          <ac:chgData name="Grayling, Michael [JRDGB]" userId="8f0d0d65-4bfe-4475-8d51-9c3406948ce7" providerId="ADAL" clId="{3B95A1C1-0194-E241-92FB-33800A257609}" dt="2025-08-08T16:13:42.494" v="15750" actId="20577"/>
          <ac:spMkLst>
            <pc:docMk/>
            <pc:sldMk cId="1749365976" sldId="981"/>
            <ac:spMk id="3" creationId="{8F25032D-DAE0-49B7-95FC-D185EF8A9421}"/>
          </ac:spMkLst>
        </pc:spChg>
        <pc:spChg chg="add mod">
          <ac:chgData name="Grayling, Michael [JRDGB]" userId="8f0d0d65-4bfe-4475-8d51-9c3406948ce7" providerId="ADAL" clId="{3B95A1C1-0194-E241-92FB-33800A257609}" dt="2025-08-08T15:50:25.936" v="15351" actId="20577"/>
          <ac:spMkLst>
            <pc:docMk/>
            <pc:sldMk cId="1749365976" sldId="981"/>
            <ac:spMk id="5" creationId="{B23D6DAF-FCE4-C023-A96A-02FB062F4539}"/>
          </ac:spMkLst>
        </pc:spChg>
        <pc:spChg chg="add mod">
          <ac:chgData name="Grayling, Michael [JRDGB]" userId="8f0d0d65-4bfe-4475-8d51-9c3406948ce7" providerId="ADAL" clId="{3B95A1C1-0194-E241-92FB-33800A257609}" dt="2025-08-08T15:50:46.004" v="15371" actId="3064"/>
          <ac:spMkLst>
            <pc:docMk/>
            <pc:sldMk cId="1749365976" sldId="981"/>
            <ac:spMk id="6" creationId="{3092392C-3665-2BC4-FB25-4D25BC57D03F}"/>
          </ac:spMkLst>
        </pc:spChg>
        <pc:spChg chg="add del mod">
          <ac:chgData name="Grayling, Michael [JRDGB]" userId="8f0d0d65-4bfe-4475-8d51-9c3406948ce7" providerId="ADAL" clId="{3B95A1C1-0194-E241-92FB-33800A257609}" dt="2025-08-08T15:50:53.043" v="15373" actId="478"/>
          <ac:spMkLst>
            <pc:docMk/>
            <pc:sldMk cId="1749365976" sldId="981"/>
            <ac:spMk id="8" creationId="{A364BD1A-D0E9-666C-7076-759B475AEC35}"/>
          </ac:spMkLst>
        </pc:spChg>
      </pc:sldChg>
      <pc:sldChg chg="modSp mod">
        <pc:chgData name="Grayling, Michael [JRDGB]" userId="8f0d0d65-4bfe-4475-8d51-9c3406948ce7" providerId="ADAL" clId="{3B95A1C1-0194-E241-92FB-33800A257609}" dt="2025-08-07T23:21:21.810" v="14519" actId="20577"/>
        <pc:sldMkLst>
          <pc:docMk/>
          <pc:sldMk cId="2328618882" sldId="2147475058"/>
        </pc:sldMkLst>
        <pc:spChg chg="mod">
          <ac:chgData name="Grayling, Michael [JRDGB]" userId="8f0d0d65-4bfe-4475-8d51-9c3406948ce7" providerId="ADAL" clId="{3B95A1C1-0194-E241-92FB-33800A257609}" dt="2025-08-07T23:21:21.810" v="14519" actId="20577"/>
          <ac:spMkLst>
            <pc:docMk/>
            <pc:sldMk cId="2328618882" sldId="2147475058"/>
            <ac:spMk id="5" creationId="{548054AB-13E0-D97F-488B-30B4AD5ECE2B}"/>
          </ac:spMkLst>
        </pc:spChg>
        <pc:spChg chg="mod">
          <ac:chgData name="Grayling, Michael [JRDGB]" userId="8f0d0d65-4bfe-4475-8d51-9c3406948ce7" providerId="ADAL" clId="{3B95A1C1-0194-E241-92FB-33800A257609}" dt="2025-08-07T23:21:20.731" v="14517" actId="20577"/>
          <ac:spMkLst>
            <pc:docMk/>
            <pc:sldMk cId="2328618882" sldId="2147475058"/>
            <ac:spMk id="13" creationId="{118E6CD0-FE10-DDF4-DCCD-22B2AD08BD3E}"/>
          </ac:spMkLst>
        </pc:spChg>
      </pc:sldChg>
      <pc:sldChg chg="addSp modSp mod">
        <pc:chgData name="Grayling, Michael [JRDGB]" userId="8f0d0d65-4bfe-4475-8d51-9c3406948ce7" providerId="ADAL" clId="{3B95A1C1-0194-E241-92FB-33800A257609}" dt="2025-08-07T09:21:48.219" v="990" actId="20577"/>
        <pc:sldMkLst>
          <pc:docMk/>
          <pc:sldMk cId="1541827125" sldId="2147475061"/>
        </pc:sldMkLst>
        <pc:spChg chg="add mod">
          <ac:chgData name="Grayling, Michael [JRDGB]" userId="8f0d0d65-4bfe-4475-8d51-9c3406948ce7" providerId="ADAL" clId="{3B95A1C1-0194-E241-92FB-33800A257609}" dt="2025-08-07T09:21:48.219" v="990" actId="20577"/>
          <ac:spMkLst>
            <pc:docMk/>
            <pc:sldMk cId="1541827125" sldId="2147475061"/>
            <ac:spMk id="2" creationId="{027A1E40-3191-B605-3897-289267BB458B}"/>
          </ac:spMkLst>
        </pc:spChg>
        <pc:spChg chg="mod">
          <ac:chgData name="Grayling, Michael [JRDGB]" userId="8f0d0d65-4bfe-4475-8d51-9c3406948ce7" providerId="ADAL" clId="{3B95A1C1-0194-E241-92FB-33800A257609}" dt="2025-08-07T09:20:12.071" v="979" actId="20577"/>
          <ac:spMkLst>
            <pc:docMk/>
            <pc:sldMk cId="1541827125" sldId="2147475061"/>
            <ac:spMk id="5" creationId="{3576B138-E398-8DCF-E375-6BE6DCFD3596}"/>
          </ac:spMkLst>
        </pc:spChg>
      </pc:sldChg>
      <pc:sldChg chg="modSp mod">
        <pc:chgData name="Grayling, Michael [JRDGB]" userId="8f0d0d65-4bfe-4475-8d51-9c3406948ce7" providerId="ADAL" clId="{3B95A1C1-0194-E241-92FB-33800A257609}" dt="2025-08-08T13:59:16.463" v="14793" actId="20577"/>
        <pc:sldMkLst>
          <pc:docMk/>
          <pc:sldMk cId="2021965305" sldId="2147475062"/>
        </pc:sldMkLst>
        <pc:spChg chg="mod">
          <ac:chgData name="Grayling, Michael [JRDGB]" userId="8f0d0d65-4bfe-4475-8d51-9c3406948ce7" providerId="ADAL" clId="{3B95A1C1-0194-E241-92FB-33800A257609}" dt="2025-08-08T13:59:16.463" v="14793" actId="20577"/>
          <ac:spMkLst>
            <pc:docMk/>
            <pc:sldMk cId="2021965305" sldId="2147475062"/>
            <ac:spMk id="5" creationId="{58C17E59-CBBD-DC5B-6C99-E2887F354F56}"/>
          </ac:spMkLst>
        </pc:spChg>
      </pc:sldChg>
      <pc:sldChg chg="modSp mod">
        <pc:chgData name="Grayling, Michael [JRDGB]" userId="8f0d0d65-4bfe-4475-8d51-9c3406948ce7" providerId="ADAL" clId="{3B95A1C1-0194-E241-92FB-33800A257609}" dt="2025-08-07T14:29:26.783" v="10143" actId="122"/>
        <pc:sldMkLst>
          <pc:docMk/>
          <pc:sldMk cId="2383178829" sldId="2147475063"/>
        </pc:sldMkLst>
        <pc:spChg chg="mod">
          <ac:chgData name="Grayling, Michael [JRDGB]" userId="8f0d0d65-4bfe-4475-8d51-9c3406948ce7" providerId="ADAL" clId="{3B95A1C1-0194-E241-92FB-33800A257609}" dt="2025-08-07T14:29:26.783" v="10143" actId="122"/>
          <ac:spMkLst>
            <pc:docMk/>
            <pc:sldMk cId="2383178829" sldId="2147475063"/>
            <ac:spMk id="5" creationId="{C11D2A66-F865-D957-A26E-9D53AF08A5FC}"/>
          </ac:spMkLst>
        </pc:spChg>
      </pc:sldChg>
      <pc:sldChg chg="modSp mod">
        <pc:chgData name="Grayling, Michael [JRDGB]" userId="8f0d0d65-4bfe-4475-8d51-9c3406948ce7" providerId="ADAL" clId="{3B95A1C1-0194-E241-92FB-33800A257609}" dt="2025-08-07T23:21:25.104" v="14521" actId="20577"/>
        <pc:sldMkLst>
          <pc:docMk/>
          <pc:sldMk cId="3352486389" sldId="2147475074"/>
        </pc:sldMkLst>
        <pc:spChg chg="mod">
          <ac:chgData name="Grayling, Michael [JRDGB]" userId="8f0d0d65-4bfe-4475-8d51-9c3406948ce7" providerId="ADAL" clId="{3B95A1C1-0194-E241-92FB-33800A257609}" dt="2025-08-07T23:21:25.104" v="14521" actId="20577"/>
          <ac:spMkLst>
            <pc:docMk/>
            <pc:sldMk cId="3352486389" sldId="2147475074"/>
            <ac:spMk id="13" creationId="{E822A5AC-819A-6509-A889-C9CC16A606B2}"/>
          </ac:spMkLst>
        </pc:spChg>
      </pc:sldChg>
      <pc:sldChg chg="modSp mod">
        <pc:chgData name="Grayling, Michael [JRDGB]" userId="8f0d0d65-4bfe-4475-8d51-9c3406948ce7" providerId="ADAL" clId="{3B95A1C1-0194-E241-92FB-33800A257609}" dt="2025-08-07T23:21:27.681" v="14523" actId="20577"/>
        <pc:sldMkLst>
          <pc:docMk/>
          <pc:sldMk cId="2715849943" sldId="2147475075"/>
        </pc:sldMkLst>
        <pc:spChg chg="mod">
          <ac:chgData name="Grayling, Michael [JRDGB]" userId="8f0d0d65-4bfe-4475-8d51-9c3406948ce7" providerId="ADAL" clId="{3B95A1C1-0194-E241-92FB-33800A257609}" dt="2025-08-07T23:21:27.681" v="14523" actId="20577"/>
          <ac:spMkLst>
            <pc:docMk/>
            <pc:sldMk cId="2715849943" sldId="2147475075"/>
            <ac:spMk id="13" creationId="{083820A9-0896-A48A-C914-36B0083A79E3}"/>
          </ac:spMkLst>
        </pc:spChg>
      </pc:sldChg>
      <pc:sldChg chg="delSp modSp mod">
        <pc:chgData name="Grayling, Michael [JRDGB]" userId="8f0d0d65-4bfe-4475-8d51-9c3406948ce7" providerId="ADAL" clId="{3B95A1C1-0194-E241-92FB-33800A257609}" dt="2025-08-07T23:22:07.737" v="14536" actId="20577"/>
        <pc:sldMkLst>
          <pc:docMk/>
          <pc:sldMk cId="361546801" sldId="2147475076"/>
        </pc:sldMkLst>
        <pc:spChg chg="mod">
          <ac:chgData name="Grayling, Michael [JRDGB]" userId="8f0d0d65-4bfe-4475-8d51-9c3406948ce7" providerId="ADAL" clId="{3B95A1C1-0194-E241-92FB-33800A257609}" dt="2025-08-07T23:22:07.737" v="14536" actId="20577"/>
          <ac:spMkLst>
            <pc:docMk/>
            <pc:sldMk cId="361546801" sldId="2147475076"/>
            <ac:spMk id="5" creationId="{672023D1-1284-ED36-E19D-D7FD7225949E}"/>
          </ac:spMkLst>
        </pc:spChg>
        <pc:spChg chg="mod">
          <ac:chgData name="Grayling, Michael [JRDGB]" userId="8f0d0d65-4bfe-4475-8d51-9c3406948ce7" providerId="ADAL" clId="{3B95A1C1-0194-E241-92FB-33800A257609}" dt="2025-08-07T23:21:40.576" v="14530" actId="20577"/>
          <ac:spMkLst>
            <pc:docMk/>
            <pc:sldMk cId="361546801" sldId="2147475076"/>
            <ac:spMk id="13" creationId="{2C99E542-5A8E-95D6-BA0C-FED7F98DC6C2}"/>
          </ac:spMkLst>
        </pc:spChg>
        <pc:spChg chg="del">
          <ac:chgData name="Grayling, Michael [JRDGB]" userId="8f0d0d65-4bfe-4475-8d51-9c3406948ce7" providerId="ADAL" clId="{3B95A1C1-0194-E241-92FB-33800A257609}" dt="2025-08-07T23:21:42.464" v="14531" actId="478"/>
          <ac:spMkLst>
            <pc:docMk/>
            <pc:sldMk cId="361546801" sldId="2147475076"/>
            <ac:spMk id="18" creationId="{8630996F-D30A-8066-1CF4-FBB53DCDBA73}"/>
          </ac:spMkLst>
        </pc:spChg>
      </pc:sldChg>
      <pc:sldChg chg="addSp delSp modSp mod">
        <pc:chgData name="Grayling, Michael [JRDGB]" userId="8f0d0d65-4bfe-4475-8d51-9c3406948ce7" providerId="ADAL" clId="{3B95A1C1-0194-E241-92FB-33800A257609}" dt="2025-08-07T23:22:49.253" v="14575" actId="1035"/>
        <pc:sldMkLst>
          <pc:docMk/>
          <pc:sldMk cId="2414619808" sldId="2147475077"/>
        </pc:sldMkLst>
        <pc:spChg chg="add del mod">
          <ac:chgData name="Grayling, Michael [JRDGB]" userId="8f0d0d65-4bfe-4475-8d51-9c3406948ce7" providerId="ADAL" clId="{3B95A1C1-0194-E241-92FB-33800A257609}" dt="2025-08-07T23:22:22.588" v="14557" actId="478"/>
          <ac:spMkLst>
            <pc:docMk/>
            <pc:sldMk cId="2414619808" sldId="2147475077"/>
            <ac:spMk id="6" creationId="{C6FD9338-3F88-3422-915A-7DA3B8A5DAC6}"/>
          </ac:spMkLst>
        </pc:spChg>
        <pc:spChg chg="mod">
          <ac:chgData name="Grayling, Michael [JRDGB]" userId="8f0d0d65-4bfe-4475-8d51-9c3406948ce7" providerId="ADAL" clId="{3B95A1C1-0194-E241-92FB-33800A257609}" dt="2025-08-07T23:22:49.253" v="14575" actId="1035"/>
          <ac:spMkLst>
            <pc:docMk/>
            <pc:sldMk cId="2414619808" sldId="2147475077"/>
            <ac:spMk id="10" creationId="{0947D975-1829-1933-DF46-CA5BCB4A8B2F}"/>
          </ac:spMkLst>
        </pc:spChg>
        <pc:spChg chg="del">
          <ac:chgData name="Grayling, Michael [JRDGB]" userId="8f0d0d65-4bfe-4475-8d51-9c3406948ce7" providerId="ADAL" clId="{3B95A1C1-0194-E241-92FB-33800A257609}" dt="2025-08-07T23:22:21.626" v="14556" actId="478"/>
          <ac:spMkLst>
            <pc:docMk/>
            <pc:sldMk cId="2414619808" sldId="2147475077"/>
            <ac:spMk id="12" creationId="{53D77FE4-B90A-6481-DC52-5BC238A91543}"/>
          </ac:spMkLst>
        </pc:spChg>
        <pc:spChg chg="mod">
          <ac:chgData name="Grayling, Michael [JRDGB]" userId="8f0d0d65-4bfe-4475-8d51-9c3406948ce7" providerId="ADAL" clId="{3B95A1C1-0194-E241-92FB-33800A257609}" dt="2025-08-07T23:22:12.586" v="14537" actId="20577"/>
          <ac:spMkLst>
            <pc:docMk/>
            <pc:sldMk cId="2414619808" sldId="2147475077"/>
            <ac:spMk id="13" creationId="{43241D58-0377-EB9B-C098-3C929A2587D9}"/>
          </ac:spMkLst>
        </pc:spChg>
        <pc:spChg chg="mod">
          <ac:chgData name="Grayling, Michael [JRDGB]" userId="8f0d0d65-4bfe-4475-8d51-9c3406948ce7" providerId="ADAL" clId="{3B95A1C1-0194-E241-92FB-33800A257609}" dt="2025-08-07T23:22:19.568" v="14555"/>
          <ac:spMkLst>
            <pc:docMk/>
            <pc:sldMk cId="2414619808" sldId="2147475077"/>
            <ac:spMk id="14" creationId="{04227F07-49EF-C738-1D3F-3ADED1AAB6DF}"/>
          </ac:spMkLst>
        </pc:spChg>
      </pc:sldChg>
      <pc:sldChg chg="modSp mod">
        <pc:chgData name="Grayling, Michael [JRDGB]" userId="8f0d0d65-4bfe-4475-8d51-9c3406948ce7" providerId="ADAL" clId="{3B95A1C1-0194-E241-92FB-33800A257609}" dt="2025-08-07T11:01:46.909" v="6148" actId="114"/>
        <pc:sldMkLst>
          <pc:docMk/>
          <pc:sldMk cId="4088529210" sldId="2147475097"/>
        </pc:sldMkLst>
        <pc:spChg chg="mod">
          <ac:chgData name="Grayling, Michael [JRDGB]" userId="8f0d0d65-4bfe-4475-8d51-9c3406948ce7" providerId="ADAL" clId="{3B95A1C1-0194-E241-92FB-33800A257609}" dt="2025-08-07T11:01:46.909" v="6148" actId="114"/>
          <ac:spMkLst>
            <pc:docMk/>
            <pc:sldMk cId="4088529210" sldId="2147475097"/>
            <ac:spMk id="5" creationId="{D8277681-8799-A8CF-3478-0FFA3323ECC3}"/>
          </ac:spMkLst>
        </pc:spChg>
        <pc:spChg chg="mod">
          <ac:chgData name="Grayling, Michael [JRDGB]" userId="8f0d0d65-4bfe-4475-8d51-9c3406948ce7" providerId="ADAL" clId="{3B95A1C1-0194-E241-92FB-33800A257609}" dt="2025-08-07T09:32:32.530" v="2044" actId="20577"/>
          <ac:spMkLst>
            <pc:docMk/>
            <pc:sldMk cId="4088529210" sldId="2147475097"/>
            <ac:spMk id="13" creationId="{71FEDBB2-E143-0F68-C0E1-A4519237F5F6}"/>
          </ac:spMkLst>
        </pc:spChg>
      </pc:sldChg>
      <pc:sldChg chg="modSp mod">
        <pc:chgData name="Grayling, Michael [JRDGB]" userId="8f0d0d65-4bfe-4475-8d51-9c3406948ce7" providerId="ADAL" clId="{3B95A1C1-0194-E241-92FB-33800A257609}" dt="2025-08-07T11:14:16.652" v="6734" actId="948"/>
        <pc:sldMkLst>
          <pc:docMk/>
          <pc:sldMk cId="65122162" sldId="2147475098"/>
        </pc:sldMkLst>
        <pc:spChg chg="mod">
          <ac:chgData name="Grayling, Michael [JRDGB]" userId="8f0d0d65-4bfe-4475-8d51-9c3406948ce7" providerId="ADAL" clId="{3B95A1C1-0194-E241-92FB-33800A257609}" dt="2025-08-07T11:14:16.652" v="6734" actId="948"/>
          <ac:spMkLst>
            <pc:docMk/>
            <pc:sldMk cId="65122162" sldId="2147475098"/>
            <ac:spMk id="5" creationId="{09EEAD19-8CB0-A5E0-23F4-A9BBEC222AB4}"/>
          </ac:spMkLst>
        </pc:spChg>
      </pc:sldChg>
      <pc:sldChg chg="addSp modSp mod">
        <pc:chgData name="Grayling, Michael [JRDGB]" userId="8f0d0d65-4bfe-4475-8d51-9c3406948ce7" providerId="ADAL" clId="{3B95A1C1-0194-E241-92FB-33800A257609}" dt="2025-08-07T11:28:29.635" v="6974" actId="1035"/>
        <pc:sldMkLst>
          <pc:docMk/>
          <pc:sldMk cId="2101646105" sldId="2147475099"/>
        </pc:sldMkLst>
        <pc:spChg chg="add mod">
          <ac:chgData name="Grayling, Michael [JRDGB]" userId="8f0d0d65-4bfe-4475-8d51-9c3406948ce7" providerId="ADAL" clId="{3B95A1C1-0194-E241-92FB-33800A257609}" dt="2025-08-07T11:25:45.220" v="6889" actId="1035"/>
          <ac:spMkLst>
            <pc:docMk/>
            <pc:sldMk cId="2101646105" sldId="2147475099"/>
            <ac:spMk id="2" creationId="{18035B9E-041D-E00E-C771-ECD771D7D3FF}"/>
          </ac:spMkLst>
        </pc:spChg>
        <pc:spChg chg="add mod">
          <ac:chgData name="Grayling, Michael [JRDGB]" userId="8f0d0d65-4bfe-4475-8d51-9c3406948ce7" providerId="ADAL" clId="{3B95A1C1-0194-E241-92FB-33800A257609}" dt="2025-08-07T11:25:45.220" v="6889" actId="1035"/>
          <ac:spMkLst>
            <pc:docMk/>
            <pc:sldMk cId="2101646105" sldId="2147475099"/>
            <ac:spMk id="4" creationId="{F996DD7F-CBFA-E5AE-3A4C-605775916651}"/>
          </ac:spMkLst>
        </pc:spChg>
        <pc:spChg chg="mod">
          <ac:chgData name="Grayling, Michael [JRDGB]" userId="8f0d0d65-4bfe-4475-8d51-9c3406948ce7" providerId="ADAL" clId="{3B95A1C1-0194-E241-92FB-33800A257609}" dt="2025-08-07T11:25:16.683" v="6869" actId="20577"/>
          <ac:spMkLst>
            <pc:docMk/>
            <pc:sldMk cId="2101646105" sldId="2147475099"/>
            <ac:spMk id="5" creationId="{87D44342-2236-C48A-64D2-4F8733463AD8}"/>
          </ac:spMkLst>
        </pc:spChg>
        <pc:spChg chg="add mod">
          <ac:chgData name="Grayling, Michael [JRDGB]" userId="8f0d0d65-4bfe-4475-8d51-9c3406948ce7" providerId="ADAL" clId="{3B95A1C1-0194-E241-92FB-33800A257609}" dt="2025-08-07T11:27:18.291" v="6915" actId="1037"/>
          <ac:spMkLst>
            <pc:docMk/>
            <pc:sldMk cId="2101646105" sldId="2147475099"/>
            <ac:spMk id="6" creationId="{01609EBD-3727-08E6-0556-E1F660324A3D}"/>
          </ac:spMkLst>
        </pc:spChg>
        <pc:spChg chg="add mod">
          <ac:chgData name="Grayling, Michael [JRDGB]" userId="8f0d0d65-4bfe-4475-8d51-9c3406948ce7" providerId="ADAL" clId="{3B95A1C1-0194-E241-92FB-33800A257609}" dt="2025-08-07T11:27:01.830" v="6909" actId="58"/>
          <ac:spMkLst>
            <pc:docMk/>
            <pc:sldMk cId="2101646105" sldId="2147475099"/>
            <ac:spMk id="7" creationId="{66E2D779-75D5-58CD-6A4F-A4C4F16C9C2E}"/>
          </ac:spMkLst>
        </pc:spChg>
        <pc:spChg chg="add mod">
          <ac:chgData name="Grayling, Michael [JRDGB]" userId="8f0d0d65-4bfe-4475-8d51-9c3406948ce7" providerId="ADAL" clId="{3B95A1C1-0194-E241-92FB-33800A257609}" dt="2025-08-07T11:28:29.635" v="6974" actId="1035"/>
          <ac:spMkLst>
            <pc:docMk/>
            <pc:sldMk cId="2101646105" sldId="2147475099"/>
            <ac:spMk id="9" creationId="{79CAE8DB-84FC-269E-8178-67CD9D50342C}"/>
          </ac:spMkLst>
        </pc:spChg>
        <pc:spChg chg="add mod">
          <ac:chgData name="Grayling, Michael [JRDGB]" userId="8f0d0d65-4bfe-4475-8d51-9c3406948ce7" providerId="ADAL" clId="{3B95A1C1-0194-E241-92FB-33800A257609}" dt="2025-08-07T11:27:49.043" v="6919" actId="1076"/>
          <ac:spMkLst>
            <pc:docMk/>
            <pc:sldMk cId="2101646105" sldId="2147475099"/>
            <ac:spMk id="10" creationId="{BDBCBF0E-65A2-F8C3-5FED-6794C20F829F}"/>
          </ac:spMkLst>
        </pc:spChg>
        <pc:spChg chg="mod">
          <ac:chgData name="Grayling, Michael [JRDGB]" userId="8f0d0d65-4bfe-4475-8d51-9c3406948ce7" providerId="ADAL" clId="{3B95A1C1-0194-E241-92FB-33800A257609}" dt="2025-08-07T11:21:55.566" v="6769" actId="1036"/>
          <ac:spMkLst>
            <pc:docMk/>
            <pc:sldMk cId="2101646105" sldId="2147475099"/>
            <ac:spMk id="54" creationId="{2CD76EBB-578F-8428-C290-FA5394104E9F}"/>
          </ac:spMkLst>
        </pc:spChg>
        <pc:spChg chg="mod">
          <ac:chgData name="Grayling, Michael [JRDGB]" userId="8f0d0d65-4bfe-4475-8d51-9c3406948ce7" providerId="ADAL" clId="{3B95A1C1-0194-E241-92FB-33800A257609}" dt="2025-08-07T11:21:55.566" v="6769" actId="1036"/>
          <ac:spMkLst>
            <pc:docMk/>
            <pc:sldMk cId="2101646105" sldId="2147475099"/>
            <ac:spMk id="55" creationId="{312E1132-96F7-2FA8-D2ED-1D903292353B}"/>
          </ac:spMkLst>
        </pc:spChg>
        <pc:spChg chg="mod">
          <ac:chgData name="Grayling, Michael [JRDGB]" userId="8f0d0d65-4bfe-4475-8d51-9c3406948ce7" providerId="ADAL" clId="{3B95A1C1-0194-E241-92FB-33800A257609}" dt="2025-08-07T11:23:45.553" v="6853" actId="1036"/>
          <ac:spMkLst>
            <pc:docMk/>
            <pc:sldMk cId="2101646105" sldId="2147475099"/>
            <ac:spMk id="56" creationId="{1FACA03B-DCB4-FF63-DB6D-A60AFEE712B9}"/>
          </ac:spMkLst>
        </pc:spChg>
        <pc:spChg chg="mod">
          <ac:chgData name="Grayling, Michael [JRDGB]" userId="8f0d0d65-4bfe-4475-8d51-9c3406948ce7" providerId="ADAL" clId="{3B95A1C1-0194-E241-92FB-33800A257609}" dt="2025-08-07T11:23:45.553" v="6853" actId="1036"/>
          <ac:spMkLst>
            <pc:docMk/>
            <pc:sldMk cId="2101646105" sldId="2147475099"/>
            <ac:spMk id="57" creationId="{19DD14DF-0D55-BF8B-B334-9C50F5D06523}"/>
          </ac:spMkLst>
        </pc:spChg>
        <pc:spChg chg="mod">
          <ac:chgData name="Grayling, Michael [JRDGB]" userId="8f0d0d65-4bfe-4475-8d51-9c3406948ce7" providerId="ADAL" clId="{3B95A1C1-0194-E241-92FB-33800A257609}" dt="2025-08-07T11:21:55.566" v="6769" actId="1036"/>
          <ac:spMkLst>
            <pc:docMk/>
            <pc:sldMk cId="2101646105" sldId="2147475099"/>
            <ac:spMk id="58" creationId="{18AADB87-CE17-0F36-1CBC-E41F76E2FFA6}"/>
          </ac:spMkLst>
        </pc:spChg>
        <pc:spChg chg="mod">
          <ac:chgData name="Grayling, Michael [JRDGB]" userId="8f0d0d65-4bfe-4475-8d51-9c3406948ce7" providerId="ADAL" clId="{3B95A1C1-0194-E241-92FB-33800A257609}" dt="2025-08-07T11:23:45.553" v="6853" actId="1036"/>
          <ac:spMkLst>
            <pc:docMk/>
            <pc:sldMk cId="2101646105" sldId="2147475099"/>
            <ac:spMk id="60" creationId="{7FE5DB65-959F-AC5B-457F-08CA209B64B0}"/>
          </ac:spMkLst>
        </pc:spChg>
        <pc:spChg chg="mod">
          <ac:chgData name="Grayling, Michael [JRDGB]" userId="8f0d0d65-4bfe-4475-8d51-9c3406948ce7" providerId="ADAL" clId="{3B95A1C1-0194-E241-92FB-33800A257609}" dt="2025-08-07T11:23:45.553" v="6853" actId="1036"/>
          <ac:spMkLst>
            <pc:docMk/>
            <pc:sldMk cId="2101646105" sldId="2147475099"/>
            <ac:spMk id="61" creationId="{8EE79071-ACE3-1181-159E-524560F9DD3E}"/>
          </ac:spMkLst>
        </pc:spChg>
        <pc:spChg chg="mod">
          <ac:chgData name="Grayling, Michael [JRDGB]" userId="8f0d0d65-4bfe-4475-8d51-9c3406948ce7" providerId="ADAL" clId="{3B95A1C1-0194-E241-92FB-33800A257609}" dt="2025-08-07T11:23:45.553" v="6853" actId="1036"/>
          <ac:spMkLst>
            <pc:docMk/>
            <pc:sldMk cId="2101646105" sldId="2147475099"/>
            <ac:spMk id="63" creationId="{370DD916-FAFD-011B-D6B4-F6D6A361B04F}"/>
          </ac:spMkLst>
        </pc:spChg>
        <pc:spChg chg="mod">
          <ac:chgData name="Grayling, Michael [JRDGB]" userId="8f0d0d65-4bfe-4475-8d51-9c3406948ce7" providerId="ADAL" clId="{3B95A1C1-0194-E241-92FB-33800A257609}" dt="2025-08-07T11:23:45.553" v="6853" actId="1036"/>
          <ac:spMkLst>
            <pc:docMk/>
            <pc:sldMk cId="2101646105" sldId="2147475099"/>
            <ac:spMk id="64" creationId="{65732C41-8AAE-43CD-A695-63FAAEDB0AE9}"/>
          </ac:spMkLst>
        </pc:spChg>
        <pc:spChg chg="mod">
          <ac:chgData name="Grayling, Michael [JRDGB]" userId="8f0d0d65-4bfe-4475-8d51-9c3406948ce7" providerId="ADAL" clId="{3B95A1C1-0194-E241-92FB-33800A257609}" dt="2025-08-07T11:21:55.566" v="6769" actId="1036"/>
          <ac:spMkLst>
            <pc:docMk/>
            <pc:sldMk cId="2101646105" sldId="2147475099"/>
            <ac:spMk id="65" creationId="{3A0F4D51-B46E-4243-E946-AAAC7541FE1B}"/>
          </ac:spMkLst>
        </pc:spChg>
        <pc:cxnChg chg="add mod">
          <ac:chgData name="Grayling, Michael [JRDGB]" userId="8f0d0d65-4bfe-4475-8d51-9c3406948ce7" providerId="ADAL" clId="{3B95A1C1-0194-E241-92FB-33800A257609}" dt="2025-08-07T11:25:45.220" v="6889" actId="1035"/>
          <ac:cxnSpMkLst>
            <pc:docMk/>
            <pc:sldMk cId="2101646105" sldId="2147475099"/>
            <ac:cxnSpMk id="8" creationId="{E159B810-D7EA-1FBF-3C7D-4091D0C7C9C4}"/>
          </ac:cxnSpMkLst>
        </pc:cxnChg>
        <pc:cxnChg chg="mod">
          <ac:chgData name="Grayling, Michael [JRDGB]" userId="8f0d0d65-4bfe-4475-8d51-9c3406948ce7" providerId="ADAL" clId="{3B95A1C1-0194-E241-92FB-33800A257609}" dt="2025-08-07T11:23:45.553" v="6853" actId="1036"/>
          <ac:cxnSpMkLst>
            <pc:docMk/>
            <pc:sldMk cId="2101646105" sldId="2147475099"/>
            <ac:cxnSpMk id="59" creationId="{FBBC38DE-E1C8-0045-6BF6-97D1610BD4D1}"/>
          </ac:cxnSpMkLst>
        </pc:cxnChg>
        <pc:cxnChg chg="mod">
          <ac:chgData name="Grayling, Michael [JRDGB]" userId="8f0d0d65-4bfe-4475-8d51-9c3406948ce7" providerId="ADAL" clId="{3B95A1C1-0194-E241-92FB-33800A257609}" dt="2025-08-07T11:23:45.553" v="6853" actId="1036"/>
          <ac:cxnSpMkLst>
            <pc:docMk/>
            <pc:sldMk cId="2101646105" sldId="2147475099"/>
            <ac:cxnSpMk id="62" creationId="{65CE73A6-FE72-8542-293C-EABC13786EAE}"/>
          </ac:cxnSpMkLst>
        </pc:cxnChg>
      </pc:sldChg>
      <pc:sldChg chg="addSp delSp modSp mod">
        <pc:chgData name="Grayling, Michael [JRDGB]" userId="8f0d0d65-4bfe-4475-8d51-9c3406948ce7" providerId="ADAL" clId="{3B95A1C1-0194-E241-92FB-33800A257609}" dt="2025-08-07T11:41:58.649" v="7085" actId="255"/>
        <pc:sldMkLst>
          <pc:docMk/>
          <pc:sldMk cId="1363988199" sldId="2147475109"/>
        </pc:sldMkLst>
        <pc:spChg chg="mod">
          <ac:chgData name="Grayling, Michael [JRDGB]" userId="8f0d0d65-4bfe-4475-8d51-9c3406948ce7" providerId="ADAL" clId="{3B95A1C1-0194-E241-92FB-33800A257609}" dt="2025-08-07T11:41:58.649" v="7085" actId="255"/>
          <ac:spMkLst>
            <pc:docMk/>
            <pc:sldMk cId="1363988199" sldId="2147475109"/>
            <ac:spMk id="5" creationId="{693B661E-D845-BD54-D6B0-24D31C98B38C}"/>
          </ac:spMkLst>
        </pc:spChg>
        <pc:picChg chg="add del mod">
          <ac:chgData name="Grayling, Michael [JRDGB]" userId="8f0d0d65-4bfe-4475-8d51-9c3406948ce7" providerId="ADAL" clId="{3B95A1C1-0194-E241-92FB-33800A257609}" dt="2025-08-07T11:40:20.237" v="7063" actId="478"/>
          <ac:picMkLst>
            <pc:docMk/>
            <pc:sldMk cId="1363988199" sldId="2147475109"/>
            <ac:picMk id="6" creationId="{2102AD0E-F33D-8FEA-4ADC-8AFAEEEB96BC}"/>
          </ac:picMkLst>
        </pc:picChg>
        <pc:picChg chg="add del mod">
          <ac:chgData name="Grayling, Michael [JRDGB]" userId="8f0d0d65-4bfe-4475-8d51-9c3406948ce7" providerId="ADAL" clId="{3B95A1C1-0194-E241-92FB-33800A257609}" dt="2025-08-07T11:40:06.671" v="7061" actId="478"/>
          <ac:picMkLst>
            <pc:docMk/>
            <pc:sldMk cId="1363988199" sldId="2147475109"/>
            <ac:picMk id="7" creationId="{BCB8BD4F-FE50-F7D4-0A57-F208AC795C36}"/>
          </ac:picMkLst>
        </pc:picChg>
      </pc:sldChg>
      <pc:sldChg chg="modSp mod">
        <pc:chgData name="Grayling, Michael [JRDGB]" userId="8f0d0d65-4bfe-4475-8d51-9c3406948ce7" providerId="ADAL" clId="{3B95A1C1-0194-E241-92FB-33800A257609}" dt="2025-08-08T13:59:28.090" v="14794" actId="20577"/>
        <pc:sldMkLst>
          <pc:docMk/>
          <pc:sldMk cId="2061538257" sldId="2147475112"/>
        </pc:sldMkLst>
        <pc:spChg chg="mod">
          <ac:chgData name="Grayling, Michael [JRDGB]" userId="8f0d0d65-4bfe-4475-8d51-9c3406948ce7" providerId="ADAL" clId="{3B95A1C1-0194-E241-92FB-33800A257609}" dt="2025-08-08T13:59:28.090" v="14794" actId="20577"/>
          <ac:spMkLst>
            <pc:docMk/>
            <pc:sldMk cId="2061538257" sldId="2147475112"/>
            <ac:spMk id="5" creationId="{7433B10E-1D05-54BC-6B3C-1C5A9801ACA9}"/>
          </ac:spMkLst>
        </pc:spChg>
        <pc:spChg chg="mod">
          <ac:chgData name="Grayling, Michael [JRDGB]" userId="8f0d0d65-4bfe-4475-8d51-9c3406948ce7" providerId="ADAL" clId="{3B95A1C1-0194-E241-92FB-33800A257609}" dt="2025-08-07T12:19:21.158" v="8837" actId="1036"/>
          <ac:spMkLst>
            <pc:docMk/>
            <pc:sldMk cId="2061538257" sldId="2147475112"/>
            <ac:spMk id="6" creationId="{3365BDFF-8812-3399-4BB5-D38E3A5F9A90}"/>
          </ac:spMkLst>
        </pc:spChg>
        <pc:cxnChg chg="mod">
          <ac:chgData name="Grayling, Michael [JRDGB]" userId="8f0d0d65-4bfe-4475-8d51-9c3406948ce7" providerId="ADAL" clId="{3B95A1C1-0194-E241-92FB-33800A257609}" dt="2025-08-07T12:19:08.493" v="8828" actId="208"/>
          <ac:cxnSpMkLst>
            <pc:docMk/>
            <pc:sldMk cId="2061538257" sldId="2147475112"/>
            <ac:cxnSpMk id="7" creationId="{1B45A474-66B8-7717-880F-52BF8133DCEE}"/>
          </ac:cxnSpMkLst>
        </pc:cxnChg>
      </pc:sldChg>
      <pc:sldChg chg="modSp mod">
        <pc:chgData name="Grayling, Michael [JRDGB]" userId="8f0d0d65-4bfe-4475-8d51-9c3406948ce7" providerId="ADAL" clId="{3B95A1C1-0194-E241-92FB-33800A257609}" dt="2025-08-08T13:59:33.246" v="14796" actId="20577"/>
        <pc:sldMkLst>
          <pc:docMk/>
          <pc:sldMk cId="3942080232" sldId="2147475113"/>
        </pc:sldMkLst>
        <pc:spChg chg="mod">
          <ac:chgData name="Grayling, Michael [JRDGB]" userId="8f0d0d65-4bfe-4475-8d51-9c3406948ce7" providerId="ADAL" clId="{3B95A1C1-0194-E241-92FB-33800A257609}" dt="2025-08-08T13:59:33.246" v="14796" actId="20577"/>
          <ac:spMkLst>
            <pc:docMk/>
            <pc:sldMk cId="3942080232" sldId="2147475113"/>
            <ac:spMk id="5" creationId="{A6DEE513-32A6-202B-F4B6-E0174910C892}"/>
          </ac:spMkLst>
        </pc:spChg>
      </pc:sldChg>
      <pc:sldChg chg="modSp mod">
        <pc:chgData name="Grayling, Michael [JRDGB]" userId="8f0d0d65-4bfe-4475-8d51-9c3406948ce7" providerId="ADAL" clId="{3B95A1C1-0194-E241-92FB-33800A257609}" dt="2025-08-08T13:59:48.506" v="14798" actId="20577"/>
        <pc:sldMkLst>
          <pc:docMk/>
          <pc:sldMk cId="2370980812" sldId="2147475114"/>
        </pc:sldMkLst>
        <pc:spChg chg="mod">
          <ac:chgData name="Grayling, Michael [JRDGB]" userId="8f0d0d65-4bfe-4475-8d51-9c3406948ce7" providerId="ADAL" clId="{3B95A1C1-0194-E241-92FB-33800A257609}" dt="2025-08-08T13:59:48.506" v="14798" actId="20577"/>
          <ac:spMkLst>
            <pc:docMk/>
            <pc:sldMk cId="2370980812" sldId="2147475114"/>
            <ac:spMk id="5" creationId="{E30048E8-4B04-F29D-D59B-A8735AF900AF}"/>
          </ac:spMkLst>
        </pc:spChg>
        <pc:spChg chg="mod">
          <ac:chgData name="Grayling, Michael [JRDGB]" userId="8f0d0d65-4bfe-4475-8d51-9c3406948ce7" providerId="ADAL" clId="{3B95A1C1-0194-E241-92FB-33800A257609}" dt="2025-08-07T12:24:39.195" v="8957" actId="20577"/>
          <ac:spMkLst>
            <pc:docMk/>
            <pc:sldMk cId="2370980812" sldId="2147475114"/>
            <ac:spMk id="13" creationId="{13C726B0-EEBE-8F9B-26FB-95479F1E9D42}"/>
          </ac:spMkLst>
        </pc:spChg>
      </pc:sldChg>
      <pc:sldChg chg="addSp delSp modSp mod">
        <pc:chgData name="Grayling, Michael [JRDGB]" userId="8f0d0d65-4bfe-4475-8d51-9c3406948ce7" providerId="ADAL" clId="{3B95A1C1-0194-E241-92FB-33800A257609}" dt="2025-08-07T12:36:35.120" v="9220" actId="20577"/>
        <pc:sldMkLst>
          <pc:docMk/>
          <pc:sldMk cId="220867985" sldId="2147475116"/>
        </pc:sldMkLst>
        <pc:spChg chg="mod">
          <ac:chgData name="Grayling, Michael [JRDGB]" userId="8f0d0d65-4bfe-4475-8d51-9c3406948ce7" providerId="ADAL" clId="{3B95A1C1-0194-E241-92FB-33800A257609}" dt="2025-08-07T12:36:35.120" v="9220" actId="20577"/>
          <ac:spMkLst>
            <pc:docMk/>
            <pc:sldMk cId="220867985" sldId="2147475116"/>
            <ac:spMk id="5" creationId="{847C0B5F-51EC-25F0-7A40-7BE5810DA914}"/>
          </ac:spMkLst>
        </pc:spChg>
        <pc:spChg chg="mod">
          <ac:chgData name="Grayling, Michael [JRDGB]" userId="8f0d0d65-4bfe-4475-8d51-9c3406948ce7" providerId="ADAL" clId="{3B95A1C1-0194-E241-92FB-33800A257609}" dt="2025-08-07T12:35:40.011" v="9146" actId="20577"/>
          <ac:spMkLst>
            <pc:docMk/>
            <pc:sldMk cId="220867985" sldId="2147475116"/>
            <ac:spMk id="7" creationId="{D98B44BB-8AA0-B3FA-9459-F2F7DB65EE05}"/>
          </ac:spMkLst>
        </pc:spChg>
        <pc:spChg chg="del">
          <ac:chgData name="Grayling, Michael [JRDGB]" userId="8f0d0d65-4bfe-4475-8d51-9c3406948ce7" providerId="ADAL" clId="{3B95A1C1-0194-E241-92FB-33800A257609}" dt="2025-08-07T12:28:36.032" v="8987" actId="478"/>
          <ac:spMkLst>
            <pc:docMk/>
            <pc:sldMk cId="220867985" sldId="2147475116"/>
            <ac:spMk id="19" creationId="{A3D53854-C3CF-17C6-94BB-DD8AE1FC2565}"/>
          </ac:spMkLst>
        </pc:spChg>
        <pc:picChg chg="add mod">
          <ac:chgData name="Grayling, Michael [JRDGB]" userId="8f0d0d65-4bfe-4475-8d51-9c3406948ce7" providerId="ADAL" clId="{3B95A1C1-0194-E241-92FB-33800A257609}" dt="2025-08-07T12:35:08.682" v="9132" actId="167"/>
          <ac:picMkLst>
            <pc:docMk/>
            <pc:sldMk cId="220867985" sldId="2147475116"/>
            <ac:picMk id="8" creationId="{42BC8135-A924-AFC1-EBAA-F2AFCD360322}"/>
          </ac:picMkLst>
        </pc:picChg>
        <pc:picChg chg="del">
          <ac:chgData name="Grayling, Michael [JRDGB]" userId="8f0d0d65-4bfe-4475-8d51-9c3406948ce7" providerId="ADAL" clId="{3B95A1C1-0194-E241-92FB-33800A257609}" dt="2025-08-07T12:34:29.732" v="9127" actId="478"/>
          <ac:picMkLst>
            <pc:docMk/>
            <pc:sldMk cId="220867985" sldId="2147475116"/>
            <ac:picMk id="11" creationId="{54882E0F-7638-2E53-39D4-5B074E38FA94}"/>
          </ac:picMkLst>
        </pc:picChg>
        <pc:cxnChg chg="mod">
          <ac:chgData name="Grayling, Michael [JRDGB]" userId="8f0d0d65-4bfe-4475-8d51-9c3406948ce7" providerId="ADAL" clId="{3B95A1C1-0194-E241-92FB-33800A257609}" dt="2025-08-07T12:35:29.293" v="9137" actId="208"/>
          <ac:cxnSpMkLst>
            <pc:docMk/>
            <pc:sldMk cId="220867985" sldId="2147475116"/>
            <ac:cxnSpMk id="6" creationId="{E984107E-8581-AD0F-400E-3610B416DDDF}"/>
          </ac:cxnSpMkLst>
        </pc:cxnChg>
      </pc:sldChg>
      <pc:sldChg chg="addSp delSp modSp mod">
        <pc:chgData name="Grayling, Michael [JRDGB]" userId="8f0d0d65-4bfe-4475-8d51-9c3406948ce7" providerId="ADAL" clId="{3B95A1C1-0194-E241-92FB-33800A257609}" dt="2025-08-07T12:38:42.105" v="9385" actId="404"/>
        <pc:sldMkLst>
          <pc:docMk/>
          <pc:sldMk cId="3240438479" sldId="2147475117"/>
        </pc:sldMkLst>
        <pc:spChg chg="mod">
          <ac:chgData name="Grayling, Michael [JRDGB]" userId="8f0d0d65-4bfe-4475-8d51-9c3406948ce7" providerId="ADAL" clId="{3B95A1C1-0194-E241-92FB-33800A257609}" dt="2025-08-07T12:38:42.105" v="9385" actId="404"/>
          <ac:spMkLst>
            <pc:docMk/>
            <pc:sldMk cId="3240438479" sldId="2147475117"/>
            <ac:spMk id="5" creationId="{1D4135B0-EC2B-31EC-DFBE-FE6A561B4F6E}"/>
          </ac:spMkLst>
        </pc:spChg>
        <pc:spChg chg="add mod">
          <ac:chgData name="Grayling, Michael [JRDGB]" userId="8f0d0d65-4bfe-4475-8d51-9c3406948ce7" providerId="ADAL" clId="{3B95A1C1-0194-E241-92FB-33800A257609}" dt="2025-08-07T12:36:49.374" v="9225"/>
          <ac:spMkLst>
            <pc:docMk/>
            <pc:sldMk cId="3240438479" sldId="2147475117"/>
            <ac:spMk id="6" creationId="{E875CDD9-CDCE-F996-8B2E-E2E6A31CB795}"/>
          </ac:spMkLst>
        </pc:spChg>
        <pc:spChg chg="del">
          <ac:chgData name="Grayling, Michael [JRDGB]" userId="8f0d0d65-4bfe-4475-8d51-9c3406948ce7" providerId="ADAL" clId="{3B95A1C1-0194-E241-92FB-33800A257609}" dt="2025-08-07T12:36:44.138" v="9223" actId="478"/>
          <ac:spMkLst>
            <pc:docMk/>
            <pc:sldMk cId="3240438479" sldId="2147475117"/>
            <ac:spMk id="11" creationId="{809AC024-2C6C-4C45-6A85-4BE9B00F2003}"/>
          </ac:spMkLst>
        </pc:spChg>
        <pc:picChg chg="add mod">
          <ac:chgData name="Grayling, Michael [JRDGB]" userId="8f0d0d65-4bfe-4475-8d51-9c3406948ce7" providerId="ADAL" clId="{3B95A1C1-0194-E241-92FB-33800A257609}" dt="2025-08-07T12:36:40.809" v="9222"/>
          <ac:picMkLst>
            <pc:docMk/>
            <pc:sldMk cId="3240438479" sldId="2147475117"/>
            <ac:picMk id="2" creationId="{3F8742A2-A3C2-9B23-5643-CD6C1C67DADC}"/>
          </ac:picMkLst>
        </pc:picChg>
        <pc:picChg chg="del">
          <ac:chgData name="Grayling, Michael [JRDGB]" userId="8f0d0d65-4bfe-4475-8d51-9c3406948ce7" providerId="ADAL" clId="{3B95A1C1-0194-E241-92FB-33800A257609}" dt="2025-08-07T12:36:40.295" v="9221" actId="478"/>
          <ac:picMkLst>
            <pc:docMk/>
            <pc:sldMk cId="3240438479" sldId="2147475117"/>
            <ac:picMk id="9" creationId="{EB92E2F2-0872-B9C7-1814-4B77E9B37F33}"/>
          </ac:picMkLst>
        </pc:picChg>
        <pc:cxnChg chg="add mod">
          <ac:chgData name="Grayling, Michael [JRDGB]" userId="8f0d0d65-4bfe-4475-8d51-9c3406948ce7" providerId="ADAL" clId="{3B95A1C1-0194-E241-92FB-33800A257609}" dt="2025-08-07T12:36:49.374" v="9225"/>
          <ac:cxnSpMkLst>
            <pc:docMk/>
            <pc:sldMk cId="3240438479" sldId="2147475117"/>
            <ac:cxnSpMk id="4" creationId="{4A52D814-FFCD-C8B0-BF68-5C5730E7703B}"/>
          </ac:cxnSpMkLst>
        </pc:cxnChg>
        <pc:cxnChg chg="del">
          <ac:chgData name="Grayling, Michael [JRDGB]" userId="8f0d0d65-4bfe-4475-8d51-9c3406948ce7" providerId="ADAL" clId="{3B95A1C1-0194-E241-92FB-33800A257609}" dt="2025-08-07T12:36:45.561" v="9224" actId="478"/>
          <ac:cxnSpMkLst>
            <pc:docMk/>
            <pc:sldMk cId="3240438479" sldId="2147475117"/>
            <ac:cxnSpMk id="10" creationId="{992C1B6B-9148-F124-934F-130A21B3FACD}"/>
          </ac:cxnSpMkLst>
        </pc:cxnChg>
      </pc:sldChg>
      <pc:sldChg chg="modSp mod">
        <pc:chgData name="Grayling, Michael [JRDGB]" userId="8f0d0d65-4bfe-4475-8d51-9c3406948ce7" providerId="ADAL" clId="{3B95A1C1-0194-E241-92FB-33800A257609}" dt="2025-08-07T12:39:29.267" v="9454" actId="255"/>
        <pc:sldMkLst>
          <pc:docMk/>
          <pc:sldMk cId="3440673418" sldId="2147475118"/>
        </pc:sldMkLst>
        <pc:spChg chg="mod">
          <ac:chgData name="Grayling, Michael [JRDGB]" userId="8f0d0d65-4bfe-4475-8d51-9c3406948ce7" providerId="ADAL" clId="{3B95A1C1-0194-E241-92FB-33800A257609}" dt="2025-08-07T12:39:29.267" v="9454" actId="255"/>
          <ac:spMkLst>
            <pc:docMk/>
            <pc:sldMk cId="3440673418" sldId="2147475118"/>
            <ac:spMk id="5" creationId="{8760A7DE-19A7-73DF-8106-2F322FFED315}"/>
          </ac:spMkLst>
        </pc:spChg>
      </pc:sldChg>
      <pc:sldChg chg="addSp modSp mod">
        <pc:chgData name="Grayling, Michael [JRDGB]" userId="8f0d0d65-4bfe-4475-8d51-9c3406948ce7" providerId="ADAL" clId="{3B95A1C1-0194-E241-92FB-33800A257609}" dt="2025-08-07T12:40:34.601" v="9508" actId="20577"/>
        <pc:sldMkLst>
          <pc:docMk/>
          <pc:sldMk cId="1327436640" sldId="2147475119"/>
        </pc:sldMkLst>
        <pc:spChg chg="add mod">
          <ac:chgData name="Grayling, Michael [JRDGB]" userId="8f0d0d65-4bfe-4475-8d51-9c3406948ce7" providerId="ADAL" clId="{3B95A1C1-0194-E241-92FB-33800A257609}" dt="2025-08-07T12:40:34.601" v="9508" actId="20577"/>
          <ac:spMkLst>
            <pc:docMk/>
            <pc:sldMk cId="1327436640" sldId="2147475119"/>
            <ac:spMk id="2" creationId="{D66FF103-77E0-5849-2443-B285EC11FAB8}"/>
          </ac:spMkLst>
        </pc:spChg>
        <pc:spChg chg="mod">
          <ac:chgData name="Grayling, Michael [JRDGB]" userId="8f0d0d65-4bfe-4475-8d51-9c3406948ce7" providerId="ADAL" clId="{3B95A1C1-0194-E241-92FB-33800A257609}" dt="2025-08-07T12:40:05.529" v="9455" actId="20577"/>
          <ac:spMkLst>
            <pc:docMk/>
            <pc:sldMk cId="1327436640" sldId="2147475119"/>
            <ac:spMk id="13" creationId="{BD9A13C9-308D-2086-4DE9-7CD12685AF1E}"/>
          </ac:spMkLst>
        </pc:spChg>
      </pc:sldChg>
      <pc:sldChg chg="addSp modSp mod">
        <pc:chgData name="Grayling, Michael [JRDGB]" userId="8f0d0d65-4bfe-4475-8d51-9c3406948ce7" providerId="ADAL" clId="{3B95A1C1-0194-E241-92FB-33800A257609}" dt="2025-08-07T14:35:27.344" v="10452" actId="1036"/>
        <pc:sldMkLst>
          <pc:docMk/>
          <pc:sldMk cId="3863836801" sldId="2147475122"/>
        </pc:sldMkLst>
        <pc:spChg chg="mod">
          <ac:chgData name="Grayling, Michael [JRDGB]" userId="8f0d0d65-4bfe-4475-8d51-9c3406948ce7" providerId="ADAL" clId="{3B95A1C1-0194-E241-92FB-33800A257609}" dt="2025-08-07T14:35:23.725" v="10447" actId="20577"/>
          <ac:spMkLst>
            <pc:docMk/>
            <pc:sldMk cId="3863836801" sldId="2147475122"/>
            <ac:spMk id="5" creationId="{D3B10E0B-304D-3DF6-3A21-09BFD57C605D}"/>
          </ac:spMkLst>
        </pc:spChg>
        <pc:graphicFrameChg chg="add mod modGraphic">
          <ac:chgData name="Grayling, Michael [JRDGB]" userId="8f0d0d65-4bfe-4475-8d51-9c3406948ce7" providerId="ADAL" clId="{3B95A1C1-0194-E241-92FB-33800A257609}" dt="2025-08-07T14:35:27.344" v="10452" actId="1036"/>
          <ac:graphicFrameMkLst>
            <pc:docMk/>
            <pc:sldMk cId="3863836801" sldId="2147475122"/>
            <ac:graphicFrameMk id="2" creationId="{51136925-0171-0405-4AC0-885D17947FB2}"/>
          </ac:graphicFrameMkLst>
        </pc:graphicFrameChg>
      </pc:sldChg>
      <pc:sldChg chg="modSp mod">
        <pc:chgData name="Grayling, Michael [JRDGB]" userId="8f0d0d65-4bfe-4475-8d51-9c3406948ce7" providerId="ADAL" clId="{3B95A1C1-0194-E241-92FB-33800A257609}" dt="2025-08-07T12:50:48.621" v="9963" actId="20577"/>
        <pc:sldMkLst>
          <pc:docMk/>
          <pc:sldMk cId="3241241295" sldId="2147475123"/>
        </pc:sldMkLst>
        <pc:spChg chg="mod">
          <ac:chgData name="Grayling, Michael [JRDGB]" userId="8f0d0d65-4bfe-4475-8d51-9c3406948ce7" providerId="ADAL" clId="{3B95A1C1-0194-E241-92FB-33800A257609}" dt="2025-08-07T12:50:48.621" v="9963" actId="20577"/>
          <ac:spMkLst>
            <pc:docMk/>
            <pc:sldMk cId="3241241295" sldId="2147475123"/>
            <ac:spMk id="5" creationId="{CABE0C12-17A5-16D0-F889-E054DC6699F8}"/>
          </ac:spMkLst>
        </pc:spChg>
      </pc:sldChg>
      <pc:sldChg chg="modSp mod">
        <pc:chgData name="Grayling, Michael [JRDGB]" userId="8f0d0d65-4bfe-4475-8d51-9c3406948ce7" providerId="ADAL" clId="{3B95A1C1-0194-E241-92FB-33800A257609}" dt="2025-08-07T14:31:55.861" v="10300" actId="20577"/>
        <pc:sldMkLst>
          <pc:docMk/>
          <pc:sldMk cId="4090771830" sldId="2147475131"/>
        </pc:sldMkLst>
        <pc:spChg chg="mod">
          <ac:chgData name="Grayling, Michael [JRDGB]" userId="8f0d0d65-4bfe-4475-8d51-9c3406948ce7" providerId="ADAL" clId="{3B95A1C1-0194-E241-92FB-33800A257609}" dt="2025-08-07T14:31:55.861" v="10300" actId="20577"/>
          <ac:spMkLst>
            <pc:docMk/>
            <pc:sldMk cId="4090771830" sldId="2147475131"/>
            <ac:spMk id="5" creationId="{5160CBD9-1F58-F526-5C8D-F4D804696014}"/>
          </ac:spMkLst>
        </pc:spChg>
      </pc:sldChg>
      <pc:sldChg chg="modSp mod">
        <pc:chgData name="Grayling, Michael [JRDGB]" userId="8f0d0d65-4bfe-4475-8d51-9c3406948ce7" providerId="ADAL" clId="{3B95A1C1-0194-E241-92FB-33800A257609}" dt="2025-08-07T15:44:47.876" v="13143" actId="20577"/>
        <pc:sldMkLst>
          <pc:docMk/>
          <pc:sldMk cId="976904408" sldId="2147475139"/>
        </pc:sldMkLst>
        <pc:spChg chg="mod">
          <ac:chgData name="Grayling, Michael [JRDGB]" userId="8f0d0d65-4bfe-4475-8d51-9c3406948ce7" providerId="ADAL" clId="{3B95A1C1-0194-E241-92FB-33800A257609}" dt="2025-08-07T15:44:47.876" v="13143" actId="20577"/>
          <ac:spMkLst>
            <pc:docMk/>
            <pc:sldMk cId="976904408" sldId="2147475139"/>
            <ac:spMk id="5" creationId="{F778AFB7-A664-71F1-CD10-D2BB64D84DDB}"/>
          </ac:spMkLst>
        </pc:spChg>
      </pc:sldChg>
      <pc:sldChg chg="modSp mod">
        <pc:chgData name="Grayling, Michael [JRDGB]" userId="8f0d0d65-4bfe-4475-8d51-9c3406948ce7" providerId="ADAL" clId="{3B95A1C1-0194-E241-92FB-33800A257609}" dt="2025-08-08T15:49:47.757" v="15333" actId="403"/>
        <pc:sldMkLst>
          <pc:docMk/>
          <pc:sldMk cId="1189797806" sldId="2147475142"/>
        </pc:sldMkLst>
        <pc:spChg chg="mod">
          <ac:chgData name="Grayling, Michael [JRDGB]" userId="8f0d0d65-4bfe-4475-8d51-9c3406948ce7" providerId="ADAL" clId="{3B95A1C1-0194-E241-92FB-33800A257609}" dt="2025-08-08T15:49:47.757" v="15333" actId="403"/>
          <ac:spMkLst>
            <pc:docMk/>
            <pc:sldMk cId="1189797806" sldId="2147475142"/>
            <ac:spMk id="5" creationId="{D50F2E89-3B65-EFCA-D7C8-B7FEBD565152}"/>
          </ac:spMkLst>
        </pc:spChg>
      </pc:sldChg>
      <pc:sldChg chg="modSp mod">
        <pc:chgData name="Grayling, Michael [JRDGB]" userId="8f0d0d65-4bfe-4475-8d51-9c3406948ce7" providerId="ADAL" clId="{3B95A1C1-0194-E241-92FB-33800A257609}" dt="2025-08-07T11:03:48.377" v="6492" actId="20577"/>
        <pc:sldMkLst>
          <pc:docMk/>
          <pc:sldMk cId="2219642605" sldId="2147475143"/>
        </pc:sldMkLst>
        <pc:spChg chg="mod">
          <ac:chgData name="Grayling, Michael [JRDGB]" userId="8f0d0d65-4bfe-4475-8d51-9c3406948ce7" providerId="ADAL" clId="{3B95A1C1-0194-E241-92FB-33800A257609}" dt="2025-08-07T11:03:48.377" v="6492" actId="20577"/>
          <ac:spMkLst>
            <pc:docMk/>
            <pc:sldMk cId="2219642605" sldId="2147475143"/>
            <ac:spMk id="5" creationId="{1F637A38-B895-D02F-B562-EA368CF7D415}"/>
          </ac:spMkLst>
        </pc:spChg>
      </pc:sldChg>
      <pc:sldChg chg="modSp">
        <pc:chgData name="Grayling, Michael [JRDGB]" userId="8f0d0d65-4bfe-4475-8d51-9c3406948ce7" providerId="ADAL" clId="{3B95A1C1-0194-E241-92FB-33800A257609}" dt="2025-08-07T09:04:02.090" v="324" actId="20577"/>
        <pc:sldMkLst>
          <pc:docMk/>
          <pc:sldMk cId="485761265" sldId="2147475183"/>
        </pc:sldMkLst>
        <pc:spChg chg="mod">
          <ac:chgData name="Grayling, Michael [JRDGB]" userId="8f0d0d65-4bfe-4475-8d51-9c3406948ce7" providerId="ADAL" clId="{3B95A1C1-0194-E241-92FB-33800A257609}" dt="2025-08-07T09:04:02.090" v="324" actId="20577"/>
          <ac:spMkLst>
            <pc:docMk/>
            <pc:sldMk cId="485761265" sldId="2147475183"/>
            <ac:spMk id="5" creationId="{B3B66EA3-FAAC-5842-2147-1375E845D13C}"/>
          </ac:spMkLst>
        </pc:spChg>
      </pc:sldChg>
      <pc:sldChg chg="addSp delSp modSp mod">
        <pc:chgData name="Grayling, Michael [JRDGB]" userId="8f0d0d65-4bfe-4475-8d51-9c3406948ce7" providerId="ADAL" clId="{3B95A1C1-0194-E241-92FB-33800A257609}" dt="2025-08-08T14:22:03.118" v="14865" actId="20577"/>
        <pc:sldMkLst>
          <pc:docMk/>
          <pc:sldMk cId="1929913413" sldId="2147475185"/>
        </pc:sldMkLst>
        <pc:spChg chg="add del mod">
          <ac:chgData name="Grayling, Michael [JRDGB]" userId="8f0d0d65-4bfe-4475-8d51-9c3406948ce7" providerId="ADAL" clId="{3B95A1C1-0194-E241-92FB-33800A257609}" dt="2025-08-07T08:52:57.856" v="9" actId="478"/>
          <ac:spMkLst>
            <pc:docMk/>
            <pc:sldMk cId="1929913413" sldId="2147475185"/>
            <ac:spMk id="7" creationId="{D8397CBE-9ECF-7E27-963C-92E7D0BF9E4D}"/>
          </ac:spMkLst>
        </pc:spChg>
        <pc:spChg chg="add mod">
          <ac:chgData name="Grayling, Michael [JRDGB]" userId="8f0d0d65-4bfe-4475-8d51-9c3406948ce7" providerId="ADAL" clId="{3B95A1C1-0194-E241-92FB-33800A257609}" dt="2025-08-07T08:52:58.122" v="10"/>
          <ac:spMkLst>
            <pc:docMk/>
            <pc:sldMk cId="1929913413" sldId="2147475185"/>
            <ac:spMk id="8" creationId="{EDAE6615-533A-1E7F-B992-B18A510CD74E}"/>
          </ac:spMkLst>
        </pc:spChg>
        <pc:spChg chg="add mod">
          <ac:chgData name="Grayling, Michael [JRDGB]" userId="8f0d0d65-4bfe-4475-8d51-9c3406948ce7" providerId="ADAL" clId="{3B95A1C1-0194-E241-92FB-33800A257609}" dt="2025-08-08T14:22:03.118" v="14865" actId="20577"/>
          <ac:spMkLst>
            <pc:docMk/>
            <pc:sldMk cId="1929913413" sldId="2147475185"/>
            <ac:spMk id="9" creationId="{7FA5B60B-AC30-9E5B-6361-6223CF544D4C}"/>
          </ac:spMkLst>
        </pc:spChg>
        <pc:spChg chg="del">
          <ac:chgData name="Grayling, Michael [JRDGB]" userId="8f0d0d65-4bfe-4475-8d51-9c3406948ce7" providerId="ADAL" clId="{3B95A1C1-0194-E241-92FB-33800A257609}" dt="2025-08-07T08:52:57.101" v="8" actId="478"/>
          <ac:spMkLst>
            <pc:docMk/>
            <pc:sldMk cId="1929913413" sldId="2147475185"/>
            <ac:spMk id="18" creationId="{2838E8B9-7E31-03EA-EE18-1517E32CF95F}"/>
          </ac:spMkLst>
        </pc:spChg>
        <pc:picChg chg="add mod">
          <ac:chgData name="Grayling, Michael [JRDGB]" userId="8f0d0d65-4bfe-4475-8d51-9c3406948ce7" providerId="ADAL" clId="{3B95A1C1-0194-E241-92FB-33800A257609}" dt="2025-08-07T08:53:08.653" v="12" actId="1076"/>
          <ac:picMkLst>
            <pc:docMk/>
            <pc:sldMk cId="1929913413" sldId="2147475185"/>
            <ac:picMk id="4" creationId="{D2585B72-2709-B2A5-385E-A97824B26BCA}"/>
          </ac:picMkLst>
        </pc:picChg>
        <pc:picChg chg="del mod">
          <ac:chgData name="Grayling, Michael [JRDGB]" userId="8f0d0d65-4bfe-4475-8d51-9c3406948ce7" providerId="ADAL" clId="{3B95A1C1-0194-E241-92FB-33800A257609}" dt="2025-08-07T08:51:48.246" v="4" actId="478"/>
          <ac:picMkLst>
            <pc:docMk/>
            <pc:sldMk cId="1929913413" sldId="2147475185"/>
            <ac:picMk id="6" creationId="{30B4987A-9DE3-D81E-6FE0-263DA6098749}"/>
          </ac:picMkLst>
        </pc:picChg>
      </pc:sldChg>
      <pc:sldChg chg="addSp modSp mod">
        <pc:chgData name="Grayling, Michael [JRDGB]" userId="8f0d0d65-4bfe-4475-8d51-9c3406948ce7" providerId="ADAL" clId="{3B95A1C1-0194-E241-92FB-33800A257609}" dt="2025-08-07T09:07:22.629" v="452" actId="1035"/>
        <pc:sldMkLst>
          <pc:docMk/>
          <pc:sldMk cId="1175298561" sldId="2147475187"/>
        </pc:sldMkLst>
        <pc:spChg chg="mod">
          <ac:chgData name="Grayling, Michael [JRDGB]" userId="8f0d0d65-4bfe-4475-8d51-9c3406948ce7" providerId="ADAL" clId="{3B95A1C1-0194-E241-92FB-33800A257609}" dt="2025-08-07T09:07:22.629" v="452" actId="1035"/>
          <ac:spMkLst>
            <pc:docMk/>
            <pc:sldMk cId="1175298561" sldId="2147475187"/>
            <ac:spMk id="4" creationId="{C95FAF8F-6714-4BFB-738C-0FAAF2C334B9}"/>
          </ac:spMkLst>
        </pc:spChg>
        <pc:spChg chg="add mod">
          <ac:chgData name="Grayling, Michael [JRDGB]" userId="8f0d0d65-4bfe-4475-8d51-9c3406948ce7" providerId="ADAL" clId="{3B95A1C1-0194-E241-92FB-33800A257609}" dt="2025-08-07T09:07:22.629" v="452" actId="1035"/>
          <ac:spMkLst>
            <pc:docMk/>
            <pc:sldMk cId="1175298561" sldId="2147475187"/>
            <ac:spMk id="10" creationId="{49DE2EDB-1EBA-CE35-4450-319480725E49}"/>
          </ac:spMkLst>
        </pc:spChg>
        <pc:graphicFrameChg chg="mod modGraphic">
          <ac:chgData name="Grayling, Michael [JRDGB]" userId="8f0d0d65-4bfe-4475-8d51-9c3406948ce7" providerId="ADAL" clId="{3B95A1C1-0194-E241-92FB-33800A257609}" dt="2025-08-07T09:07:22.629" v="452" actId="1035"/>
          <ac:graphicFrameMkLst>
            <pc:docMk/>
            <pc:sldMk cId="1175298561" sldId="2147475187"/>
            <ac:graphicFrameMk id="6" creationId="{8C74035F-70E9-9141-6D98-9AF6A3FABAAA}"/>
          </ac:graphicFrameMkLst>
        </pc:graphicFrameChg>
        <pc:cxnChg chg="mod">
          <ac:chgData name="Grayling, Michael [JRDGB]" userId="8f0d0d65-4bfe-4475-8d51-9c3406948ce7" providerId="ADAL" clId="{3B95A1C1-0194-E241-92FB-33800A257609}" dt="2025-08-07T09:07:22.629" v="452" actId="1035"/>
          <ac:cxnSpMkLst>
            <pc:docMk/>
            <pc:sldMk cId="1175298561" sldId="2147475187"/>
            <ac:cxnSpMk id="5" creationId="{8BFF22B6-5C1A-2B99-D7BC-8DDD4B809AC8}"/>
          </ac:cxnSpMkLst>
        </pc:cxnChg>
        <pc:cxnChg chg="add mod">
          <ac:chgData name="Grayling, Michael [JRDGB]" userId="8f0d0d65-4bfe-4475-8d51-9c3406948ce7" providerId="ADAL" clId="{3B95A1C1-0194-E241-92FB-33800A257609}" dt="2025-08-07T09:07:22.629" v="452" actId="1035"/>
          <ac:cxnSpMkLst>
            <pc:docMk/>
            <pc:sldMk cId="1175298561" sldId="2147475187"/>
            <ac:cxnSpMk id="8" creationId="{D38F93BD-529E-08EA-09B5-1EAEBF8E1D48}"/>
          </ac:cxnSpMkLst>
        </pc:cxnChg>
      </pc:sldChg>
      <pc:sldChg chg="addSp delSp modSp mod">
        <pc:chgData name="Grayling, Michael [JRDGB]" userId="8f0d0d65-4bfe-4475-8d51-9c3406948ce7" providerId="ADAL" clId="{3B95A1C1-0194-E241-92FB-33800A257609}" dt="2025-08-07T14:56:57.231" v="10679"/>
        <pc:sldMkLst>
          <pc:docMk/>
          <pc:sldMk cId="3058311101" sldId="2147475210"/>
        </pc:sldMkLst>
        <pc:spChg chg="mod">
          <ac:chgData name="Grayling, Michael [JRDGB]" userId="8f0d0d65-4bfe-4475-8d51-9c3406948ce7" providerId="ADAL" clId="{3B95A1C1-0194-E241-92FB-33800A257609}" dt="2025-08-07T14:43:56.292" v="10503" actId="20577"/>
          <ac:spMkLst>
            <pc:docMk/>
            <pc:sldMk cId="3058311101" sldId="2147475210"/>
            <ac:spMk id="2" creationId="{959010D2-2514-F6BB-2DF7-9CD06CCAD035}"/>
          </ac:spMkLst>
        </pc:spChg>
        <pc:spChg chg="add mod">
          <ac:chgData name="Grayling, Michael [JRDGB]" userId="8f0d0d65-4bfe-4475-8d51-9c3406948ce7" providerId="ADAL" clId="{3B95A1C1-0194-E241-92FB-33800A257609}" dt="2025-08-07T14:55:46.770" v="10584" actId="1582"/>
          <ac:spMkLst>
            <pc:docMk/>
            <pc:sldMk cId="3058311101" sldId="2147475210"/>
            <ac:spMk id="9" creationId="{4AC55BDE-3163-FD1F-FED3-AEBEEB8CE969}"/>
          </ac:spMkLst>
        </pc:spChg>
        <pc:spChg chg="add mod">
          <ac:chgData name="Grayling, Michael [JRDGB]" userId="8f0d0d65-4bfe-4475-8d51-9c3406948ce7" providerId="ADAL" clId="{3B95A1C1-0194-E241-92FB-33800A257609}" dt="2025-08-07T14:56:21.208" v="10661" actId="1037"/>
          <ac:spMkLst>
            <pc:docMk/>
            <pc:sldMk cId="3058311101" sldId="2147475210"/>
            <ac:spMk id="10" creationId="{8346C7B4-BA5A-6E33-47A1-0DA15E66197B}"/>
          </ac:spMkLst>
        </pc:spChg>
        <pc:spChg chg="add del mod">
          <ac:chgData name="Grayling, Michael [JRDGB]" userId="8f0d0d65-4bfe-4475-8d51-9c3406948ce7" providerId="ADAL" clId="{3B95A1C1-0194-E241-92FB-33800A257609}" dt="2025-08-07T14:56:57.231" v="10679"/>
          <ac:spMkLst>
            <pc:docMk/>
            <pc:sldMk cId="3058311101" sldId="2147475210"/>
            <ac:spMk id="11" creationId="{31B536CD-555B-72E5-E5BD-B8250FF29BF1}"/>
          </ac:spMkLst>
        </pc:spChg>
        <pc:picChg chg="add mod">
          <ac:chgData name="Grayling, Michael [JRDGB]" userId="8f0d0d65-4bfe-4475-8d51-9c3406948ce7" providerId="ADAL" clId="{3B95A1C1-0194-E241-92FB-33800A257609}" dt="2025-08-07T14:41:15.894" v="10466" actId="1076"/>
          <ac:picMkLst>
            <pc:docMk/>
            <pc:sldMk cId="3058311101" sldId="2147475210"/>
            <ac:picMk id="5" creationId="{366E87C0-5148-369C-2683-1E2FDE38F8E2}"/>
          </ac:picMkLst>
        </pc:picChg>
        <pc:picChg chg="del">
          <ac:chgData name="Grayling, Michael [JRDGB]" userId="8f0d0d65-4bfe-4475-8d51-9c3406948ce7" providerId="ADAL" clId="{3B95A1C1-0194-E241-92FB-33800A257609}" dt="2025-08-07T14:36:12.977" v="10459" actId="478"/>
          <ac:picMkLst>
            <pc:docMk/>
            <pc:sldMk cId="3058311101" sldId="2147475210"/>
            <ac:picMk id="6" creationId="{517F1DC6-39C4-6A39-39CD-A40F7A5CC622}"/>
          </ac:picMkLst>
        </pc:picChg>
        <pc:picChg chg="add mod">
          <ac:chgData name="Grayling, Michael [JRDGB]" userId="8f0d0d65-4bfe-4475-8d51-9c3406948ce7" providerId="ADAL" clId="{3B95A1C1-0194-E241-92FB-33800A257609}" dt="2025-08-07T14:41:12.658" v="10465" actId="1076"/>
          <ac:picMkLst>
            <pc:docMk/>
            <pc:sldMk cId="3058311101" sldId="2147475210"/>
            <ac:picMk id="8" creationId="{8A1CA575-81EE-7EDE-653B-84B4E564D87F}"/>
          </ac:picMkLst>
        </pc:picChg>
      </pc:sldChg>
      <pc:sldChg chg="addSp modSp mod">
        <pc:chgData name="Grayling, Michael [JRDGB]" userId="8f0d0d65-4bfe-4475-8d51-9c3406948ce7" providerId="ADAL" clId="{3B95A1C1-0194-E241-92FB-33800A257609}" dt="2025-08-07T15:34:50.209" v="12274" actId="20577"/>
        <pc:sldMkLst>
          <pc:docMk/>
          <pc:sldMk cId="3492775365" sldId="2147475211"/>
        </pc:sldMkLst>
        <pc:spChg chg="mod">
          <ac:chgData name="Grayling, Michael [JRDGB]" userId="8f0d0d65-4bfe-4475-8d51-9c3406948ce7" providerId="ADAL" clId="{3B95A1C1-0194-E241-92FB-33800A257609}" dt="2025-08-07T15:33:46.352" v="12209" actId="20577"/>
          <ac:spMkLst>
            <pc:docMk/>
            <pc:sldMk cId="3492775365" sldId="2147475211"/>
            <ac:spMk id="2" creationId="{57668FEB-D9A7-24C9-2A9E-D147B492EE79}"/>
          </ac:spMkLst>
        </pc:spChg>
        <pc:spChg chg="add mod">
          <ac:chgData name="Grayling, Michael [JRDGB]" userId="8f0d0d65-4bfe-4475-8d51-9c3406948ce7" providerId="ADAL" clId="{3B95A1C1-0194-E241-92FB-33800A257609}" dt="2025-08-07T15:34:11.833" v="12228" actId="14100"/>
          <ac:spMkLst>
            <pc:docMk/>
            <pc:sldMk cId="3492775365" sldId="2147475211"/>
            <ac:spMk id="4" creationId="{31EC12A4-5482-95D2-8448-EE0838866AD9}"/>
          </ac:spMkLst>
        </pc:spChg>
        <pc:spChg chg="add mod">
          <ac:chgData name="Grayling, Michael [JRDGB]" userId="8f0d0d65-4bfe-4475-8d51-9c3406948ce7" providerId="ADAL" clId="{3B95A1C1-0194-E241-92FB-33800A257609}" dt="2025-08-07T15:34:40.178" v="12264" actId="1076"/>
          <ac:spMkLst>
            <pc:docMk/>
            <pc:sldMk cId="3492775365" sldId="2147475211"/>
            <ac:spMk id="6" creationId="{8C732BC3-D7AC-C3B3-675E-44D2F37B59CF}"/>
          </ac:spMkLst>
        </pc:spChg>
        <pc:spChg chg="add mod">
          <ac:chgData name="Grayling, Michael [JRDGB]" userId="8f0d0d65-4bfe-4475-8d51-9c3406948ce7" providerId="ADAL" clId="{3B95A1C1-0194-E241-92FB-33800A257609}" dt="2025-08-07T15:34:26.558" v="12251" actId="14100"/>
          <ac:spMkLst>
            <pc:docMk/>
            <pc:sldMk cId="3492775365" sldId="2147475211"/>
            <ac:spMk id="7" creationId="{B037E5CC-A47E-83F4-81BD-7F5B4DEEE18B}"/>
          </ac:spMkLst>
        </pc:spChg>
        <pc:spChg chg="add mod">
          <ac:chgData name="Grayling, Michael [JRDGB]" userId="8f0d0d65-4bfe-4475-8d51-9c3406948ce7" providerId="ADAL" clId="{3B95A1C1-0194-E241-92FB-33800A257609}" dt="2025-08-07T15:34:34.350" v="12257" actId="14100"/>
          <ac:spMkLst>
            <pc:docMk/>
            <pc:sldMk cId="3492775365" sldId="2147475211"/>
            <ac:spMk id="8" creationId="{81D8EE45-87AF-8114-A3A9-C16AF75FF77C}"/>
          </ac:spMkLst>
        </pc:spChg>
        <pc:spChg chg="add mod">
          <ac:chgData name="Grayling, Michael [JRDGB]" userId="8f0d0d65-4bfe-4475-8d51-9c3406948ce7" providerId="ADAL" clId="{3B95A1C1-0194-E241-92FB-33800A257609}" dt="2025-08-07T15:34:44.671" v="12269" actId="20577"/>
          <ac:spMkLst>
            <pc:docMk/>
            <pc:sldMk cId="3492775365" sldId="2147475211"/>
            <ac:spMk id="9" creationId="{E03792E6-FB67-A54E-F390-A91605C283BB}"/>
          </ac:spMkLst>
        </pc:spChg>
        <pc:spChg chg="add mod">
          <ac:chgData name="Grayling, Michael [JRDGB]" userId="8f0d0d65-4bfe-4475-8d51-9c3406948ce7" providerId="ADAL" clId="{3B95A1C1-0194-E241-92FB-33800A257609}" dt="2025-08-07T15:34:50.209" v="12274" actId="20577"/>
          <ac:spMkLst>
            <pc:docMk/>
            <pc:sldMk cId="3492775365" sldId="2147475211"/>
            <ac:spMk id="10" creationId="{B10806E8-FFBF-4E34-2C48-D60FA1B8E94C}"/>
          </ac:spMkLst>
        </pc:spChg>
        <pc:picChg chg="mod">
          <ac:chgData name="Grayling, Michael [JRDGB]" userId="8f0d0d65-4bfe-4475-8d51-9c3406948ce7" providerId="ADAL" clId="{3B95A1C1-0194-E241-92FB-33800A257609}" dt="2025-08-07T15:34:17.005" v="12233" actId="1076"/>
          <ac:picMkLst>
            <pc:docMk/>
            <pc:sldMk cId="3492775365" sldId="2147475211"/>
            <ac:picMk id="5" creationId="{01AB2E55-F97F-AEA9-B825-95BA9050D53E}"/>
          </ac:picMkLst>
        </pc:picChg>
      </pc:sldChg>
      <pc:sldChg chg="addSp modSp mod">
        <pc:chgData name="Grayling, Michael [JRDGB]" userId="8f0d0d65-4bfe-4475-8d51-9c3406948ce7" providerId="ADAL" clId="{3B95A1C1-0194-E241-92FB-33800A257609}" dt="2025-08-07T15:35:56.312" v="12335" actId="1036"/>
        <pc:sldMkLst>
          <pc:docMk/>
          <pc:sldMk cId="2239841752" sldId="2147475212"/>
        </pc:sldMkLst>
        <pc:spChg chg="mod">
          <ac:chgData name="Grayling, Michael [JRDGB]" userId="8f0d0d65-4bfe-4475-8d51-9c3406948ce7" providerId="ADAL" clId="{3B95A1C1-0194-E241-92FB-33800A257609}" dt="2025-08-07T15:33:39.162" v="12200" actId="20577"/>
          <ac:spMkLst>
            <pc:docMk/>
            <pc:sldMk cId="2239841752" sldId="2147475212"/>
            <ac:spMk id="2" creationId="{648BB75D-21D7-DA3B-7475-E6ABF5DC9B51}"/>
          </ac:spMkLst>
        </pc:spChg>
        <pc:spChg chg="add mod">
          <ac:chgData name="Grayling, Michael [JRDGB]" userId="8f0d0d65-4bfe-4475-8d51-9c3406948ce7" providerId="ADAL" clId="{3B95A1C1-0194-E241-92FB-33800A257609}" dt="2025-08-07T15:35:15.479" v="12297" actId="14100"/>
          <ac:spMkLst>
            <pc:docMk/>
            <pc:sldMk cId="2239841752" sldId="2147475212"/>
            <ac:spMk id="4" creationId="{B042B141-8655-4C94-7831-075D2A2246E5}"/>
          </ac:spMkLst>
        </pc:spChg>
        <pc:spChg chg="add mod">
          <ac:chgData name="Grayling, Michael [JRDGB]" userId="8f0d0d65-4bfe-4475-8d51-9c3406948ce7" providerId="ADAL" clId="{3B95A1C1-0194-E241-92FB-33800A257609}" dt="2025-08-07T15:35:18.096" v="12301" actId="1038"/>
          <ac:spMkLst>
            <pc:docMk/>
            <pc:sldMk cId="2239841752" sldId="2147475212"/>
            <ac:spMk id="5" creationId="{4F76E8E1-B6AD-2082-6EF1-1CC7E47EA10B}"/>
          </ac:spMkLst>
        </pc:spChg>
        <pc:spChg chg="add mod">
          <ac:chgData name="Grayling, Michael [JRDGB]" userId="8f0d0d65-4bfe-4475-8d51-9c3406948ce7" providerId="ADAL" clId="{3B95A1C1-0194-E241-92FB-33800A257609}" dt="2025-08-07T15:35:19.958" v="12302"/>
          <ac:spMkLst>
            <pc:docMk/>
            <pc:sldMk cId="2239841752" sldId="2147475212"/>
            <ac:spMk id="7" creationId="{F3C8D8CB-8F37-9115-4F0D-9F8A588F9C75}"/>
          </ac:spMkLst>
        </pc:spChg>
        <pc:spChg chg="add mod">
          <ac:chgData name="Grayling, Michael [JRDGB]" userId="8f0d0d65-4bfe-4475-8d51-9c3406948ce7" providerId="ADAL" clId="{3B95A1C1-0194-E241-92FB-33800A257609}" dt="2025-08-07T15:35:19.958" v="12302"/>
          <ac:spMkLst>
            <pc:docMk/>
            <pc:sldMk cId="2239841752" sldId="2147475212"/>
            <ac:spMk id="8" creationId="{2A6C90C8-5D9F-0297-33B6-6AF51CA44FF5}"/>
          </ac:spMkLst>
        </pc:spChg>
        <pc:spChg chg="add mod">
          <ac:chgData name="Grayling, Michael [JRDGB]" userId="8f0d0d65-4bfe-4475-8d51-9c3406948ce7" providerId="ADAL" clId="{3B95A1C1-0194-E241-92FB-33800A257609}" dt="2025-08-07T15:35:35.478" v="12307" actId="14100"/>
          <ac:spMkLst>
            <pc:docMk/>
            <pc:sldMk cId="2239841752" sldId="2147475212"/>
            <ac:spMk id="9" creationId="{6FDC106B-B38A-C8D8-18D2-D72DB3EE1667}"/>
          </ac:spMkLst>
        </pc:spChg>
        <pc:spChg chg="add mod">
          <ac:chgData name="Grayling, Michael [JRDGB]" userId="8f0d0d65-4bfe-4475-8d51-9c3406948ce7" providerId="ADAL" clId="{3B95A1C1-0194-E241-92FB-33800A257609}" dt="2025-08-07T15:35:40.288" v="12327" actId="1036"/>
          <ac:spMkLst>
            <pc:docMk/>
            <pc:sldMk cId="2239841752" sldId="2147475212"/>
            <ac:spMk id="10" creationId="{ED0E5A38-4FBA-6AE7-0FC8-F26AF27EA466}"/>
          </ac:spMkLst>
        </pc:spChg>
        <pc:spChg chg="add mod">
          <ac:chgData name="Grayling, Michael [JRDGB]" userId="8f0d0d65-4bfe-4475-8d51-9c3406948ce7" providerId="ADAL" clId="{3B95A1C1-0194-E241-92FB-33800A257609}" dt="2025-08-07T15:35:48.745" v="12330" actId="14100"/>
          <ac:spMkLst>
            <pc:docMk/>
            <pc:sldMk cId="2239841752" sldId="2147475212"/>
            <ac:spMk id="11" creationId="{B6019CB7-1653-3490-5376-3B43E6BC961C}"/>
          </ac:spMkLst>
        </pc:spChg>
        <pc:spChg chg="add mod">
          <ac:chgData name="Grayling, Michael [JRDGB]" userId="8f0d0d65-4bfe-4475-8d51-9c3406948ce7" providerId="ADAL" clId="{3B95A1C1-0194-E241-92FB-33800A257609}" dt="2025-08-07T15:35:56.312" v="12335" actId="1036"/>
          <ac:spMkLst>
            <pc:docMk/>
            <pc:sldMk cId="2239841752" sldId="2147475212"/>
            <ac:spMk id="12" creationId="{2A505456-295C-9BCE-22B6-6BD0B7DA1308}"/>
          </ac:spMkLst>
        </pc:spChg>
        <pc:picChg chg="mod">
          <ac:chgData name="Grayling, Michael [JRDGB]" userId="8f0d0d65-4bfe-4475-8d51-9c3406948ce7" providerId="ADAL" clId="{3B95A1C1-0194-E241-92FB-33800A257609}" dt="2025-08-07T15:35:21.771" v="12304" actId="1076"/>
          <ac:picMkLst>
            <pc:docMk/>
            <pc:sldMk cId="2239841752" sldId="2147475212"/>
            <ac:picMk id="6" creationId="{A5641AD8-78E9-6EC1-91A2-F96A2AD4C658}"/>
          </ac:picMkLst>
        </pc:picChg>
      </pc:sldChg>
      <pc:sldChg chg="modSp mod">
        <pc:chgData name="Grayling, Michael [JRDGB]" userId="8f0d0d65-4bfe-4475-8d51-9c3406948ce7" providerId="ADAL" clId="{3B95A1C1-0194-E241-92FB-33800A257609}" dt="2025-08-07T23:23:41.161" v="14578" actId="255"/>
        <pc:sldMkLst>
          <pc:docMk/>
          <pc:sldMk cId="189767571" sldId="2147475216"/>
        </pc:sldMkLst>
        <pc:spChg chg="mod">
          <ac:chgData name="Grayling, Michael [JRDGB]" userId="8f0d0d65-4bfe-4475-8d51-9c3406948ce7" providerId="ADAL" clId="{3B95A1C1-0194-E241-92FB-33800A257609}" dt="2025-08-07T23:23:41.161" v="14578" actId="255"/>
          <ac:spMkLst>
            <pc:docMk/>
            <pc:sldMk cId="189767571" sldId="2147475216"/>
            <ac:spMk id="4" creationId="{442EDAD6-4D42-1CBB-D20A-0A5BED58A6E5}"/>
          </ac:spMkLst>
        </pc:spChg>
      </pc:sldChg>
      <pc:sldChg chg="modSp mod">
        <pc:chgData name="Grayling, Michael [JRDGB]" userId="8f0d0d65-4bfe-4475-8d51-9c3406948ce7" providerId="ADAL" clId="{3B95A1C1-0194-E241-92FB-33800A257609}" dt="2025-08-07T12:48:27.217" v="9949" actId="404"/>
        <pc:sldMkLst>
          <pc:docMk/>
          <pc:sldMk cId="2364579198" sldId="2147475231"/>
        </pc:sldMkLst>
        <pc:spChg chg="mod">
          <ac:chgData name="Grayling, Michael [JRDGB]" userId="8f0d0d65-4bfe-4475-8d51-9c3406948ce7" providerId="ADAL" clId="{3B95A1C1-0194-E241-92FB-33800A257609}" dt="2025-08-07T12:48:27.217" v="9949" actId="404"/>
          <ac:spMkLst>
            <pc:docMk/>
            <pc:sldMk cId="2364579198" sldId="2147475231"/>
            <ac:spMk id="2" creationId="{7F533E8E-68F3-DC78-FED2-E4B58BC179BF}"/>
          </ac:spMkLst>
        </pc:spChg>
        <pc:spChg chg="mod">
          <ac:chgData name="Grayling, Michael [JRDGB]" userId="8f0d0d65-4bfe-4475-8d51-9c3406948ce7" providerId="ADAL" clId="{3B95A1C1-0194-E241-92FB-33800A257609}" dt="2025-08-07T11:38:12.694" v="7045" actId="20577"/>
          <ac:spMkLst>
            <pc:docMk/>
            <pc:sldMk cId="2364579198" sldId="2147475231"/>
            <ac:spMk id="18" creationId="{6BFE529A-BC55-42CE-6253-EA86497A30BC}"/>
          </ac:spMkLst>
        </pc:spChg>
      </pc:sldChg>
      <pc:sldChg chg="modSp mod">
        <pc:chgData name="Grayling, Michael [JRDGB]" userId="8f0d0d65-4bfe-4475-8d51-9c3406948ce7" providerId="ADAL" clId="{3B95A1C1-0194-E241-92FB-33800A257609}" dt="2025-08-08T16:14:56.997" v="15756" actId="20577"/>
        <pc:sldMkLst>
          <pc:docMk/>
          <pc:sldMk cId="2906596975" sldId="2147475243"/>
        </pc:sldMkLst>
        <pc:spChg chg="mod">
          <ac:chgData name="Grayling, Michael [JRDGB]" userId="8f0d0d65-4bfe-4475-8d51-9c3406948ce7" providerId="ADAL" clId="{3B95A1C1-0194-E241-92FB-33800A257609}" dt="2025-08-08T16:14:56.997" v="15756" actId="20577"/>
          <ac:spMkLst>
            <pc:docMk/>
            <pc:sldMk cId="2906596975" sldId="2147475243"/>
            <ac:spMk id="2" creationId="{BF1C0FD5-60A1-E60E-F247-94659EFC5BF7}"/>
          </ac:spMkLst>
        </pc:spChg>
      </pc:sldChg>
      <pc:sldChg chg="modSp mod">
        <pc:chgData name="Grayling, Michael [JRDGB]" userId="8f0d0d65-4bfe-4475-8d51-9c3406948ce7" providerId="ADAL" clId="{3B95A1C1-0194-E241-92FB-33800A257609}" dt="2025-08-08T16:16:42.341" v="15791" actId="20577"/>
        <pc:sldMkLst>
          <pc:docMk/>
          <pc:sldMk cId="1504790774" sldId="2147475253"/>
        </pc:sldMkLst>
        <pc:spChg chg="mod">
          <ac:chgData name="Grayling, Michael [JRDGB]" userId="8f0d0d65-4bfe-4475-8d51-9c3406948ce7" providerId="ADAL" clId="{3B95A1C1-0194-E241-92FB-33800A257609}" dt="2025-08-08T16:15:12.336" v="15760" actId="20577"/>
          <ac:spMkLst>
            <pc:docMk/>
            <pc:sldMk cId="1504790774" sldId="2147475253"/>
            <ac:spMk id="2" creationId="{D7876495-3C91-E1B6-3269-9AF9D036D045}"/>
          </ac:spMkLst>
        </pc:spChg>
        <pc:spChg chg="mod">
          <ac:chgData name="Grayling, Michael [JRDGB]" userId="8f0d0d65-4bfe-4475-8d51-9c3406948ce7" providerId="ADAL" clId="{3B95A1C1-0194-E241-92FB-33800A257609}" dt="2025-08-08T16:16:42.341" v="15791" actId="20577"/>
          <ac:spMkLst>
            <pc:docMk/>
            <pc:sldMk cId="1504790774" sldId="2147475253"/>
            <ac:spMk id="5" creationId="{5BFDE926-2481-52C6-2CA1-60B125AD9A64}"/>
          </ac:spMkLst>
        </pc:spChg>
      </pc:sldChg>
      <pc:sldChg chg="addSp modSp mod">
        <pc:chgData name="Grayling, Michael [JRDGB]" userId="8f0d0d65-4bfe-4475-8d51-9c3406948ce7" providerId="ADAL" clId="{3B95A1C1-0194-E241-92FB-33800A257609}" dt="2025-08-08T16:16:49.404" v="15795" actId="20577"/>
        <pc:sldMkLst>
          <pc:docMk/>
          <pc:sldMk cId="54073853" sldId="2147475254"/>
        </pc:sldMkLst>
        <pc:spChg chg="mod">
          <ac:chgData name="Grayling, Michael [JRDGB]" userId="8f0d0d65-4bfe-4475-8d51-9c3406948ce7" providerId="ADAL" clId="{3B95A1C1-0194-E241-92FB-33800A257609}" dt="2025-08-08T16:15:23.892" v="15764" actId="20577"/>
          <ac:spMkLst>
            <pc:docMk/>
            <pc:sldMk cId="54073853" sldId="2147475254"/>
            <ac:spMk id="2" creationId="{5C1A1B3D-3189-E8AB-3B66-49BDF8CE6EF6}"/>
          </ac:spMkLst>
        </pc:spChg>
        <pc:spChg chg="mod">
          <ac:chgData name="Grayling, Michael [JRDGB]" userId="8f0d0d65-4bfe-4475-8d51-9c3406948ce7" providerId="ADAL" clId="{3B95A1C1-0194-E241-92FB-33800A257609}" dt="2025-08-08T16:16:49.404" v="15795" actId="20577"/>
          <ac:spMkLst>
            <pc:docMk/>
            <pc:sldMk cId="54073853" sldId="2147475254"/>
            <ac:spMk id="4" creationId="{EE0CB7C1-E6DD-1944-730E-204BA1077155}"/>
          </ac:spMkLst>
        </pc:spChg>
        <pc:spChg chg="add mod">
          <ac:chgData name="Grayling, Michael [JRDGB]" userId="8f0d0d65-4bfe-4475-8d51-9c3406948ce7" providerId="ADAL" clId="{3B95A1C1-0194-E241-92FB-33800A257609}" dt="2025-08-07T11:05:10.023" v="6584" actId="20577"/>
          <ac:spMkLst>
            <pc:docMk/>
            <pc:sldMk cId="54073853" sldId="2147475254"/>
            <ac:spMk id="6" creationId="{7EE04436-7861-ABB7-1693-BBE9E30CABE2}"/>
          </ac:spMkLst>
        </pc:spChg>
      </pc:sldChg>
      <pc:sldChg chg="modSp mod">
        <pc:chgData name="Grayling, Michael [JRDGB]" userId="8f0d0d65-4bfe-4475-8d51-9c3406948ce7" providerId="ADAL" clId="{3B95A1C1-0194-E241-92FB-33800A257609}" dt="2025-08-08T16:15:28.822" v="15766" actId="20577"/>
        <pc:sldMkLst>
          <pc:docMk/>
          <pc:sldMk cId="407983299" sldId="2147475255"/>
        </pc:sldMkLst>
        <pc:spChg chg="mod">
          <ac:chgData name="Grayling, Michael [JRDGB]" userId="8f0d0d65-4bfe-4475-8d51-9c3406948ce7" providerId="ADAL" clId="{3B95A1C1-0194-E241-92FB-33800A257609}" dt="2025-08-08T16:15:28.822" v="15766" actId="20577"/>
          <ac:spMkLst>
            <pc:docMk/>
            <pc:sldMk cId="407983299" sldId="2147475255"/>
            <ac:spMk id="2" creationId="{049D7CF2-22A9-947A-966D-C2238C0B628D}"/>
          </ac:spMkLst>
        </pc:spChg>
      </pc:sldChg>
      <pc:sldChg chg="modSp mod">
        <pc:chgData name="Grayling, Michael [JRDGB]" userId="8f0d0d65-4bfe-4475-8d51-9c3406948ce7" providerId="ADAL" clId="{3B95A1C1-0194-E241-92FB-33800A257609}" dt="2025-08-08T16:15:36.296" v="15769" actId="20577"/>
        <pc:sldMkLst>
          <pc:docMk/>
          <pc:sldMk cId="1502720028" sldId="2147475256"/>
        </pc:sldMkLst>
        <pc:spChg chg="mod">
          <ac:chgData name="Grayling, Michael [JRDGB]" userId="8f0d0d65-4bfe-4475-8d51-9c3406948ce7" providerId="ADAL" clId="{3B95A1C1-0194-E241-92FB-33800A257609}" dt="2025-08-08T16:15:36.296" v="15769" actId="20577"/>
          <ac:spMkLst>
            <pc:docMk/>
            <pc:sldMk cId="1502720028" sldId="2147475256"/>
            <ac:spMk id="2" creationId="{A319D5C5-8706-3721-2FFE-A44247878727}"/>
          </ac:spMkLst>
        </pc:spChg>
      </pc:sldChg>
      <pc:sldChg chg="modSp mod">
        <pc:chgData name="Grayling, Michael [JRDGB]" userId="8f0d0d65-4bfe-4475-8d51-9c3406948ce7" providerId="ADAL" clId="{3B95A1C1-0194-E241-92FB-33800A257609}" dt="2025-08-08T16:15:47.154" v="15773" actId="20577"/>
        <pc:sldMkLst>
          <pc:docMk/>
          <pc:sldMk cId="489703680" sldId="2147475257"/>
        </pc:sldMkLst>
        <pc:spChg chg="mod">
          <ac:chgData name="Grayling, Michael [JRDGB]" userId="8f0d0d65-4bfe-4475-8d51-9c3406948ce7" providerId="ADAL" clId="{3B95A1C1-0194-E241-92FB-33800A257609}" dt="2025-08-08T16:15:47.154" v="15773" actId="20577"/>
          <ac:spMkLst>
            <pc:docMk/>
            <pc:sldMk cId="489703680" sldId="2147475257"/>
            <ac:spMk id="2" creationId="{A3133EAF-9A74-FE54-D7FE-31706413439F}"/>
          </ac:spMkLst>
        </pc:spChg>
      </pc:sldChg>
      <pc:sldChg chg="modSp mod">
        <pc:chgData name="Grayling, Michael [JRDGB]" userId="8f0d0d65-4bfe-4475-8d51-9c3406948ce7" providerId="ADAL" clId="{3B95A1C1-0194-E241-92FB-33800A257609}" dt="2025-08-08T16:15:51.800" v="15775" actId="20577"/>
        <pc:sldMkLst>
          <pc:docMk/>
          <pc:sldMk cId="1454668402" sldId="2147475258"/>
        </pc:sldMkLst>
        <pc:spChg chg="mod">
          <ac:chgData name="Grayling, Michael [JRDGB]" userId="8f0d0d65-4bfe-4475-8d51-9c3406948ce7" providerId="ADAL" clId="{3B95A1C1-0194-E241-92FB-33800A257609}" dt="2025-08-08T16:15:51.800" v="15775" actId="20577"/>
          <ac:spMkLst>
            <pc:docMk/>
            <pc:sldMk cId="1454668402" sldId="2147475258"/>
            <ac:spMk id="2" creationId="{4DF28EFD-AF44-363E-CD60-F851E78FF64C}"/>
          </ac:spMkLst>
        </pc:spChg>
      </pc:sldChg>
      <pc:sldChg chg="modSp mod">
        <pc:chgData name="Grayling, Michael [JRDGB]" userId="8f0d0d65-4bfe-4475-8d51-9c3406948ce7" providerId="ADAL" clId="{3B95A1C1-0194-E241-92FB-33800A257609}" dt="2025-08-08T16:15:56.805" v="15778" actId="20577"/>
        <pc:sldMkLst>
          <pc:docMk/>
          <pc:sldMk cId="4223547211" sldId="2147475259"/>
        </pc:sldMkLst>
        <pc:spChg chg="mod">
          <ac:chgData name="Grayling, Michael [JRDGB]" userId="8f0d0d65-4bfe-4475-8d51-9c3406948ce7" providerId="ADAL" clId="{3B95A1C1-0194-E241-92FB-33800A257609}" dt="2025-08-08T16:15:56.805" v="15778" actId="20577"/>
          <ac:spMkLst>
            <pc:docMk/>
            <pc:sldMk cId="4223547211" sldId="2147475259"/>
            <ac:spMk id="2" creationId="{C391BAA2-E5AF-FAF2-F0A1-9CA60BFBC8F0}"/>
          </ac:spMkLst>
        </pc:spChg>
        <pc:spChg chg="mod">
          <ac:chgData name="Grayling, Michael [JRDGB]" userId="8f0d0d65-4bfe-4475-8d51-9c3406948ce7" providerId="ADAL" clId="{3B95A1C1-0194-E241-92FB-33800A257609}" dt="2025-08-07T12:51:28.640" v="10015" actId="20577"/>
          <ac:spMkLst>
            <pc:docMk/>
            <pc:sldMk cId="4223547211" sldId="2147475259"/>
            <ac:spMk id="5" creationId="{3CC0EC77-C4E1-56B6-2F6F-4A4915F25697}"/>
          </ac:spMkLst>
        </pc:spChg>
      </pc:sldChg>
      <pc:sldChg chg="modSp mod">
        <pc:chgData name="Grayling, Michael [JRDGB]" userId="8f0d0d65-4bfe-4475-8d51-9c3406948ce7" providerId="ADAL" clId="{3B95A1C1-0194-E241-92FB-33800A257609}" dt="2025-08-08T16:16:10.502" v="15782" actId="20577"/>
        <pc:sldMkLst>
          <pc:docMk/>
          <pc:sldMk cId="2618564873" sldId="2147475260"/>
        </pc:sldMkLst>
        <pc:spChg chg="mod">
          <ac:chgData name="Grayling, Michael [JRDGB]" userId="8f0d0d65-4bfe-4475-8d51-9c3406948ce7" providerId="ADAL" clId="{3B95A1C1-0194-E241-92FB-33800A257609}" dt="2025-08-08T16:16:10.502" v="15782" actId="20577"/>
          <ac:spMkLst>
            <pc:docMk/>
            <pc:sldMk cId="2618564873" sldId="2147475260"/>
            <ac:spMk id="2" creationId="{B6977E33-5BEC-C146-57AD-CDFCEC427359}"/>
          </ac:spMkLst>
        </pc:spChg>
      </pc:sldChg>
      <pc:sldChg chg="modSp mod">
        <pc:chgData name="Grayling, Michael [JRDGB]" userId="8f0d0d65-4bfe-4475-8d51-9c3406948ce7" providerId="ADAL" clId="{3B95A1C1-0194-E241-92FB-33800A257609}" dt="2025-08-07T13:00:33.877" v="10079" actId="20577"/>
        <pc:sldMkLst>
          <pc:docMk/>
          <pc:sldMk cId="31020771" sldId="2147475264"/>
        </pc:sldMkLst>
        <pc:spChg chg="mod">
          <ac:chgData name="Grayling, Michael [JRDGB]" userId="8f0d0d65-4bfe-4475-8d51-9c3406948ce7" providerId="ADAL" clId="{3B95A1C1-0194-E241-92FB-33800A257609}" dt="2025-08-07T12:17:59.410" v="8827" actId="20577"/>
          <ac:spMkLst>
            <pc:docMk/>
            <pc:sldMk cId="31020771" sldId="2147475264"/>
            <ac:spMk id="2" creationId="{90919212-1F88-3108-7639-32FD153EFEFB}"/>
          </ac:spMkLst>
        </pc:spChg>
        <pc:spChg chg="mod">
          <ac:chgData name="Grayling, Michael [JRDGB]" userId="8f0d0d65-4bfe-4475-8d51-9c3406948ce7" providerId="ADAL" clId="{3B95A1C1-0194-E241-92FB-33800A257609}" dt="2025-08-07T13:00:33.877" v="10079" actId="20577"/>
          <ac:spMkLst>
            <pc:docMk/>
            <pc:sldMk cId="31020771" sldId="2147475264"/>
            <ac:spMk id="13" creationId="{AAA4ECF6-0753-A395-3FAE-CA2F3E3D3E77}"/>
          </ac:spMkLst>
        </pc:spChg>
        <pc:spChg chg="mod">
          <ac:chgData name="Grayling, Michael [JRDGB]" userId="8f0d0d65-4bfe-4475-8d51-9c3406948ce7" providerId="ADAL" clId="{3B95A1C1-0194-E241-92FB-33800A257609}" dt="2025-08-07T13:00:31.622" v="10077" actId="14100"/>
          <ac:spMkLst>
            <pc:docMk/>
            <pc:sldMk cId="31020771" sldId="2147475264"/>
            <ac:spMk id="18" creationId="{6CD5B336-59F8-A449-8DDA-E4A7E5E9923D}"/>
          </ac:spMkLst>
        </pc:spChg>
      </pc:sldChg>
      <pc:sldChg chg="modSp mod">
        <pc:chgData name="Grayling, Michael [JRDGB]" userId="8f0d0d65-4bfe-4475-8d51-9c3406948ce7" providerId="ADAL" clId="{3B95A1C1-0194-E241-92FB-33800A257609}" dt="2025-08-08T16:16:17.703" v="15786" actId="20577"/>
        <pc:sldMkLst>
          <pc:docMk/>
          <pc:sldMk cId="405127089" sldId="2147475271"/>
        </pc:sldMkLst>
        <pc:spChg chg="mod">
          <ac:chgData name="Grayling, Michael [JRDGB]" userId="8f0d0d65-4bfe-4475-8d51-9c3406948ce7" providerId="ADAL" clId="{3B95A1C1-0194-E241-92FB-33800A257609}" dt="2025-08-08T16:16:17.703" v="15786" actId="20577"/>
          <ac:spMkLst>
            <pc:docMk/>
            <pc:sldMk cId="405127089" sldId="2147475271"/>
            <ac:spMk id="2" creationId="{07AA4892-2F59-91C1-84F1-33C847227B56}"/>
          </ac:spMkLst>
        </pc:spChg>
      </pc:sldChg>
      <pc:sldChg chg="modSp mod">
        <pc:chgData name="Grayling, Michael [JRDGB]" userId="8f0d0d65-4bfe-4475-8d51-9c3406948ce7" providerId="ADAL" clId="{3B95A1C1-0194-E241-92FB-33800A257609}" dt="2025-08-08T18:18:17.636" v="15923" actId="20577"/>
        <pc:sldMkLst>
          <pc:docMk/>
          <pc:sldMk cId="2130541591" sldId="2147475274"/>
        </pc:sldMkLst>
        <pc:spChg chg="mod">
          <ac:chgData name="Grayling, Michael [JRDGB]" userId="8f0d0d65-4bfe-4475-8d51-9c3406948ce7" providerId="ADAL" clId="{3B95A1C1-0194-E241-92FB-33800A257609}" dt="2025-08-08T18:18:13.860" v="15918" actId="20577"/>
          <ac:spMkLst>
            <pc:docMk/>
            <pc:sldMk cId="2130541591" sldId="2147475274"/>
            <ac:spMk id="6" creationId="{71FA1C6B-3E05-1FDA-31E3-0CDD4C326A55}"/>
          </ac:spMkLst>
        </pc:spChg>
        <pc:spChg chg="mod">
          <ac:chgData name="Grayling, Michael [JRDGB]" userId="8f0d0d65-4bfe-4475-8d51-9c3406948ce7" providerId="ADAL" clId="{3B95A1C1-0194-E241-92FB-33800A257609}" dt="2025-08-08T18:18:17.636" v="15923" actId="20577"/>
          <ac:spMkLst>
            <pc:docMk/>
            <pc:sldMk cId="2130541591" sldId="2147475274"/>
            <ac:spMk id="7" creationId="{4410B600-1014-89B6-D666-20B5000317E5}"/>
          </ac:spMkLst>
        </pc:spChg>
      </pc:sldChg>
      <pc:sldChg chg="del">
        <pc:chgData name="Grayling, Michael [JRDGB]" userId="8f0d0d65-4bfe-4475-8d51-9c3406948ce7" providerId="ADAL" clId="{3B95A1C1-0194-E241-92FB-33800A257609}" dt="2025-08-07T12:27:15.465" v="8980" actId="2696"/>
        <pc:sldMkLst>
          <pc:docMk/>
          <pc:sldMk cId="2303884852" sldId="2147475289"/>
        </pc:sldMkLst>
      </pc:sldChg>
      <pc:sldChg chg="del">
        <pc:chgData name="Grayling, Michael [JRDGB]" userId="8f0d0d65-4bfe-4475-8d51-9c3406948ce7" providerId="ADAL" clId="{3B95A1C1-0194-E241-92FB-33800A257609}" dt="2025-08-07T12:27:15.472" v="8981" actId="2696"/>
        <pc:sldMkLst>
          <pc:docMk/>
          <pc:sldMk cId="1882346686" sldId="2147475290"/>
        </pc:sldMkLst>
      </pc:sldChg>
      <pc:sldChg chg="del">
        <pc:chgData name="Grayling, Michael [JRDGB]" userId="8f0d0d65-4bfe-4475-8d51-9c3406948ce7" providerId="ADAL" clId="{3B95A1C1-0194-E241-92FB-33800A257609}" dt="2025-08-07T12:27:15.480" v="8982" actId="2696"/>
        <pc:sldMkLst>
          <pc:docMk/>
          <pc:sldMk cId="3188093649" sldId="2147475291"/>
        </pc:sldMkLst>
      </pc:sldChg>
      <pc:sldChg chg="modSp mod">
        <pc:chgData name="Grayling, Michael [JRDGB]" userId="8f0d0d65-4bfe-4475-8d51-9c3406948ce7" providerId="ADAL" clId="{3B95A1C1-0194-E241-92FB-33800A257609}" dt="2025-08-07T12:27:48.216" v="8986" actId="20577"/>
        <pc:sldMkLst>
          <pc:docMk/>
          <pc:sldMk cId="2839395347" sldId="2147475294"/>
        </pc:sldMkLst>
        <pc:spChg chg="mod">
          <ac:chgData name="Grayling, Michael [JRDGB]" userId="8f0d0d65-4bfe-4475-8d51-9c3406948ce7" providerId="ADAL" clId="{3B95A1C1-0194-E241-92FB-33800A257609}" dt="2025-08-07T12:27:48.216" v="8986" actId="20577"/>
          <ac:spMkLst>
            <pc:docMk/>
            <pc:sldMk cId="2839395347" sldId="2147475294"/>
            <ac:spMk id="5" creationId="{2F552ECD-275E-AAF1-D1E4-07C04DCFB478}"/>
          </ac:spMkLst>
        </pc:spChg>
      </pc:sldChg>
      <pc:sldChg chg="modSp mod">
        <pc:chgData name="Grayling, Michael [JRDGB]" userId="8f0d0d65-4bfe-4475-8d51-9c3406948ce7" providerId="ADAL" clId="{3B95A1C1-0194-E241-92FB-33800A257609}" dt="2025-08-08T14:20:31.626" v="14846" actId="113"/>
        <pc:sldMkLst>
          <pc:docMk/>
          <pc:sldMk cId="3607081150" sldId="2147475296"/>
        </pc:sldMkLst>
        <pc:spChg chg="mod">
          <ac:chgData name="Grayling, Michael [JRDGB]" userId="8f0d0d65-4bfe-4475-8d51-9c3406948ce7" providerId="ADAL" clId="{3B95A1C1-0194-E241-92FB-33800A257609}" dt="2025-08-08T14:20:31.626" v="14846" actId="113"/>
          <ac:spMkLst>
            <pc:docMk/>
            <pc:sldMk cId="3607081150" sldId="2147475296"/>
            <ac:spMk id="5" creationId="{56606F23-D89B-0992-55E4-9125112A6D98}"/>
          </ac:spMkLst>
        </pc:spChg>
      </pc:sldChg>
      <pc:sldChg chg="modSp mod">
        <pc:chgData name="Grayling, Michael [JRDGB]" userId="8f0d0d65-4bfe-4475-8d51-9c3406948ce7" providerId="ADAL" clId="{3B95A1C1-0194-E241-92FB-33800A257609}" dt="2025-08-07T12:50:18.583" v="9952" actId="20577"/>
        <pc:sldMkLst>
          <pc:docMk/>
          <pc:sldMk cId="2232854976" sldId="2147475297"/>
        </pc:sldMkLst>
        <pc:spChg chg="mod">
          <ac:chgData name="Grayling, Michael [JRDGB]" userId="8f0d0d65-4bfe-4475-8d51-9c3406948ce7" providerId="ADAL" clId="{3B95A1C1-0194-E241-92FB-33800A257609}" dt="2025-08-07T12:50:18.583" v="9952" actId="20577"/>
          <ac:spMkLst>
            <pc:docMk/>
            <pc:sldMk cId="2232854976" sldId="2147475297"/>
            <ac:spMk id="5" creationId="{310C2A53-5337-ECD4-4A2E-AA8ACDC4FCFC}"/>
          </ac:spMkLst>
        </pc:spChg>
      </pc:sldChg>
      <pc:sldChg chg="addSp delSp modSp mod">
        <pc:chgData name="Grayling, Michael [JRDGB]" userId="8f0d0d65-4bfe-4475-8d51-9c3406948ce7" providerId="ADAL" clId="{3B95A1C1-0194-E241-92FB-33800A257609}" dt="2025-08-07T11:46:06.577" v="7101" actId="478"/>
        <pc:sldMkLst>
          <pc:docMk/>
          <pc:sldMk cId="1746054817" sldId="2147475299"/>
        </pc:sldMkLst>
        <pc:spChg chg="add del mod">
          <ac:chgData name="Grayling, Michael [JRDGB]" userId="8f0d0d65-4bfe-4475-8d51-9c3406948ce7" providerId="ADAL" clId="{3B95A1C1-0194-E241-92FB-33800A257609}" dt="2025-08-07T11:46:06.577" v="7101" actId="478"/>
          <ac:spMkLst>
            <pc:docMk/>
            <pc:sldMk cId="1746054817" sldId="2147475299"/>
            <ac:spMk id="5" creationId="{EE1E89DA-CC73-A837-5B13-CCCC93B204CE}"/>
          </ac:spMkLst>
        </pc:spChg>
        <pc:spChg chg="del">
          <ac:chgData name="Grayling, Michael [JRDGB]" userId="8f0d0d65-4bfe-4475-8d51-9c3406948ce7" providerId="ADAL" clId="{3B95A1C1-0194-E241-92FB-33800A257609}" dt="2025-08-07T11:46:05.190" v="7100" actId="478"/>
          <ac:spMkLst>
            <pc:docMk/>
            <pc:sldMk cId="1746054817" sldId="2147475299"/>
            <ac:spMk id="18" creationId="{28A7C86F-9044-A5CA-C06E-490EB1B6AA29}"/>
          </ac:spMkLst>
        </pc:spChg>
      </pc:sldChg>
      <pc:sldChg chg="modSp mod">
        <pc:chgData name="Grayling, Michael [JRDGB]" userId="8f0d0d65-4bfe-4475-8d51-9c3406948ce7" providerId="ADAL" clId="{3B95A1C1-0194-E241-92FB-33800A257609}" dt="2025-08-07T13:01:06.960" v="10104" actId="20577"/>
        <pc:sldMkLst>
          <pc:docMk/>
          <pc:sldMk cId="4172293389" sldId="2147475300"/>
        </pc:sldMkLst>
        <pc:spChg chg="mod">
          <ac:chgData name="Grayling, Michael [JRDGB]" userId="8f0d0d65-4bfe-4475-8d51-9c3406948ce7" providerId="ADAL" clId="{3B95A1C1-0194-E241-92FB-33800A257609}" dt="2025-08-07T13:01:06.960" v="10104" actId="20577"/>
          <ac:spMkLst>
            <pc:docMk/>
            <pc:sldMk cId="4172293389" sldId="2147475300"/>
            <ac:spMk id="13" creationId="{53B19A20-AA18-2F77-F037-C1E731DBE649}"/>
          </ac:spMkLst>
        </pc:spChg>
        <pc:spChg chg="mod">
          <ac:chgData name="Grayling, Michael [JRDGB]" userId="8f0d0d65-4bfe-4475-8d51-9c3406948ce7" providerId="ADAL" clId="{3B95A1C1-0194-E241-92FB-33800A257609}" dt="2025-08-07T13:00:57.259" v="10102" actId="20577"/>
          <ac:spMkLst>
            <pc:docMk/>
            <pc:sldMk cId="4172293389" sldId="2147475300"/>
            <ac:spMk id="18" creationId="{BAF88E22-724F-CD1D-563A-59E6B12E4FA4}"/>
          </ac:spMkLst>
        </pc:spChg>
      </pc:sldChg>
      <pc:sldChg chg="modSp mod">
        <pc:chgData name="Grayling, Michael [JRDGB]" userId="8f0d0d65-4bfe-4475-8d51-9c3406948ce7" providerId="ADAL" clId="{3B95A1C1-0194-E241-92FB-33800A257609}" dt="2025-08-07T15:36:05.828" v="12347" actId="20577"/>
        <pc:sldMkLst>
          <pc:docMk/>
          <pc:sldMk cId="4235439321" sldId="2147475301"/>
        </pc:sldMkLst>
        <pc:spChg chg="mod">
          <ac:chgData name="Grayling, Michael [JRDGB]" userId="8f0d0d65-4bfe-4475-8d51-9c3406948ce7" providerId="ADAL" clId="{3B95A1C1-0194-E241-92FB-33800A257609}" dt="2025-08-07T15:36:05.828" v="12347" actId="20577"/>
          <ac:spMkLst>
            <pc:docMk/>
            <pc:sldMk cId="4235439321" sldId="2147475301"/>
            <ac:spMk id="2" creationId="{A3F800DE-41F2-C3EA-F675-A892ACB7E863}"/>
          </ac:spMkLst>
        </pc:spChg>
      </pc:sldChg>
      <pc:sldChg chg="addSp modSp mod">
        <pc:chgData name="Grayling, Michael [JRDGB]" userId="8f0d0d65-4bfe-4475-8d51-9c3406948ce7" providerId="ADAL" clId="{3B95A1C1-0194-E241-92FB-33800A257609}" dt="2025-08-07T15:37:31.241" v="12520" actId="1035"/>
        <pc:sldMkLst>
          <pc:docMk/>
          <pc:sldMk cId="2491270197" sldId="2147475302"/>
        </pc:sldMkLst>
        <pc:spChg chg="mod">
          <ac:chgData name="Grayling, Michael [JRDGB]" userId="8f0d0d65-4bfe-4475-8d51-9c3406948ce7" providerId="ADAL" clId="{3B95A1C1-0194-E241-92FB-33800A257609}" dt="2025-08-07T15:36:42.498" v="12413" actId="20577"/>
          <ac:spMkLst>
            <pc:docMk/>
            <pc:sldMk cId="2491270197" sldId="2147475302"/>
            <ac:spMk id="2" creationId="{E5B7AB56-90C5-71F0-6841-780CEA201EE3}"/>
          </ac:spMkLst>
        </pc:spChg>
        <pc:spChg chg="add mod">
          <ac:chgData name="Grayling, Michael [JRDGB]" userId="8f0d0d65-4bfe-4475-8d51-9c3406948ce7" providerId="ADAL" clId="{3B95A1C1-0194-E241-92FB-33800A257609}" dt="2025-08-07T15:37:03.327" v="12419" actId="1038"/>
          <ac:spMkLst>
            <pc:docMk/>
            <pc:sldMk cId="2491270197" sldId="2147475302"/>
            <ac:spMk id="4" creationId="{C555F34F-F0FF-A40B-EB39-3253D274B550}"/>
          </ac:spMkLst>
        </pc:spChg>
        <pc:spChg chg="add mod">
          <ac:chgData name="Grayling, Michael [JRDGB]" userId="8f0d0d65-4bfe-4475-8d51-9c3406948ce7" providerId="ADAL" clId="{3B95A1C1-0194-E241-92FB-33800A257609}" dt="2025-08-07T15:37:31.241" v="12520" actId="1035"/>
          <ac:spMkLst>
            <pc:docMk/>
            <pc:sldMk cId="2491270197" sldId="2147475302"/>
            <ac:spMk id="6" creationId="{E5D36CBA-C290-7C1F-7730-F37C9E5105C9}"/>
          </ac:spMkLst>
        </pc:spChg>
      </pc:sldChg>
      <pc:sldChg chg="addSp delSp modSp mod">
        <pc:chgData name="Grayling, Michael [JRDGB]" userId="8f0d0d65-4bfe-4475-8d51-9c3406948ce7" providerId="ADAL" clId="{3B95A1C1-0194-E241-92FB-33800A257609}" dt="2025-08-07T15:43:09.975" v="12949" actId="14100"/>
        <pc:sldMkLst>
          <pc:docMk/>
          <pc:sldMk cId="3886031063" sldId="2147475303"/>
        </pc:sldMkLst>
        <pc:spChg chg="mod">
          <ac:chgData name="Grayling, Michael [JRDGB]" userId="8f0d0d65-4bfe-4475-8d51-9c3406948ce7" providerId="ADAL" clId="{3B95A1C1-0194-E241-92FB-33800A257609}" dt="2025-08-07T15:38:00.454" v="12619" actId="20577"/>
          <ac:spMkLst>
            <pc:docMk/>
            <pc:sldMk cId="3886031063" sldId="2147475303"/>
            <ac:spMk id="2" creationId="{EE62BB28-28FF-E51B-EAE6-1793E6885AB7}"/>
          </ac:spMkLst>
        </pc:spChg>
        <pc:spChg chg="add mod">
          <ac:chgData name="Grayling, Michael [JRDGB]" userId="8f0d0d65-4bfe-4475-8d51-9c3406948ce7" providerId="ADAL" clId="{3B95A1C1-0194-E241-92FB-33800A257609}" dt="2025-08-07T15:39:58.020" v="12800" actId="1038"/>
          <ac:spMkLst>
            <pc:docMk/>
            <pc:sldMk cId="3886031063" sldId="2147475303"/>
            <ac:spMk id="4" creationId="{FD091116-9360-751D-2864-B14D20FD5954}"/>
          </ac:spMkLst>
        </pc:spChg>
        <pc:spChg chg="add mod">
          <ac:chgData name="Grayling, Michael [JRDGB]" userId="8f0d0d65-4bfe-4475-8d51-9c3406948ce7" providerId="ADAL" clId="{3B95A1C1-0194-E241-92FB-33800A257609}" dt="2025-08-07T15:39:50.296" v="12794" actId="1037"/>
          <ac:spMkLst>
            <pc:docMk/>
            <pc:sldMk cId="3886031063" sldId="2147475303"/>
            <ac:spMk id="6" creationId="{98DDA50A-78C1-9B13-8C04-E9A7D85C355D}"/>
          </ac:spMkLst>
        </pc:spChg>
        <pc:spChg chg="add mod">
          <ac:chgData name="Grayling, Michael [JRDGB]" userId="8f0d0d65-4bfe-4475-8d51-9c3406948ce7" providerId="ADAL" clId="{3B95A1C1-0194-E241-92FB-33800A257609}" dt="2025-08-07T15:38:44.600" v="12680" actId="14100"/>
          <ac:spMkLst>
            <pc:docMk/>
            <pc:sldMk cId="3886031063" sldId="2147475303"/>
            <ac:spMk id="7" creationId="{3BB0379C-D0D6-2A4F-E52A-85B7309B6E10}"/>
          </ac:spMkLst>
        </pc:spChg>
        <pc:spChg chg="add mod">
          <ac:chgData name="Grayling, Michael [JRDGB]" userId="8f0d0d65-4bfe-4475-8d51-9c3406948ce7" providerId="ADAL" clId="{3B95A1C1-0194-E241-92FB-33800A257609}" dt="2025-08-07T15:38:56.376" v="12688" actId="1035"/>
          <ac:spMkLst>
            <pc:docMk/>
            <pc:sldMk cId="3886031063" sldId="2147475303"/>
            <ac:spMk id="8" creationId="{DE12702B-0B0A-74EB-FF40-19508472D717}"/>
          </ac:spMkLst>
        </pc:spChg>
        <pc:spChg chg="add mod">
          <ac:chgData name="Grayling, Michael [JRDGB]" userId="8f0d0d65-4bfe-4475-8d51-9c3406948ce7" providerId="ADAL" clId="{3B95A1C1-0194-E241-92FB-33800A257609}" dt="2025-08-07T15:38:54.103" v="12684" actId="1076"/>
          <ac:spMkLst>
            <pc:docMk/>
            <pc:sldMk cId="3886031063" sldId="2147475303"/>
            <ac:spMk id="9" creationId="{C143B755-9F1E-7659-1095-C0F492CAB3B2}"/>
          </ac:spMkLst>
        </pc:spChg>
        <pc:spChg chg="add del mod">
          <ac:chgData name="Grayling, Michael [JRDGB]" userId="8f0d0d65-4bfe-4475-8d51-9c3406948ce7" providerId="ADAL" clId="{3B95A1C1-0194-E241-92FB-33800A257609}" dt="2025-08-07T15:39:02.493" v="12691" actId="478"/>
          <ac:spMkLst>
            <pc:docMk/>
            <pc:sldMk cId="3886031063" sldId="2147475303"/>
            <ac:spMk id="10" creationId="{7081E15B-A0E8-2AF7-ED7F-5F145F2A53A5}"/>
          </ac:spMkLst>
        </pc:spChg>
        <pc:spChg chg="add mod">
          <ac:chgData name="Grayling, Michael [JRDGB]" userId="8f0d0d65-4bfe-4475-8d51-9c3406948ce7" providerId="ADAL" clId="{3B95A1C1-0194-E241-92FB-33800A257609}" dt="2025-08-07T15:40:07.630" v="12809" actId="1036"/>
          <ac:spMkLst>
            <pc:docMk/>
            <pc:sldMk cId="3886031063" sldId="2147475303"/>
            <ac:spMk id="11" creationId="{75B351A1-DA4A-BCBF-E20E-FD0A8F1A4824}"/>
          </ac:spMkLst>
        </pc:spChg>
        <pc:spChg chg="add mod">
          <ac:chgData name="Grayling, Michael [JRDGB]" userId="8f0d0d65-4bfe-4475-8d51-9c3406948ce7" providerId="ADAL" clId="{3B95A1C1-0194-E241-92FB-33800A257609}" dt="2025-08-07T15:39:40.535" v="12764" actId="1035"/>
          <ac:spMkLst>
            <pc:docMk/>
            <pc:sldMk cId="3886031063" sldId="2147475303"/>
            <ac:spMk id="12" creationId="{BC4A3D1E-398B-359F-9CDC-68C22061F375}"/>
          </ac:spMkLst>
        </pc:spChg>
        <pc:spChg chg="add mod">
          <ac:chgData name="Grayling, Michael [JRDGB]" userId="8f0d0d65-4bfe-4475-8d51-9c3406948ce7" providerId="ADAL" clId="{3B95A1C1-0194-E241-92FB-33800A257609}" dt="2025-08-07T15:39:55.995" v="12797" actId="1036"/>
          <ac:spMkLst>
            <pc:docMk/>
            <pc:sldMk cId="3886031063" sldId="2147475303"/>
            <ac:spMk id="14" creationId="{E4157638-2B61-BECC-720D-97D2DA9CABE9}"/>
          </ac:spMkLst>
        </pc:spChg>
        <pc:spChg chg="add mod">
          <ac:chgData name="Grayling, Michael [JRDGB]" userId="8f0d0d65-4bfe-4475-8d51-9c3406948ce7" providerId="ADAL" clId="{3B95A1C1-0194-E241-92FB-33800A257609}" dt="2025-08-07T15:41:16.315" v="12851" actId="1038"/>
          <ac:spMkLst>
            <pc:docMk/>
            <pc:sldMk cId="3886031063" sldId="2147475303"/>
            <ac:spMk id="16" creationId="{36729482-C5A3-4F82-4CFF-B09316B14ADD}"/>
          </ac:spMkLst>
        </pc:spChg>
        <pc:spChg chg="add mod">
          <ac:chgData name="Grayling, Michael [JRDGB]" userId="8f0d0d65-4bfe-4475-8d51-9c3406948ce7" providerId="ADAL" clId="{3B95A1C1-0194-E241-92FB-33800A257609}" dt="2025-08-07T15:42:57.013" v="12947" actId="14100"/>
          <ac:spMkLst>
            <pc:docMk/>
            <pc:sldMk cId="3886031063" sldId="2147475303"/>
            <ac:spMk id="19" creationId="{6731277C-76E5-9CD9-A53C-7C89B9CBC3A6}"/>
          </ac:spMkLst>
        </pc:spChg>
        <pc:picChg chg="mod">
          <ac:chgData name="Grayling, Michael [JRDGB]" userId="8f0d0d65-4bfe-4475-8d51-9c3406948ce7" providerId="ADAL" clId="{3B95A1C1-0194-E241-92FB-33800A257609}" dt="2025-08-07T15:38:11.552" v="12622" actId="1076"/>
          <ac:picMkLst>
            <pc:docMk/>
            <pc:sldMk cId="3886031063" sldId="2147475303"/>
            <ac:picMk id="5" creationId="{8108AC49-8271-7039-19CE-18EE255ECFAE}"/>
          </ac:picMkLst>
        </pc:picChg>
        <pc:cxnChg chg="add mod">
          <ac:chgData name="Grayling, Michael [JRDGB]" userId="8f0d0d65-4bfe-4475-8d51-9c3406948ce7" providerId="ADAL" clId="{3B95A1C1-0194-E241-92FB-33800A257609}" dt="2025-08-07T15:40:59.889" v="12812" actId="14100"/>
          <ac:cxnSpMkLst>
            <pc:docMk/>
            <pc:sldMk cId="3886031063" sldId="2147475303"/>
            <ac:cxnSpMk id="15" creationId="{1CE87925-9A67-F57D-FB50-4E520DAB95BF}"/>
          </ac:cxnSpMkLst>
        </pc:cxnChg>
        <pc:cxnChg chg="add mod">
          <ac:chgData name="Grayling, Michael [JRDGB]" userId="8f0d0d65-4bfe-4475-8d51-9c3406948ce7" providerId="ADAL" clId="{3B95A1C1-0194-E241-92FB-33800A257609}" dt="2025-08-07T15:43:09.975" v="12949" actId="14100"/>
          <ac:cxnSpMkLst>
            <pc:docMk/>
            <pc:sldMk cId="3886031063" sldId="2147475303"/>
            <ac:cxnSpMk id="18" creationId="{128F644B-E9CF-9D01-D55B-832AF17B67B6}"/>
          </ac:cxnSpMkLst>
        </pc:cxnChg>
      </pc:sldChg>
      <pc:sldChg chg="modSp mod">
        <pc:chgData name="Grayling, Michael [JRDGB]" userId="8f0d0d65-4bfe-4475-8d51-9c3406948ce7" providerId="ADAL" clId="{3B95A1C1-0194-E241-92FB-33800A257609}" dt="2025-08-08T18:16:34.389" v="15904" actId="20577"/>
        <pc:sldMkLst>
          <pc:docMk/>
          <pc:sldMk cId="1396032179" sldId="2147475305"/>
        </pc:sldMkLst>
        <pc:spChg chg="mod">
          <ac:chgData name="Grayling, Michael [JRDGB]" userId="8f0d0d65-4bfe-4475-8d51-9c3406948ce7" providerId="ADAL" clId="{3B95A1C1-0194-E241-92FB-33800A257609}" dt="2025-08-08T18:16:34.389" v="15904" actId="20577"/>
          <ac:spMkLst>
            <pc:docMk/>
            <pc:sldMk cId="1396032179" sldId="2147475305"/>
            <ac:spMk id="5" creationId="{DC0EBE57-01B1-55EC-E820-39502136224E}"/>
          </ac:spMkLst>
        </pc:spChg>
        <pc:spChg chg="mod">
          <ac:chgData name="Grayling, Michael [JRDGB]" userId="8f0d0d65-4bfe-4475-8d51-9c3406948ce7" providerId="ADAL" clId="{3B95A1C1-0194-E241-92FB-33800A257609}" dt="2025-08-08T14:00:19.593" v="14807" actId="20577"/>
          <ac:spMkLst>
            <pc:docMk/>
            <pc:sldMk cId="1396032179" sldId="2147475305"/>
            <ac:spMk id="13" creationId="{DEC3DE0F-5151-FEA8-EBA3-E0202DF1C927}"/>
          </ac:spMkLst>
        </pc:spChg>
      </pc:sldChg>
      <pc:sldChg chg="del">
        <pc:chgData name="Grayling, Michael [JRDGB]" userId="8f0d0d65-4bfe-4475-8d51-9c3406948ce7" providerId="ADAL" clId="{3B95A1C1-0194-E241-92FB-33800A257609}" dt="2025-08-07T13:01:29.806" v="10105" actId="2696"/>
        <pc:sldMkLst>
          <pc:docMk/>
          <pc:sldMk cId="229986983" sldId="2147475307"/>
        </pc:sldMkLst>
      </pc:sldChg>
      <pc:sldChg chg="del">
        <pc:chgData name="Grayling, Michael [JRDGB]" userId="8f0d0d65-4bfe-4475-8d51-9c3406948ce7" providerId="ADAL" clId="{3B95A1C1-0194-E241-92FB-33800A257609}" dt="2025-08-07T13:01:29.806" v="10105" actId="2696"/>
        <pc:sldMkLst>
          <pc:docMk/>
          <pc:sldMk cId="903419938" sldId="2147475308"/>
        </pc:sldMkLst>
      </pc:sldChg>
      <pc:sldChg chg="modSp add mod">
        <pc:chgData name="Grayling, Michael [JRDGB]" userId="8f0d0d65-4bfe-4475-8d51-9c3406948ce7" providerId="ADAL" clId="{3B95A1C1-0194-E241-92FB-33800A257609}" dt="2025-08-07T09:54:00.348" v="3339" actId="12"/>
        <pc:sldMkLst>
          <pc:docMk/>
          <pc:sldMk cId="3294805086" sldId="2147475309"/>
        </pc:sldMkLst>
        <pc:spChg chg="mod">
          <ac:chgData name="Grayling, Michael [JRDGB]" userId="8f0d0d65-4bfe-4475-8d51-9c3406948ce7" providerId="ADAL" clId="{3B95A1C1-0194-E241-92FB-33800A257609}" dt="2025-08-07T09:22:09.228" v="1019" actId="20577"/>
          <ac:spMkLst>
            <pc:docMk/>
            <pc:sldMk cId="3294805086" sldId="2147475309"/>
            <ac:spMk id="2" creationId="{CC2FBE8E-0E91-E813-F888-18F90A48F9E1}"/>
          </ac:spMkLst>
        </pc:spChg>
        <pc:spChg chg="mod">
          <ac:chgData name="Grayling, Michael [JRDGB]" userId="8f0d0d65-4bfe-4475-8d51-9c3406948ce7" providerId="ADAL" clId="{3B95A1C1-0194-E241-92FB-33800A257609}" dt="2025-08-07T09:54:00.348" v="3339" actId="12"/>
          <ac:spMkLst>
            <pc:docMk/>
            <pc:sldMk cId="3294805086" sldId="2147475309"/>
            <ac:spMk id="5" creationId="{466D351E-E391-C23E-82BE-D8B47B9E10F0}"/>
          </ac:spMkLst>
        </pc:spChg>
      </pc:sldChg>
      <pc:sldChg chg="addSp delSp modSp add mod">
        <pc:chgData name="Grayling, Michael [JRDGB]" userId="8f0d0d65-4bfe-4475-8d51-9c3406948ce7" providerId="ADAL" clId="{3B95A1C1-0194-E241-92FB-33800A257609}" dt="2025-08-07T09:30:56.820" v="1952" actId="20577"/>
        <pc:sldMkLst>
          <pc:docMk/>
          <pc:sldMk cId="4075789764" sldId="2147475310"/>
        </pc:sldMkLst>
        <pc:spChg chg="del">
          <ac:chgData name="Grayling, Michael [JRDGB]" userId="8f0d0d65-4bfe-4475-8d51-9c3406948ce7" providerId="ADAL" clId="{3B95A1C1-0194-E241-92FB-33800A257609}" dt="2025-08-07T09:26:21.036" v="1476" actId="478"/>
          <ac:spMkLst>
            <pc:docMk/>
            <pc:sldMk cId="4075789764" sldId="2147475310"/>
            <ac:spMk id="2" creationId="{0859B002-FD88-8108-50CA-76EA9E54F26E}"/>
          </ac:spMkLst>
        </pc:spChg>
        <pc:spChg chg="mod">
          <ac:chgData name="Grayling, Michael [JRDGB]" userId="8f0d0d65-4bfe-4475-8d51-9c3406948ce7" providerId="ADAL" clId="{3B95A1C1-0194-E241-92FB-33800A257609}" dt="2025-08-07T09:30:56.820" v="1952" actId="20577"/>
          <ac:spMkLst>
            <pc:docMk/>
            <pc:sldMk cId="4075789764" sldId="2147475310"/>
            <ac:spMk id="5" creationId="{1BBB9C8C-A37B-7A93-2105-E344B5E85281}"/>
          </ac:spMkLst>
        </pc:spChg>
        <pc:spChg chg="add del mod">
          <ac:chgData name="Grayling, Michael [JRDGB]" userId="8f0d0d65-4bfe-4475-8d51-9c3406948ce7" providerId="ADAL" clId="{3B95A1C1-0194-E241-92FB-33800A257609}" dt="2025-08-07T09:26:22.155" v="1477" actId="478"/>
          <ac:spMkLst>
            <pc:docMk/>
            <pc:sldMk cId="4075789764" sldId="2147475310"/>
            <ac:spMk id="6" creationId="{FC8EA02A-2F0C-E098-B087-48E4BE10D7E2}"/>
          </ac:spMkLst>
        </pc:spChg>
        <pc:spChg chg="mod">
          <ac:chgData name="Grayling, Michael [JRDGB]" userId="8f0d0d65-4bfe-4475-8d51-9c3406948ce7" providerId="ADAL" clId="{3B95A1C1-0194-E241-92FB-33800A257609}" dt="2025-08-07T09:26:05.751" v="1475" actId="20577"/>
          <ac:spMkLst>
            <pc:docMk/>
            <pc:sldMk cId="4075789764" sldId="2147475310"/>
            <ac:spMk id="13" creationId="{C800E94F-999F-6FE2-6F23-28261962EB9B}"/>
          </ac:spMkLst>
        </pc:spChg>
      </pc:sldChg>
      <pc:sldChg chg="modSp add mod">
        <pc:chgData name="Grayling, Michael [JRDGB]" userId="8f0d0d65-4bfe-4475-8d51-9c3406948ce7" providerId="ADAL" clId="{3B95A1C1-0194-E241-92FB-33800A257609}" dt="2025-08-07T09:37:50.733" v="2434" actId="14100"/>
        <pc:sldMkLst>
          <pc:docMk/>
          <pc:sldMk cId="2268256018" sldId="2147475311"/>
        </pc:sldMkLst>
        <pc:spChg chg="mod">
          <ac:chgData name="Grayling, Michael [JRDGB]" userId="8f0d0d65-4bfe-4475-8d51-9c3406948ce7" providerId="ADAL" clId="{3B95A1C1-0194-E241-92FB-33800A257609}" dt="2025-08-07T09:37:50.733" v="2434" actId="14100"/>
          <ac:spMkLst>
            <pc:docMk/>
            <pc:sldMk cId="2268256018" sldId="2147475311"/>
            <ac:spMk id="5" creationId="{58CFA12A-CD16-DE7B-9EC5-828F9A07E35E}"/>
          </ac:spMkLst>
        </pc:spChg>
        <pc:spChg chg="mod">
          <ac:chgData name="Grayling, Michael [JRDGB]" userId="8f0d0d65-4bfe-4475-8d51-9c3406948ce7" providerId="ADAL" clId="{3B95A1C1-0194-E241-92FB-33800A257609}" dt="2025-08-07T09:31:16.216" v="1969" actId="20577"/>
          <ac:spMkLst>
            <pc:docMk/>
            <pc:sldMk cId="2268256018" sldId="2147475311"/>
            <ac:spMk id="13" creationId="{833DF3AF-2D4A-30D5-5702-71318B67E104}"/>
          </ac:spMkLst>
        </pc:spChg>
      </pc:sldChg>
      <pc:sldChg chg="modSp add mod">
        <pc:chgData name="Grayling, Michael [JRDGB]" userId="8f0d0d65-4bfe-4475-8d51-9c3406948ce7" providerId="ADAL" clId="{3B95A1C1-0194-E241-92FB-33800A257609}" dt="2025-08-07T09:47:55.019" v="3236" actId="255"/>
        <pc:sldMkLst>
          <pc:docMk/>
          <pc:sldMk cId="2470303548" sldId="2147475312"/>
        </pc:sldMkLst>
        <pc:spChg chg="mod">
          <ac:chgData name="Grayling, Michael [JRDGB]" userId="8f0d0d65-4bfe-4475-8d51-9c3406948ce7" providerId="ADAL" clId="{3B95A1C1-0194-E241-92FB-33800A257609}" dt="2025-08-07T09:47:55.019" v="3236" actId="255"/>
          <ac:spMkLst>
            <pc:docMk/>
            <pc:sldMk cId="2470303548" sldId="2147475312"/>
            <ac:spMk id="5" creationId="{1D6F0514-991D-9CD1-5EEA-7A1C306FE8BA}"/>
          </ac:spMkLst>
        </pc:spChg>
      </pc:sldChg>
      <pc:sldChg chg="modSp add mod">
        <pc:chgData name="Grayling, Michael [JRDGB]" userId="8f0d0d65-4bfe-4475-8d51-9c3406948ce7" providerId="ADAL" clId="{3B95A1C1-0194-E241-92FB-33800A257609}" dt="2025-08-07T10:06:22.724" v="3697" actId="5793"/>
        <pc:sldMkLst>
          <pc:docMk/>
          <pc:sldMk cId="3257632390" sldId="2147475313"/>
        </pc:sldMkLst>
        <pc:spChg chg="mod">
          <ac:chgData name="Grayling, Michael [JRDGB]" userId="8f0d0d65-4bfe-4475-8d51-9c3406948ce7" providerId="ADAL" clId="{3B95A1C1-0194-E241-92FB-33800A257609}" dt="2025-08-07T10:06:22.724" v="3697" actId="5793"/>
          <ac:spMkLst>
            <pc:docMk/>
            <pc:sldMk cId="3257632390" sldId="2147475313"/>
            <ac:spMk id="5" creationId="{4C2B613D-D85E-6B45-614A-99BC94114085}"/>
          </ac:spMkLst>
        </pc:spChg>
        <pc:spChg chg="mod">
          <ac:chgData name="Grayling, Michael [JRDGB]" userId="8f0d0d65-4bfe-4475-8d51-9c3406948ce7" providerId="ADAL" clId="{3B95A1C1-0194-E241-92FB-33800A257609}" dt="2025-08-07T09:52:34.502" v="3268" actId="20577"/>
          <ac:spMkLst>
            <pc:docMk/>
            <pc:sldMk cId="3257632390" sldId="2147475313"/>
            <ac:spMk id="13" creationId="{3501429C-F7A8-A391-0046-C6EC1115B19D}"/>
          </ac:spMkLst>
        </pc:spChg>
      </pc:sldChg>
      <pc:sldChg chg="modSp add mod">
        <pc:chgData name="Grayling, Michael [JRDGB]" userId="8f0d0d65-4bfe-4475-8d51-9c3406948ce7" providerId="ADAL" clId="{3B95A1C1-0194-E241-92FB-33800A257609}" dt="2025-08-07T10:13:05.594" v="4471" actId="404"/>
        <pc:sldMkLst>
          <pc:docMk/>
          <pc:sldMk cId="1106293998" sldId="2147475314"/>
        </pc:sldMkLst>
        <pc:spChg chg="mod">
          <ac:chgData name="Grayling, Michael [JRDGB]" userId="8f0d0d65-4bfe-4475-8d51-9c3406948ce7" providerId="ADAL" clId="{3B95A1C1-0194-E241-92FB-33800A257609}" dt="2025-08-07T10:13:05.594" v="4471" actId="404"/>
          <ac:spMkLst>
            <pc:docMk/>
            <pc:sldMk cId="1106293998" sldId="2147475314"/>
            <ac:spMk id="5" creationId="{3359F92A-AD94-7A58-3199-B8CF8245851E}"/>
          </ac:spMkLst>
        </pc:spChg>
        <pc:spChg chg="mod">
          <ac:chgData name="Grayling, Michael [JRDGB]" userId="8f0d0d65-4bfe-4475-8d51-9c3406948ce7" providerId="ADAL" clId="{3B95A1C1-0194-E241-92FB-33800A257609}" dt="2025-08-07T09:54:23.938" v="3354" actId="20577"/>
          <ac:spMkLst>
            <pc:docMk/>
            <pc:sldMk cId="1106293998" sldId="2147475314"/>
            <ac:spMk id="13" creationId="{F15C7320-140C-7974-2283-FD4764B606B7}"/>
          </ac:spMkLst>
        </pc:spChg>
      </pc:sldChg>
      <pc:sldChg chg="modSp add mod">
        <pc:chgData name="Grayling, Michael [JRDGB]" userId="8f0d0d65-4bfe-4475-8d51-9c3406948ce7" providerId="ADAL" clId="{3B95A1C1-0194-E241-92FB-33800A257609}" dt="2025-08-07T11:08:40.176" v="6662" actId="20577"/>
        <pc:sldMkLst>
          <pc:docMk/>
          <pc:sldMk cId="4252008469" sldId="2147475315"/>
        </pc:sldMkLst>
        <pc:spChg chg="mod">
          <ac:chgData name="Grayling, Michael [JRDGB]" userId="8f0d0d65-4bfe-4475-8d51-9c3406948ce7" providerId="ADAL" clId="{3B95A1C1-0194-E241-92FB-33800A257609}" dt="2025-08-07T11:08:40.176" v="6662" actId="20577"/>
          <ac:spMkLst>
            <pc:docMk/>
            <pc:sldMk cId="4252008469" sldId="2147475315"/>
            <ac:spMk id="5" creationId="{F78F104D-EEBB-AC9F-CD85-57A44B751544}"/>
          </ac:spMkLst>
        </pc:spChg>
      </pc:sldChg>
      <pc:sldChg chg="modSp add mod">
        <pc:chgData name="Grayling, Michael [JRDGB]" userId="8f0d0d65-4bfe-4475-8d51-9c3406948ce7" providerId="ADAL" clId="{3B95A1C1-0194-E241-92FB-33800A257609}" dt="2025-08-07T10:40:17.553" v="5012" actId="20577"/>
        <pc:sldMkLst>
          <pc:docMk/>
          <pc:sldMk cId="22500647" sldId="2147475316"/>
        </pc:sldMkLst>
        <pc:spChg chg="mod">
          <ac:chgData name="Grayling, Michael [JRDGB]" userId="8f0d0d65-4bfe-4475-8d51-9c3406948ce7" providerId="ADAL" clId="{3B95A1C1-0194-E241-92FB-33800A257609}" dt="2025-08-07T10:40:17.553" v="5012" actId="20577"/>
          <ac:spMkLst>
            <pc:docMk/>
            <pc:sldMk cId="22500647" sldId="2147475316"/>
            <ac:spMk id="5" creationId="{D0A63CF7-BBC4-C3D1-8847-6444DDF58541}"/>
          </ac:spMkLst>
        </pc:spChg>
      </pc:sldChg>
      <pc:sldChg chg="addSp modSp add mod">
        <pc:chgData name="Grayling, Michael [JRDGB]" userId="8f0d0d65-4bfe-4475-8d51-9c3406948ce7" providerId="ADAL" clId="{3B95A1C1-0194-E241-92FB-33800A257609}" dt="2025-08-07T10:52:26.945" v="5693" actId="20577"/>
        <pc:sldMkLst>
          <pc:docMk/>
          <pc:sldMk cId="950186529" sldId="2147475317"/>
        </pc:sldMkLst>
        <pc:spChg chg="mod">
          <ac:chgData name="Grayling, Michael [JRDGB]" userId="8f0d0d65-4bfe-4475-8d51-9c3406948ce7" providerId="ADAL" clId="{3B95A1C1-0194-E241-92FB-33800A257609}" dt="2025-08-07T10:51:38.433" v="5645" actId="20577"/>
          <ac:spMkLst>
            <pc:docMk/>
            <pc:sldMk cId="950186529" sldId="2147475317"/>
            <ac:spMk id="5" creationId="{FE718011-9813-9CBF-B2B4-6EB829113773}"/>
          </ac:spMkLst>
        </pc:spChg>
        <pc:spChg chg="mod">
          <ac:chgData name="Grayling, Michael [JRDGB]" userId="8f0d0d65-4bfe-4475-8d51-9c3406948ce7" providerId="ADAL" clId="{3B95A1C1-0194-E241-92FB-33800A257609}" dt="2025-08-07T10:40:53.069" v="5045" actId="20577"/>
          <ac:spMkLst>
            <pc:docMk/>
            <pc:sldMk cId="950186529" sldId="2147475317"/>
            <ac:spMk id="13" creationId="{65E5CBED-C4EC-4728-FC80-22999E780448}"/>
          </ac:spMkLst>
        </pc:spChg>
        <pc:graphicFrameChg chg="add mod modGraphic">
          <ac:chgData name="Grayling, Michael [JRDGB]" userId="8f0d0d65-4bfe-4475-8d51-9c3406948ce7" providerId="ADAL" clId="{3B95A1C1-0194-E241-92FB-33800A257609}" dt="2025-08-07T10:52:26.945" v="5693" actId="20577"/>
          <ac:graphicFrameMkLst>
            <pc:docMk/>
            <pc:sldMk cId="950186529" sldId="2147475317"/>
            <ac:graphicFrameMk id="2" creationId="{0D5BC80A-EEF6-9F9E-DF9E-29DA8B4160B5}"/>
          </ac:graphicFrameMkLst>
        </pc:graphicFrameChg>
      </pc:sldChg>
      <pc:sldChg chg="modSp add">
        <pc:chgData name="Grayling, Michael [JRDGB]" userId="8f0d0d65-4bfe-4475-8d51-9c3406948ce7" providerId="ADAL" clId="{3B95A1C1-0194-E241-92FB-33800A257609}" dt="2025-08-07T11:07:49.941" v="6661" actId="122"/>
        <pc:sldMkLst>
          <pc:docMk/>
          <pc:sldMk cId="2579010592" sldId="2147475318"/>
        </pc:sldMkLst>
        <pc:spChg chg="mod">
          <ac:chgData name="Grayling, Michael [JRDGB]" userId="8f0d0d65-4bfe-4475-8d51-9c3406948ce7" providerId="ADAL" clId="{3B95A1C1-0194-E241-92FB-33800A257609}" dt="2025-08-07T11:06:52.534" v="6644" actId="255"/>
          <ac:spMkLst>
            <pc:docMk/>
            <pc:sldMk cId="2579010592" sldId="2147475318"/>
            <ac:spMk id="5" creationId="{1447A039-0F49-63D3-94D4-F09666F36BFE}"/>
          </ac:spMkLst>
        </pc:spChg>
        <pc:spChg chg="mod">
          <ac:chgData name="Grayling, Michael [JRDGB]" userId="8f0d0d65-4bfe-4475-8d51-9c3406948ce7" providerId="ADAL" clId="{3B95A1C1-0194-E241-92FB-33800A257609}" dt="2025-08-07T11:07:40.555" v="6656" actId="20577"/>
          <ac:spMkLst>
            <pc:docMk/>
            <pc:sldMk cId="2579010592" sldId="2147475318"/>
            <ac:spMk id="9" creationId="{F5D3C484-34E0-F9D7-1196-160F9A75036D}"/>
          </ac:spMkLst>
        </pc:spChg>
        <pc:spChg chg="mod">
          <ac:chgData name="Grayling, Michael [JRDGB]" userId="8f0d0d65-4bfe-4475-8d51-9c3406948ce7" providerId="ADAL" clId="{3B95A1C1-0194-E241-92FB-33800A257609}" dt="2025-08-07T11:07:49.941" v="6661" actId="122"/>
          <ac:spMkLst>
            <pc:docMk/>
            <pc:sldMk cId="2579010592" sldId="2147475318"/>
            <ac:spMk id="11" creationId="{03691088-9627-3CA7-09A7-FAEE5F2E8FDE}"/>
          </ac:spMkLst>
        </pc:spChg>
        <pc:spChg chg="mod">
          <ac:chgData name="Grayling, Michael [JRDGB]" userId="8f0d0d65-4bfe-4475-8d51-9c3406948ce7" providerId="ADAL" clId="{3B95A1C1-0194-E241-92FB-33800A257609}" dt="2025-08-07T11:06:18.415" v="6604" actId="20577"/>
          <ac:spMkLst>
            <pc:docMk/>
            <pc:sldMk cId="2579010592" sldId="2147475318"/>
            <ac:spMk id="18" creationId="{7DF52C4C-A8B2-DB50-1E6A-F0F930CD4AD7}"/>
          </ac:spMkLst>
        </pc:spChg>
      </pc:sldChg>
      <pc:sldChg chg="addSp delSp modSp add mod">
        <pc:chgData name="Grayling, Michael [JRDGB]" userId="8f0d0d65-4bfe-4475-8d51-9c3406948ce7" providerId="ADAL" clId="{3B95A1C1-0194-E241-92FB-33800A257609}" dt="2025-08-07T11:36:58.586" v="6985" actId="1036"/>
        <pc:sldMkLst>
          <pc:docMk/>
          <pc:sldMk cId="1877386171" sldId="2147475319"/>
        </pc:sldMkLst>
        <pc:spChg chg="add del mod">
          <ac:chgData name="Grayling, Michael [JRDGB]" userId="8f0d0d65-4bfe-4475-8d51-9c3406948ce7" providerId="ADAL" clId="{3B95A1C1-0194-E241-92FB-33800A257609}" dt="2025-08-07T11:34:16.317" v="6977" actId="478"/>
          <ac:spMkLst>
            <pc:docMk/>
            <pc:sldMk cId="1877386171" sldId="2147475319"/>
            <ac:spMk id="4" creationId="{1CB3EEFB-FE88-1FB4-B78C-9192FD7C46D7}"/>
          </ac:spMkLst>
        </pc:spChg>
        <pc:spChg chg="del">
          <ac:chgData name="Grayling, Michael [JRDGB]" userId="8f0d0d65-4bfe-4475-8d51-9c3406948ce7" providerId="ADAL" clId="{3B95A1C1-0194-E241-92FB-33800A257609}" dt="2025-08-07T11:34:13.024" v="6976" actId="478"/>
          <ac:spMkLst>
            <pc:docMk/>
            <pc:sldMk cId="1877386171" sldId="2147475319"/>
            <ac:spMk id="5" creationId="{2509E7D8-4797-DF47-DC6D-49871B832CF7}"/>
          </ac:spMkLst>
        </pc:spChg>
        <pc:picChg chg="add mod">
          <ac:chgData name="Grayling, Michael [JRDGB]" userId="8f0d0d65-4bfe-4475-8d51-9c3406948ce7" providerId="ADAL" clId="{3B95A1C1-0194-E241-92FB-33800A257609}" dt="2025-08-07T11:36:58.586" v="6985" actId="1036"/>
          <ac:picMkLst>
            <pc:docMk/>
            <pc:sldMk cId="1877386171" sldId="2147475319"/>
            <ac:picMk id="7" creationId="{5B34D483-C7C5-FFA7-63B7-2D93172E5EED}"/>
          </ac:picMkLst>
        </pc:picChg>
      </pc:sldChg>
      <pc:sldChg chg="addSp delSp modSp add mod">
        <pc:chgData name="Grayling, Michael [JRDGB]" userId="8f0d0d65-4bfe-4475-8d51-9c3406948ce7" providerId="ADAL" clId="{3B95A1C1-0194-E241-92FB-33800A257609}" dt="2025-08-07T11:43:03.282" v="7099" actId="255"/>
        <pc:sldMkLst>
          <pc:docMk/>
          <pc:sldMk cId="2086357952" sldId="2147475320"/>
        </pc:sldMkLst>
        <pc:spChg chg="del mod">
          <ac:chgData name="Grayling, Michael [JRDGB]" userId="8f0d0d65-4bfe-4475-8d51-9c3406948ce7" providerId="ADAL" clId="{3B95A1C1-0194-E241-92FB-33800A257609}" dt="2025-08-07T11:40:37.220" v="7066" actId="478"/>
          <ac:spMkLst>
            <pc:docMk/>
            <pc:sldMk cId="2086357952" sldId="2147475320"/>
            <ac:spMk id="5" creationId="{48AEC183-3CCA-F677-2F6D-3F1E5162DBA7}"/>
          </ac:spMkLst>
        </pc:spChg>
        <pc:spChg chg="add del mod">
          <ac:chgData name="Grayling, Michael [JRDGB]" userId="8f0d0d65-4bfe-4475-8d51-9c3406948ce7" providerId="ADAL" clId="{3B95A1C1-0194-E241-92FB-33800A257609}" dt="2025-08-07T11:40:48.868" v="7067" actId="478"/>
          <ac:spMkLst>
            <pc:docMk/>
            <pc:sldMk cId="2086357952" sldId="2147475320"/>
            <ac:spMk id="7" creationId="{3CC06F06-9222-92F9-620D-BFCDB0B8EF73}"/>
          </ac:spMkLst>
        </pc:spChg>
        <pc:spChg chg="add mod">
          <ac:chgData name="Grayling, Michael [JRDGB]" userId="8f0d0d65-4bfe-4475-8d51-9c3406948ce7" providerId="ADAL" clId="{3B95A1C1-0194-E241-92FB-33800A257609}" dt="2025-08-07T11:42:40.864" v="7098"/>
          <ac:spMkLst>
            <pc:docMk/>
            <pc:sldMk cId="2086357952" sldId="2147475320"/>
            <ac:spMk id="8" creationId="{20D68389-1FDF-EFCC-16F7-451F0687FAF3}"/>
          </ac:spMkLst>
        </pc:spChg>
        <pc:spChg chg="mod">
          <ac:chgData name="Grayling, Michael [JRDGB]" userId="8f0d0d65-4bfe-4475-8d51-9c3406948ce7" providerId="ADAL" clId="{3B95A1C1-0194-E241-92FB-33800A257609}" dt="2025-08-07T11:43:03.282" v="7099" actId="255"/>
          <ac:spMkLst>
            <pc:docMk/>
            <pc:sldMk cId="2086357952" sldId="2147475320"/>
            <ac:spMk id="13" creationId="{76EA1ADC-3CE3-8515-1C93-3EE0E66D8E73}"/>
          </ac:spMkLst>
        </pc:spChg>
        <pc:picChg chg="del">
          <ac:chgData name="Grayling, Michael [JRDGB]" userId="8f0d0d65-4bfe-4475-8d51-9c3406948ce7" providerId="ADAL" clId="{3B95A1C1-0194-E241-92FB-33800A257609}" dt="2025-08-07T11:40:28.790" v="7064" actId="478"/>
          <ac:picMkLst>
            <pc:docMk/>
            <pc:sldMk cId="2086357952" sldId="2147475320"/>
            <ac:picMk id="2" creationId="{BCF80263-3370-7D21-AA1E-D7FCF32CA35D}"/>
          </ac:picMkLst>
        </pc:picChg>
        <pc:picChg chg="mod">
          <ac:chgData name="Grayling, Michael [JRDGB]" userId="8f0d0d65-4bfe-4475-8d51-9c3406948ce7" providerId="ADAL" clId="{3B95A1C1-0194-E241-92FB-33800A257609}" dt="2025-08-07T11:40:58.307" v="7068" actId="1076"/>
          <ac:picMkLst>
            <pc:docMk/>
            <pc:sldMk cId="2086357952" sldId="2147475320"/>
            <ac:picMk id="6" creationId="{5DA3080B-E0BF-48A3-DC13-5CDBD1ABB134}"/>
          </ac:picMkLst>
        </pc:picChg>
      </pc:sldChg>
      <pc:sldChg chg="addSp delSp modSp add mod">
        <pc:chgData name="Grayling, Michael [JRDGB]" userId="8f0d0d65-4bfe-4475-8d51-9c3406948ce7" providerId="ADAL" clId="{3B95A1C1-0194-E241-92FB-33800A257609}" dt="2025-08-07T12:05:10.358" v="7881" actId="20577"/>
        <pc:sldMkLst>
          <pc:docMk/>
          <pc:sldMk cId="1156516599" sldId="2147475321"/>
        </pc:sldMkLst>
        <pc:spChg chg="add mod">
          <ac:chgData name="Grayling, Michael [JRDGB]" userId="8f0d0d65-4bfe-4475-8d51-9c3406948ce7" providerId="ADAL" clId="{3B95A1C1-0194-E241-92FB-33800A257609}" dt="2025-08-07T11:59:37.596" v="7796" actId="20577"/>
          <ac:spMkLst>
            <pc:docMk/>
            <pc:sldMk cId="1156516599" sldId="2147475321"/>
            <ac:spMk id="4" creationId="{DCC20DB4-59DF-3BF8-1458-DDC7DDFE72C7}"/>
          </ac:spMkLst>
        </pc:spChg>
        <pc:spChg chg="mod">
          <ac:chgData name="Grayling, Michael [JRDGB]" userId="8f0d0d65-4bfe-4475-8d51-9c3406948ce7" providerId="ADAL" clId="{3B95A1C1-0194-E241-92FB-33800A257609}" dt="2025-08-07T11:46:39.312" v="7119" actId="20577"/>
          <ac:spMkLst>
            <pc:docMk/>
            <pc:sldMk cId="1156516599" sldId="2147475321"/>
            <ac:spMk id="13" creationId="{9EA6A1E1-B5CD-9896-EE0D-05A998AEF11D}"/>
          </ac:spMkLst>
        </pc:spChg>
        <pc:spChg chg="mod">
          <ac:chgData name="Grayling, Michael [JRDGB]" userId="8f0d0d65-4bfe-4475-8d51-9c3406948ce7" providerId="ADAL" clId="{3B95A1C1-0194-E241-92FB-33800A257609}" dt="2025-08-07T12:03:16.571" v="7861" actId="693"/>
          <ac:spMkLst>
            <pc:docMk/>
            <pc:sldMk cId="1156516599" sldId="2147475321"/>
            <ac:spMk id="15" creationId="{394A3A81-5779-874E-6D29-CB8B7DCA6256}"/>
          </ac:spMkLst>
        </pc:spChg>
        <pc:spChg chg="mod">
          <ac:chgData name="Grayling, Michael [JRDGB]" userId="8f0d0d65-4bfe-4475-8d51-9c3406948ce7" providerId="ADAL" clId="{3B95A1C1-0194-E241-92FB-33800A257609}" dt="2025-08-07T12:03:16.571" v="7861" actId="693"/>
          <ac:spMkLst>
            <pc:docMk/>
            <pc:sldMk cId="1156516599" sldId="2147475321"/>
            <ac:spMk id="16" creationId="{4A06C608-AD1E-4C0A-582F-9A0C28F410FA}"/>
          </ac:spMkLst>
        </pc:spChg>
        <pc:spChg chg="mod">
          <ac:chgData name="Grayling, Michael [JRDGB]" userId="8f0d0d65-4bfe-4475-8d51-9c3406948ce7" providerId="ADAL" clId="{3B95A1C1-0194-E241-92FB-33800A257609}" dt="2025-08-07T11:46:55.986" v="7154" actId="20577"/>
          <ac:spMkLst>
            <pc:docMk/>
            <pc:sldMk cId="1156516599" sldId="2147475321"/>
            <ac:spMk id="18" creationId="{B98BCA42-62D2-3CE2-26DD-8E09052156E6}"/>
          </ac:spMkLst>
        </pc:spChg>
        <pc:spChg chg="mod">
          <ac:chgData name="Grayling, Michael [JRDGB]" userId="8f0d0d65-4bfe-4475-8d51-9c3406948ce7" providerId="ADAL" clId="{3B95A1C1-0194-E241-92FB-33800A257609}" dt="2025-08-07T12:03:16.571" v="7861" actId="693"/>
          <ac:spMkLst>
            <pc:docMk/>
            <pc:sldMk cId="1156516599" sldId="2147475321"/>
            <ac:spMk id="19" creationId="{D80FCB5E-91B3-5749-0BEC-AEA3FF8F693E}"/>
          </ac:spMkLst>
        </pc:spChg>
        <pc:spChg chg="mod">
          <ac:chgData name="Grayling, Michael [JRDGB]" userId="8f0d0d65-4bfe-4475-8d51-9c3406948ce7" providerId="ADAL" clId="{3B95A1C1-0194-E241-92FB-33800A257609}" dt="2025-08-07T12:03:16.571" v="7861" actId="693"/>
          <ac:spMkLst>
            <pc:docMk/>
            <pc:sldMk cId="1156516599" sldId="2147475321"/>
            <ac:spMk id="20" creationId="{87353499-6452-5A6E-CC34-7A3CB9423E9A}"/>
          </ac:spMkLst>
        </pc:spChg>
        <pc:spChg chg="mod">
          <ac:chgData name="Grayling, Michael [JRDGB]" userId="8f0d0d65-4bfe-4475-8d51-9c3406948ce7" providerId="ADAL" clId="{3B95A1C1-0194-E241-92FB-33800A257609}" dt="2025-08-07T12:03:16.571" v="7861" actId="693"/>
          <ac:spMkLst>
            <pc:docMk/>
            <pc:sldMk cId="1156516599" sldId="2147475321"/>
            <ac:spMk id="21" creationId="{6480F952-84F7-349B-1A28-24B5D62A904B}"/>
          </ac:spMkLst>
        </pc:spChg>
        <pc:spChg chg="mod">
          <ac:chgData name="Grayling, Michael [JRDGB]" userId="8f0d0d65-4bfe-4475-8d51-9c3406948ce7" providerId="ADAL" clId="{3B95A1C1-0194-E241-92FB-33800A257609}" dt="2025-08-07T12:03:16.571" v="7861" actId="693"/>
          <ac:spMkLst>
            <pc:docMk/>
            <pc:sldMk cId="1156516599" sldId="2147475321"/>
            <ac:spMk id="22" creationId="{C25093F8-6908-5B1F-06FC-174AC0ADA72A}"/>
          </ac:spMkLst>
        </pc:spChg>
        <pc:spChg chg="del mod">
          <ac:chgData name="Grayling, Michael [JRDGB]" userId="8f0d0d65-4bfe-4475-8d51-9c3406948ce7" providerId="ADAL" clId="{3B95A1C1-0194-E241-92FB-33800A257609}" dt="2025-08-07T12:00:50.903" v="7800" actId="478"/>
          <ac:spMkLst>
            <pc:docMk/>
            <pc:sldMk cId="1156516599" sldId="2147475321"/>
            <ac:spMk id="23" creationId="{25138599-4A49-5E30-916B-CB41E3429FC9}"/>
          </ac:spMkLst>
        </pc:spChg>
        <pc:spChg chg="del mod">
          <ac:chgData name="Grayling, Michael [JRDGB]" userId="8f0d0d65-4bfe-4475-8d51-9c3406948ce7" providerId="ADAL" clId="{3B95A1C1-0194-E241-92FB-33800A257609}" dt="2025-08-07T12:02:56.191" v="7859" actId="478"/>
          <ac:spMkLst>
            <pc:docMk/>
            <pc:sldMk cId="1156516599" sldId="2147475321"/>
            <ac:spMk id="24" creationId="{C4672F07-AA73-4B71-1E2D-13C747D40F9D}"/>
          </ac:spMkLst>
        </pc:spChg>
        <pc:spChg chg="del">
          <ac:chgData name="Grayling, Michael [JRDGB]" userId="8f0d0d65-4bfe-4475-8d51-9c3406948ce7" providerId="ADAL" clId="{3B95A1C1-0194-E241-92FB-33800A257609}" dt="2025-08-07T11:46:41.732" v="7120" actId="478"/>
          <ac:spMkLst>
            <pc:docMk/>
            <pc:sldMk cId="1156516599" sldId="2147475321"/>
            <ac:spMk id="26" creationId="{C3813D49-D5F6-6640-4D7A-8404BE8169F9}"/>
          </ac:spMkLst>
        </pc:spChg>
        <pc:spChg chg="add mod">
          <ac:chgData name="Grayling, Michael [JRDGB]" userId="8f0d0d65-4bfe-4475-8d51-9c3406948ce7" providerId="ADAL" clId="{3B95A1C1-0194-E241-92FB-33800A257609}" dt="2025-08-07T12:01:42.254" v="7820" actId="1076"/>
          <ac:spMkLst>
            <pc:docMk/>
            <pc:sldMk cId="1156516599" sldId="2147475321"/>
            <ac:spMk id="28" creationId="{BA396C49-B1A9-737E-14B0-85713AA9BF60}"/>
          </ac:spMkLst>
        </pc:spChg>
        <pc:spChg chg="add mod">
          <ac:chgData name="Grayling, Michael [JRDGB]" userId="8f0d0d65-4bfe-4475-8d51-9c3406948ce7" providerId="ADAL" clId="{3B95A1C1-0194-E241-92FB-33800A257609}" dt="2025-08-07T12:02:42.778" v="7850" actId="1037"/>
          <ac:spMkLst>
            <pc:docMk/>
            <pc:sldMk cId="1156516599" sldId="2147475321"/>
            <ac:spMk id="43" creationId="{45AE4B7A-7AA6-B69F-BE02-93CA472F96F0}"/>
          </ac:spMkLst>
        </pc:spChg>
        <pc:spChg chg="add mod">
          <ac:chgData name="Grayling, Michael [JRDGB]" userId="8f0d0d65-4bfe-4475-8d51-9c3406948ce7" providerId="ADAL" clId="{3B95A1C1-0194-E241-92FB-33800A257609}" dt="2025-08-07T12:02:46.303" v="7852" actId="1076"/>
          <ac:spMkLst>
            <pc:docMk/>
            <pc:sldMk cId="1156516599" sldId="2147475321"/>
            <ac:spMk id="44" creationId="{FC85310B-9FBB-1FC7-46D1-A7D24AE54F09}"/>
          </ac:spMkLst>
        </pc:spChg>
        <pc:spChg chg="add mod">
          <ac:chgData name="Grayling, Michael [JRDGB]" userId="8f0d0d65-4bfe-4475-8d51-9c3406948ce7" providerId="ADAL" clId="{3B95A1C1-0194-E241-92FB-33800A257609}" dt="2025-08-07T12:02:53.840" v="7858" actId="1038"/>
          <ac:spMkLst>
            <pc:docMk/>
            <pc:sldMk cId="1156516599" sldId="2147475321"/>
            <ac:spMk id="45" creationId="{B25E3272-1565-220A-9447-0AB7E8ADAD5D}"/>
          </ac:spMkLst>
        </pc:spChg>
        <pc:spChg chg="add mod">
          <ac:chgData name="Grayling, Michael [JRDGB]" userId="8f0d0d65-4bfe-4475-8d51-9c3406948ce7" providerId="ADAL" clId="{3B95A1C1-0194-E241-92FB-33800A257609}" dt="2025-08-07T12:05:10.358" v="7881" actId="20577"/>
          <ac:spMkLst>
            <pc:docMk/>
            <pc:sldMk cId="1156516599" sldId="2147475321"/>
            <ac:spMk id="48" creationId="{E9BCB0BF-C693-F370-FA01-0176E878609B}"/>
          </ac:spMkLst>
        </pc:spChg>
        <pc:spChg chg="add mod">
          <ac:chgData name="Grayling, Michael [JRDGB]" userId="8f0d0d65-4bfe-4475-8d51-9c3406948ce7" providerId="ADAL" clId="{3B95A1C1-0194-E241-92FB-33800A257609}" dt="2025-08-07T12:05:07.201" v="7879" actId="20577"/>
          <ac:spMkLst>
            <pc:docMk/>
            <pc:sldMk cId="1156516599" sldId="2147475321"/>
            <ac:spMk id="49" creationId="{6BFB5DBC-E9A2-9806-8676-82A2490221F0}"/>
          </ac:spMkLst>
        </pc:spChg>
        <pc:grpChg chg="del">
          <ac:chgData name="Grayling, Michael [JRDGB]" userId="8f0d0d65-4bfe-4475-8d51-9c3406948ce7" providerId="ADAL" clId="{3B95A1C1-0194-E241-92FB-33800A257609}" dt="2025-08-07T11:46:41.732" v="7120" actId="478"/>
          <ac:grpSpMkLst>
            <pc:docMk/>
            <pc:sldMk cId="1156516599" sldId="2147475321"/>
            <ac:grpSpMk id="2" creationId="{15600B42-2E0F-0BA9-EB5D-B87A5B0321E0}"/>
          </ac:grpSpMkLst>
        </pc:grpChg>
        <pc:grpChg chg="add mod">
          <ac:chgData name="Grayling, Michael [JRDGB]" userId="8f0d0d65-4bfe-4475-8d51-9c3406948ce7" providerId="ADAL" clId="{3B95A1C1-0194-E241-92FB-33800A257609}" dt="2025-08-07T12:02:27.393" v="7841"/>
          <ac:grpSpMkLst>
            <pc:docMk/>
            <pc:sldMk cId="1156516599" sldId="2147475321"/>
            <ac:grpSpMk id="8" creationId="{7D5903D2-4A43-1287-CF86-B3B29AFA2E3D}"/>
          </ac:grpSpMkLst>
        </pc:grpChg>
        <pc:cxnChg chg="del mod">
          <ac:chgData name="Grayling, Michael [JRDGB]" userId="8f0d0d65-4bfe-4475-8d51-9c3406948ce7" providerId="ADAL" clId="{3B95A1C1-0194-E241-92FB-33800A257609}" dt="2025-08-07T12:00:46.611" v="7798" actId="478"/>
          <ac:cxnSpMkLst>
            <pc:docMk/>
            <pc:sldMk cId="1156516599" sldId="2147475321"/>
            <ac:cxnSpMk id="10" creationId="{46074E80-EB09-B2B2-2D35-69EB756075C3}"/>
          </ac:cxnSpMkLst>
        </pc:cxnChg>
        <pc:cxnChg chg="del">
          <ac:chgData name="Grayling, Michael [JRDGB]" userId="8f0d0d65-4bfe-4475-8d51-9c3406948ce7" providerId="ADAL" clId="{3B95A1C1-0194-E241-92FB-33800A257609}" dt="2025-08-07T12:00:48.473" v="7799" actId="478"/>
          <ac:cxnSpMkLst>
            <pc:docMk/>
            <pc:sldMk cId="1156516599" sldId="2147475321"/>
            <ac:cxnSpMk id="11" creationId="{DC52414F-5DA9-BD02-749A-4F030004664B}"/>
          </ac:cxnSpMkLst>
        </pc:cxnChg>
        <pc:cxnChg chg="mod">
          <ac:chgData name="Grayling, Michael [JRDGB]" userId="8f0d0d65-4bfe-4475-8d51-9c3406948ce7" providerId="ADAL" clId="{3B95A1C1-0194-E241-92FB-33800A257609}" dt="2025-08-07T12:03:16.571" v="7861" actId="693"/>
          <ac:cxnSpMkLst>
            <pc:docMk/>
            <pc:sldMk cId="1156516599" sldId="2147475321"/>
            <ac:cxnSpMk id="12" creationId="{569A6F76-8503-1AA7-5379-5F7B0FF28640}"/>
          </ac:cxnSpMkLst>
        </pc:cxnChg>
        <pc:cxnChg chg="mod">
          <ac:chgData name="Grayling, Michael [JRDGB]" userId="8f0d0d65-4bfe-4475-8d51-9c3406948ce7" providerId="ADAL" clId="{3B95A1C1-0194-E241-92FB-33800A257609}" dt="2025-08-07T12:03:16.571" v="7861" actId="693"/>
          <ac:cxnSpMkLst>
            <pc:docMk/>
            <pc:sldMk cId="1156516599" sldId="2147475321"/>
            <ac:cxnSpMk id="14" creationId="{03B40202-A347-F7C8-8136-48C534B52048}"/>
          </ac:cxnSpMkLst>
        </pc:cxnChg>
        <pc:cxnChg chg="mod">
          <ac:chgData name="Grayling, Michael [JRDGB]" userId="8f0d0d65-4bfe-4475-8d51-9c3406948ce7" providerId="ADAL" clId="{3B95A1C1-0194-E241-92FB-33800A257609}" dt="2025-08-07T12:04:40.290" v="7865" actId="693"/>
          <ac:cxnSpMkLst>
            <pc:docMk/>
            <pc:sldMk cId="1156516599" sldId="2147475321"/>
            <ac:cxnSpMk id="17" creationId="{65583CB4-FE04-7E55-5D07-1E1013E02A4A}"/>
          </ac:cxnSpMkLst>
        </pc:cxnChg>
        <pc:cxnChg chg="del">
          <ac:chgData name="Grayling, Michael [JRDGB]" userId="8f0d0d65-4bfe-4475-8d51-9c3406948ce7" providerId="ADAL" clId="{3B95A1C1-0194-E241-92FB-33800A257609}" dt="2025-08-07T11:46:41.732" v="7120" actId="478"/>
          <ac:cxnSpMkLst>
            <pc:docMk/>
            <pc:sldMk cId="1156516599" sldId="2147475321"/>
            <ac:cxnSpMk id="27" creationId="{5A030CB2-79CF-737D-62F0-1D49CF3ABADB}"/>
          </ac:cxnSpMkLst>
        </pc:cxnChg>
        <pc:cxnChg chg="add mod">
          <ac:chgData name="Grayling, Michael [JRDGB]" userId="8f0d0d65-4bfe-4475-8d51-9c3406948ce7" providerId="ADAL" clId="{3B95A1C1-0194-E241-92FB-33800A257609}" dt="2025-08-07T12:04:32.732" v="7864" actId="693"/>
          <ac:cxnSpMkLst>
            <pc:docMk/>
            <pc:sldMk cId="1156516599" sldId="2147475321"/>
            <ac:cxnSpMk id="31" creationId="{F9B5FC96-28ED-8D26-9CD0-23CB9BB2FDFA}"/>
          </ac:cxnSpMkLst>
        </pc:cxnChg>
        <pc:cxnChg chg="add mod">
          <ac:chgData name="Grayling, Michael [JRDGB]" userId="8f0d0d65-4bfe-4475-8d51-9c3406948ce7" providerId="ADAL" clId="{3B95A1C1-0194-E241-92FB-33800A257609}" dt="2025-08-07T12:04:26.994" v="7863" actId="693"/>
          <ac:cxnSpMkLst>
            <pc:docMk/>
            <pc:sldMk cId="1156516599" sldId="2147475321"/>
            <ac:cxnSpMk id="34" creationId="{4EBF565B-B420-25AB-09E3-DFF7C4B57309}"/>
          </ac:cxnSpMkLst>
        </pc:cxnChg>
        <pc:cxnChg chg="add mod">
          <ac:chgData name="Grayling, Michael [JRDGB]" userId="8f0d0d65-4bfe-4475-8d51-9c3406948ce7" providerId="ADAL" clId="{3B95A1C1-0194-E241-92FB-33800A257609}" dt="2025-08-07T12:03:24.031" v="7862" actId="693"/>
          <ac:cxnSpMkLst>
            <pc:docMk/>
            <pc:sldMk cId="1156516599" sldId="2147475321"/>
            <ac:cxnSpMk id="40" creationId="{99E3EB30-5B7B-9581-9B5D-537E6FA22FA0}"/>
          </ac:cxnSpMkLst>
        </pc:cxnChg>
        <pc:cxnChg chg="add mod">
          <ac:chgData name="Grayling, Michael [JRDGB]" userId="8f0d0d65-4bfe-4475-8d51-9c3406948ce7" providerId="ADAL" clId="{3B95A1C1-0194-E241-92FB-33800A257609}" dt="2025-08-07T12:05:01.505" v="7872" actId="1037"/>
          <ac:cxnSpMkLst>
            <pc:docMk/>
            <pc:sldMk cId="1156516599" sldId="2147475321"/>
            <ac:cxnSpMk id="46" creationId="{93B1515A-E5D2-85C9-0838-C611CB68E7E5}"/>
          </ac:cxnSpMkLst>
        </pc:cxnChg>
        <pc:cxnChg chg="add mod">
          <ac:chgData name="Grayling, Michael [JRDGB]" userId="8f0d0d65-4bfe-4475-8d51-9c3406948ce7" providerId="ADAL" clId="{3B95A1C1-0194-E241-92FB-33800A257609}" dt="2025-08-07T12:05:03.256" v="7873" actId="1038"/>
          <ac:cxnSpMkLst>
            <pc:docMk/>
            <pc:sldMk cId="1156516599" sldId="2147475321"/>
            <ac:cxnSpMk id="47" creationId="{8F6351E3-1A27-55F5-239F-5197A7E8C1C8}"/>
          </ac:cxnSpMkLst>
        </pc:cxnChg>
      </pc:sldChg>
      <pc:sldChg chg="addSp delSp modSp add mod">
        <pc:chgData name="Grayling, Michael [JRDGB]" userId="8f0d0d65-4bfe-4475-8d51-9c3406948ce7" providerId="ADAL" clId="{3B95A1C1-0194-E241-92FB-33800A257609}" dt="2025-08-07T12:15:16.526" v="8819" actId="403"/>
        <pc:sldMkLst>
          <pc:docMk/>
          <pc:sldMk cId="1797929868" sldId="2147475322"/>
        </pc:sldMkLst>
        <pc:spChg chg="add del mod">
          <ac:chgData name="Grayling, Michael [JRDGB]" userId="8f0d0d65-4bfe-4475-8d51-9c3406948ce7" providerId="ADAL" clId="{3B95A1C1-0194-E241-92FB-33800A257609}" dt="2025-08-07T11:47:08.896" v="7198" actId="478"/>
          <ac:spMkLst>
            <pc:docMk/>
            <pc:sldMk cId="1797929868" sldId="2147475322"/>
            <ac:spMk id="4" creationId="{0C17FEB0-9999-4BA2-8B84-196ACE793E67}"/>
          </ac:spMkLst>
        </pc:spChg>
        <pc:spChg chg="add del mod">
          <ac:chgData name="Grayling, Michael [JRDGB]" userId="8f0d0d65-4bfe-4475-8d51-9c3406948ce7" providerId="ADAL" clId="{3B95A1C1-0194-E241-92FB-33800A257609}" dt="2025-08-07T11:47:14.294" v="7204" actId="478"/>
          <ac:spMkLst>
            <pc:docMk/>
            <pc:sldMk cId="1797929868" sldId="2147475322"/>
            <ac:spMk id="6" creationId="{B7EC46DD-8509-3E32-67E1-DE92AF92EEA8}"/>
          </ac:spMkLst>
        </pc:spChg>
        <pc:spChg chg="add mod">
          <ac:chgData name="Grayling, Michael [JRDGB]" userId="8f0d0d65-4bfe-4475-8d51-9c3406948ce7" providerId="ADAL" clId="{3B95A1C1-0194-E241-92FB-33800A257609}" dt="2025-08-07T12:15:16.526" v="8819" actId="403"/>
          <ac:spMkLst>
            <pc:docMk/>
            <pc:sldMk cId="1797929868" sldId="2147475322"/>
            <ac:spMk id="7" creationId="{7C7A68FC-D966-4AFF-2355-1B548DEF2F35}"/>
          </ac:spMkLst>
        </pc:spChg>
        <pc:spChg chg="add mod">
          <ac:chgData name="Grayling, Michael [JRDGB]" userId="8f0d0d65-4bfe-4475-8d51-9c3406948ce7" providerId="ADAL" clId="{3B95A1C1-0194-E241-92FB-33800A257609}" dt="2025-08-07T12:12:36.919" v="8603" actId="207"/>
          <ac:spMkLst>
            <pc:docMk/>
            <pc:sldMk cId="1797929868" sldId="2147475322"/>
            <ac:spMk id="8" creationId="{DF00057C-7E20-201E-E9F5-30523501DEEA}"/>
          </ac:spMkLst>
        </pc:spChg>
        <pc:spChg chg="add mod">
          <ac:chgData name="Grayling, Michael [JRDGB]" userId="8f0d0d65-4bfe-4475-8d51-9c3406948ce7" providerId="ADAL" clId="{3B95A1C1-0194-E241-92FB-33800A257609}" dt="2025-08-07T12:12:39.677" v="8605" actId="1076"/>
          <ac:spMkLst>
            <pc:docMk/>
            <pc:sldMk cId="1797929868" sldId="2147475322"/>
            <ac:spMk id="9" creationId="{36E39F73-F053-49D8-6EF3-2B824BB62997}"/>
          </ac:spMkLst>
        </pc:spChg>
        <pc:spChg chg="mod">
          <ac:chgData name="Grayling, Michael [JRDGB]" userId="8f0d0d65-4bfe-4475-8d51-9c3406948ce7" providerId="ADAL" clId="{3B95A1C1-0194-E241-92FB-33800A257609}" dt="2025-08-07T11:47:05.700" v="7196" actId="20577"/>
          <ac:spMkLst>
            <pc:docMk/>
            <pc:sldMk cId="1797929868" sldId="2147475322"/>
            <ac:spMk id="13" creationId="{79ED3138-BA3F-4C27-251B-6BB2A2B99DD0}"/>
          </ac:spMkLst>
        </pc:spChg>
        <pc:spChg chg="add del mod">
          <ac:chgData name="Grayling, Michael [JRDGB]" userId="8f0d0d65-4bfe-4475-8d51-9c3406948ce7" providerId="ADAL" clId="{3B95A1C1-0194-E241-92FB-33800A257609}" dt="2025-08-07T11:47:13.586" v="7203" actId="478"/>
          <ac:spMkLst>
            <pc:docMk/>
            <pc:sldMk cId="1797929868" sldId="2147475322"/>
            <ac:spMk id="18" creationId="{27F2661C-06A5-2E7D-2F30-662E6E3A0FF3}"/>
          </ac:spMkLst>
        </pc:spChg>
        <pc:picChg chg="add mod">
          <ac:chgData name="Grayling, Michael [JRDGB]" userId="8f0d0d65-4bfe-4475-8d51-9c3406948ce7" providerId="ADAL" clId="{3B95A1C1-0194-E241-92FB-33800A257609}" dt="2025-08-07T12:12:19.567" v="8601" actId="1038"/>
          <ac:picMkLst>
            <pc:docMk/>
            <pc:sldMk cId="1797929868" sldId="2147475322"/>
            <ac:picMk id="1026" creationId="{EDA77A95-4A60-04D9-ADF8-7D16AC77A06F}"/>
          </ac:picMkLst>
        </pc:picChg>
      </pc:sldChg>
      <pc:sldChg chg="addSp delSp modSp add del mod">
        <pc:chgData name="Grayling, Michael [JRDGB]" userId="8f0d0d65-4bfe-4475-8d51-9c3406948ce7" providerId="ADAL" clId="{3B95A1C1-0194-E241-92FB-33800A257609}" dt="2025-08-07T11:56:58.726" v="7442" actId="2696"/>
        <pc:sldMkLst>
          <pc:docMk/>
          <pc:sldMk cId="861608958" sldId="2147475323"/>
        </pc:sldMkLst>
        <pc:spChg chg="add del mod">
          <ac:chgData name="Grayling, Michael [JRDGB]" userId="8f0d0d65-4bfe-4475-8d51-9c3406948ce7" providerId="ADAL" clId="{3B95A1C1-0194-E241-92FB-33800A257609}" dt="2025-08-07T11:47:50.852" v="7222" actId="478"/>
          <ac:spMkLst>
            <pc:docMk/>
            <pc:sldMk cId="861608958" sldId="2147475323"/>
            <ac:spMk id="8" creationId="{1DF73563-C6C6-F1ED-021A-7EDA3E7C133D}"/>
          </ac:spMkLst>
        </pc:spChg>
        <pc:spChg chg="add mod">
          <ac:chgData name="Grayling, Michael [JRDGB]" userId="8f0d0d65-4bfe-4475-8d51-9c3406948ce7" providerId="ADAL" clId="{3B95A1C1-0194-E241-92FB-33800A257609}" dt="2025-08-07T11:56:30.027" v="7441" actId="2711"/>
          <ac:spMkLst>
            <pc:docMk/>
            <pc:sldMk cId="861608958" sldId="2147475323"/>
            <ac:spMk id="10" creationId="{2279A4C3-7B21-8CA4-4719-827E10328B87}"/>
          </ac:spMkLst>
        </pc:spChg>
        <pc:spChg chg="mod">
          <ac:chgData name="Grayling, Michael [JRDGB]" userId="8f0d0d65-4bfe-4475-8d51-9c3406948ce7" providerId="ADAL" clId="{3B95A1C1-0194-E241-92FB-33800A257609}" dt="2025-08-07T11:47:42.787" v="7220" actId="20577"/>
          <ac:spMkLst>
            <pc:docMk/>
            <pc:sldMk cId="861608958" sldId="2147475323"/>
            <ac:spMk id="13" creationId="{E1162AD1-495F-74BB-9EF1-71124B19F964}"/>
          </ac:spMkLst>
        </pc:spChg>
        <pc:spChg chg="del">
          <ac:chgData name="Grayling, Michael [JRDGB]" userId="8f0d0d65-4bfe-4475-8d51-9c3406948ce7" providerId="ADAL" clId="{3B95A1C1-0194-E241-92FB-33800A257609}" dt="2025-08-07T11:47:49.658" v="7221" actId="478"/>
          <ac:spMkLst>
            <pc:docMk/>
            <pc:sldMk cId="861608958" sldId="2147475323"/>
            <ac:spMk id="18" creationId="{4DCD4F53-8BAB-278A-93D4-D6DB8BCCDD1C}"/>
          </ac:spMkLst>
        </pc:spChg>
        <pc:spChg chg="del">
          <ac:chgData name="Grayling, Michael [JRDGB]" userId="8f0d0d65-4bfe-4475-8d51-9c3406948ce7" providerId="ADAL" clId="{3B95A1C1-0194-E241-92FB-33800A257609}" dt="2025-08-07T11:47:53.147" v="7223" actId="478"/>
          <ac:spMkLst>
            <pc:docMk/>
            <pc:sldMk cId="861608958" sldId="2147475323"/>
            <ac:spMk id="26" creationId="{E58D84DB-929B-FC65-DF2D-D0F42B36B7DC}"/>
          </ac:spMkLst>
        </pc:spChg>
        <pc:grpChg chg="del">
          <ac:chgData name="Grayling, Michael [JRDGB]" userId="8f0d0d65-4bfe-4475-8d51-9c3406948ce7" providerId="ADAL" clId="{3B95A1C1-0194-E241-92FB-33800A257609}" dt="2025-08-07T11:47:53.147" v="7223" actId="478"/>
          <ac:grpSpMkLst>
            <pc:docMk/>
            <pc:sldMk cId="861608958" sldId="2147475323"/>
            <ac:grpSpMk id="2" creationId="{F7C44568-DB5C-4760-37B5-EC54E772CAF4}"/>
          </ac:grpSpMkLst>
        </pc:grpChg>
        <pc:cxnChg chg="del">
          <ac:chgData name="Grayling, Michael [JRDGB]" userId="8f0d0d65-4bfe-4475-8d51-9c3406948ce7" providerId="ADAL" clId="{3B95A1C1-0194-E241-92FB-33800A257609}" dt="2025-08-07T11:47:53.147" v="7223" actId="478"/>
          <ac:cxnSpMkLst>
            <pc:docMk/>
            <pc:sldMk cId="861608958" sldId="2147475323"/>
            <ac:cxnSpMk id="27" creationId="{2B51FC00-3F16-3F25-D591-CC1F5F84D4D7}"/>
          </ac:cxnSpMkLst>
        </pc:cxnChg>
      </pc:sldChg>
      <pc:sldChg chg="addSp delSp modSp add mod">
        <pc:chgData name="Grayling, Michael [JRDGB]" userId="8f0d0d65-4bfe-4475-8d51-9c3406948ce7" providerId="ADAL" clId="{3B95A1C1-0194-E241-92FB-33800A257609}" dt="2025-08-07T19:12:04.817" v="14389" actId="1036"/>
        <pc:sldMkLst>
          <pc:docMk/>
          <pc:sldMk cId="1949403893" sldId="2147475324"/>
        </pc:sldMkLst>
        <pc:spChg chg="add del mod">
          <ac:chgData name="Grayling, Michael [JRDGB]" userId="8f0d0d65-4bfe-4475-8d51-9c3406948ce7" providerId="ADAL" clId="{3B95A1C1-0194-E241-92FB-33800A257609}" dt="2025-08-07T15:45:07.485" v="13145" actId="478"/>
          <ac:spMkLst>
            <pc:docMk/>
            <pc:sldMk cId="1949403893" sldId="2147475324"/>
            <ac:spMk id="4" creationId="{92D04354-E505-A28F-86F5-543F535898A4}"/>
          </ac:spMkLst>
        </pc:spChg>
        <pc:spChg chg="del mod">
          <ac:chgData name="Grayling, Michael [JRDGB]" userId="8f0d0d65-4bfe-4475-8d51-9c3406948ce7" providerId="ADAL" clId="{3B95A1C1-0194-E241-92FB-33800A257609}" dt="2025-08-07T15:45:05.197" v="13144" actId="478"/>
          <ac:spMkLst>
            <pc:docMk/>
            <pc:sldMk cId="1949403893" sldId="2147475324"/>
            <ac:spMk id="5" creationId="{391C3267-F143-511F-6BDA-A634BF988E86}"/>
          </ac:spMkLst>
        </pc:spChg>
        <pc:spChg chg="mod">
          <ac:chgData name="Grayling, Michael [JRDGB]" userId="8f0d0d65-4bfe-4475-8d51-9c3406948ce7" providerId="ADAL" clId="{3B95A1C1-0194-E241-92FB-33800A257609}" dt="2025-08-07T16:07:02.424" v="14138" actId="255"/>
          <ac:spMkLst>
            <pc:docMk/>
            <pc:sldMk cId="1949403893" sldId="2147475324"/>
            <ac:spMk id="11" creationId="{1DA753C7-EB47-CAD2-0629-6926C745276D}"/>
          </ac:spMkLst>
        </pc:spChg>
        <pc:spChg chg="mod">
          <ac:chgData name="Grayling, Michael [JRDGB]" userId="8f0d0d65-4bfe-4475-8d51-9c3406948ce7" providerId="ADAL" clId="{3B95A1C1-0194-E241-92FB-33800A257609}" dt="2025-08-07T16:07:57.591" v="14144" actId="404"/>
          <ac:spMkLst>
            <pc:docMk/>
            <pc:sldMk cId="1949403893" sldId="2147475324"/>
            <ac:spMk id="12" creationId="{03880E20-6FFD-42C7-0877-35264C95036C}"/>
          </ac:spMkLst>
        </pc:spChg>
        <pc:spChg chg="mod">
          <ac:chgData name="Grayling, Michael [JRDGB]" userId="8f0d0d65-4bfe-4475-8d51-9c3406948ce7" providerId="ADAL" clId="{3B95A1C1-0194-E241-92FB-33800A257609}" dt="2025-08-07T16:06:53.510" v="14135" actId="255"/>
          <ac:spMkLst>
            <pc:docMk/>
            <pc:sldMk cId="1949403893" sldId="2147475324"/>
            <ac:spMk id="15" creationId="{7AA10A64-ADD5-6C1A-84CE-6E324B2ADA38}"/>
          </ac:spMkLst>
        </pc:spChg>
        <pc:spChg chg="mod">
          <ac:chgData name="Grayling, Michael [JRDGB]" userId="8f0d0d65-4bfe-4475-8d51-9c3406948ce7" providerId="ADAL" clId="{3B95A1C1-0194-E241-92FB-33800A257609}" dt="2025-08-07T15:45:25.544" v="13146"/>
          <ac:spMkLst>
            <pc:docMk/>
            <pc:sldMk cId="1949403893" sldId="2147475324"/>
            <ac:spMk id="16" creationId="{7F9F4E31-12BB-6C64-1CA9-1E74726E5DAC}"/>
          </ac:spMkLst>
        </pc:spChg>
        <pc:spChg chg="mod">
          <ac:chgData name="Grayling, Michael [JRDGB]" userId="8f0d0d65-4bfe-4475-8d51-9c3406948ce7" providerId="ADAL" clId="{3B95A1C1-0194-E241-92FB-33800A257609}" dt="2025-08-07T15:45:25.544" v="13146"/>
          <ac:spMkLst>
            <pc:docMk/>
            <pc:sldMk cId="1949403893" sldId="2147475324"/>
            <ac:spMk id="17" creationId="{9401E82E-BA68-B5BA-E9B2-009B8F14BE4E}"/>
          </ac:spMkLst>
        </pc:spChg>
        <pc:spChg chg="mod">
          <ac:chgData name="Grayling, Michael [JRDGB]" userId="8f0d0d65-4bfe-4475-8d51-9c3406948ce7" providerId="ADAL" clId="{3B95A1C1-0194-E241-92FB-33800A257609}" dt="2025-08-07T16:05:18.534" v="13976" actId="20577"/>
          <ac:spMkLst>
            <pc:docMk/>
            <pc:sldMk cId="1949403893" sldId="2147475324"/>
            <ac:spMk id="18" creationId="{76491344-2EEC-39B8-9C1A-D1A3407D1E4E}"/>
          </ac:spMkLst>
        </pc:spChg>
        <pc:spChg chg="mod">
          <ac:chgData name="Grayling, Michael [JRDGB]" userId="8f0d0d65-4bfe-4475-8d51-9c3406948ce7" providerId="ADAL" clId="{3B95A1C1-0194-E241-92FB-33800A257609}" dt="2025-08-07T15:45:25.544" v="13146"/>
          <ac:spMkLst>
            <pc:docMk/>
            <pc:sldMk cId="1949403893" sldId="2147475324"/>
            <ac:spMk id="19" creationId="{521F8486-8226-51BE-E42E-B61248087186}"/>
          </ac:spMkLst>
        </pc:spChg>
        <pc:spChg chg="mod">
          <ac:chgData name="Grayling, Michael [JRDGB]" userId="8f0d0d65-4bfe-4475-8d51-9c3406948ce7" providerId="ADAL" clId="{3B95A1C1-0194-E241-92FB-33800A257609}" dt="2025-08-07T15:45:25.544" v="13146"/>
          <ac:spMkLst>
            <pc:docMk/>
            <pc:sldMk cId="1949403893" sldId="2147475324"/>
            <ac:spMk id="20" creationId="{987A56A4-2414-E86D-334B-84B0D470B570}"/>
          </ac:spMkLst>
        </pc:spChg>
        <pc:spChg chg="mod">
          <ac:chgData name="Grayling, Michael [JRDGB]" userId="8f0d0d65-4bfe-4475-8d51-9c3406948ce7" providerId="ADAL" clId="{3B95A1C1-0194-E241-92FB-33800A257609}" dt="2025-08-07T15:45:25.544" v="13146"/>
          <ac:spMkLst>
            <pc:docMk/>
            <pc:sldMk cId="1949403893" sldId="2147475324"/>
            <ac:spMk id="21" creationId="{E95D6603-3E29-7E7F-C2B9-EA3B5289DCB6}"/>
          </ac:spMkLst>
        </pc:spChg>
        <pc:spChg chg="add mod">
          <ac:chgData name="Grayling, Michael [JRDGB]" userId="8f0d0d65-4bfe-4475-8d51-9c3406948ce7" providerId="ADAL" clId="{3B95A1C1-0194-E241-92FB-33800A257609}" dt="2025-08-07T19:12:04.817" v="14389" actId="1036"/>
          <ac:spMkLst>
            <pc:docMk/>
            <pc:sldMk cId="1949403893" sldId="2147475324"/>
            <ac:spMk id="24" creationId="{EBEF24F1-EE97-4E21-9DAE-6FB9D3D08B52}"/>
          </ac:spMkLst>
        </pc:spChg>
        <pc:spChg chg="add mod">
          <ac:chgData name="Grayling, Michael [JRDGB]" userId="8f0d0d65-4bfe-4475-8d51-9c3406948ce7" providerId="ADAL" clId="{3B95A1C1-0194-E241-92FB-33800A257609}" dt="2025-08-07T19:12:04.817" v="14389" actId="1036"/>
          <ac:spMkLst>
            <pc:docMk/>
            <pc:sldMk cId="1949403893" sldId="2147475324"/>
            <ac:spMk id="25" creationId="{3F81FE07-CD34-3700-6CEA-B39016683E7E}"/>
          </ac:spMkLst>
        </pc:spChg>
        <pc:grpChg chg="add mod">
          <ac:chgData name="Grayling, Michael [JRDGB]" userId="8f0d0d65-4bfe-4475-8d51-9c3406948ce7" providerId="ADAL" clId="{3B95A1C1-0194-E241-92FB-33800A257609}" dt="2025-08-07T19:12:04.817" v="14389" actId="1036"/>
          <ac:grpSpMkLst>
            <pc:docMk/>
            <pc:sldMk cId="1949403893" sldId="2147475324"/>
            <ac:grpSpMk id="6" creationId="{B7E2931D-26C3-A8C3-36F6-36959CED89A9}"/>
          </ac:grpSpMkLst>
        </pc:grpChg>
        <pc:graphicFrameChg chg="add mod modGraphic">
          <ac:chgData name="Grayling, Michael [JRDGB]" userId="8f0d0d65-4bfe-4475-8d51-9c3406948ce7" providerId="ADAL" clId="{3B95A1C1-0194-E241-92FB-33800A257609}" dt="2025-08-07T19:12:04.817" v="14389" actId="1036"/>
          <ac:graphicFrameMkLst>
            <pc:docMk/>
            <pc:sldMk cId="1949403893" sldId="2147475324"/>
            <ac:graphicFrameMk id="22" creationId="{F3ABCB90-7F2D-D39C-F2A6-5308526BA88E}"/>
          </ac:graphicFrameMkLst>
        </pc:graphicFrameChg>
        <pc:graphicFrameChg chg="add mod modGraphic">
          <ac:chgData name="Grayling, Michael [JRDGB]" userId="8f0d0d65-4bfe-4475-8d51-9c3406948ce7" providerId="ADAL" clId="{3B95A1C1-0194-E241-92FB-33800A257609}" dt="2025-08-07T19:12:04.817" v="14389" actId="1036"/>
          <ac:graphicFrameMkLst>
            <pc:docMk/>
            <pc:sldMk cId="1949403893" sldId="2147475324"/>
            <ac:graphicFrameMk id="23" creationId="{80B79CBA-659A-ED83-657B-46BF85A4CBCD}"/>
          </ac:graphicFrameMkLst>
        </pc:graphicFrameChg>
        <pc:picChg chg="add del mod">
          <ac:chgData name="Grayling, Michael [JRDGB]" userId="8f0d0d65-4bfe-4475-8d51-9c3406948ce7" providerId="ADAL" clId="{3B95A1C1-0194-E241-92FB-33800A257609}" dt="2025-08-07T16:47:40.188" v="14155" actId="478"/>
          <ac:picMkLst>
            <pc:docMk/>
            <pc:sldMk cId="1949403893" sldId="2147475324"/>
            <ac:picMk id="27" creationId="{9007CF0B-452B-758A-7DE9-0BC8377888EA}"/>
          </ac:picMkLst>
        </pc:picChg>
        <pc:picChg chg="add del mod">
          <ac:chgData name="Grayling, Michael [JRDGB]" userId="8f0d0d65-4bfe-4475-8d51-9c3406948ce7" providerId="ADAL" clId="{3B95A1C1-0194-E241-92FB-33800A257609}" dt="2025-08-07T16:47:49.243" v="14158" actId="478"/>
          <ac:picMkLst>
            <pc:docMk/>
            <pc:sldMk cId="1949403893" sldId="2147475324"/>
            <ac:picMk id="29" creationId="{724DB906-E181-D656-673F-E6B5F80A07A8}"/>
          </ac:picMkLst>
        </pc:picChg>
        <pc:picChg chg="add del mod">
          <ac:chgData name="Grayling, Michael [JRDGB]" userId="8f0d0d65-4bfe-4475-8d51-9c3406948ce7" providerId="ADAL" clId="{3B95A1C1-0194-E241-92FB-33800A257609}" dt="2025-08-07T16:48:17.423" v="14161" actId="478"/>
          <ac:picMkLst>
            <pc:docMk/>
            <pc:sldMk cId="1949403893" sldId="2147475324"/>
            <ac:picMk id="31" creationId="{2C326B36-B0F0-4BE5-4819-16D5FA3C77D9}"/>
          </ac:picMkLst>
        </pc:picChg>
        <pc:picChg chg="add del mod">
          <ac:chgData name="Grayling, Michael [JRDGB]" userId="8f0d0d65-4bfe-4475-8d51-9c3406948ce7" providerId="ADAL" clId="{3B95A1C1-0194-E241-92FB-33800A257609}" dt="2025-08-07T16:48:49.900" v="14164" actId="478"/>
          <ac:picMkLst>
            <pc:docMk/>
            <pc:sldMk cId="1949403893" sldId="2147475324"/>
            <ac:picMk id="33" creationId="{6A77F0B5-D44D-19AA-7206-9624E871C681}"/>
          </ac:picMkLst>
        </pc:picChg>
        <pc:picChg chg="add del mod">
          <ac:chgData name="Grayling, Michael [JRDGB]" userId="8f0d0d65-4bfe-4475-8d51-9c3406948ce7" providerId="ADAL" clId="{3B95A1C1-0194-E241-92FB-33800A257609}" dt="2025-08-07T16:49:45.983" v="14172" actId="478"/>
          <ac:picMkLst>
            <pc:docMk/>
            <pc:sldMk cId="1949403893" sldId="2147475324"/>
            <ac:picMk id="35" creationId="{16900054-673D-D800-EEE6-207022690AC6}"/>
          </ac:picMkLst>
        </pc:picChg>
        <pc:picChg chg="add del mod">
          <ac:chgData name="Grayling, Michael [JRDGB]" userId="8f0d0d65-4bfe-4475-8d51-9c3406948ce7" providerId="ADAL" clId="{3B95A1C1-0194-E241-92FB-33800A257609}" dt="2025-08-07T16:50:31.351" v="14174" actId="478"/>
          <ac:picMkLst>
            <pc:docMk/>
            <pc:sldMk cId="1949403893" sldId="2147475324"/>
            <ac:picMk id="37" creationId="{B7C9E3C5-80AF-1933-6CD1-D5F011C4196B}"/>
          </ac:picMkLst>
        </pc:picChg>
        <pc:picChg chg="add del mod">
          <ac:chgData name="Grayling, Michael [JRDGB]" userId="8f0d0d65-4bfe-4475-8d51-9c3406948ce7" providerId="ADAL" clId="{3B95A1C1-0194-E241-92FB-33800A257609}" dt="2025-08-07T16:51:52.434" v="14278" actId="478"/>
          <ac:picMkLst>
            <pc:docMk/>
            <pc:sldMk cId="1949403893" sldId="2147475324"/>
            <ac:picMk id="39" creationId="{6C43A530-0225-4F3C-0650-AF42A1329856}"/>
          </ac:picMkLst>
        </pc:picChg>
        <pc:picChg chg="add del mod">
          <ac:chgData name="Grayling, Michael [JRDGB]" userId="8f0d0d65-4bfe-4475-8d51-9c3406948ce7" providerId="ADAL" clId="{3B95A1C1-0194-E241-92FB-33800A257609}" dt="2025-08-07T16:53:05.954" v="14281" actId="478"/>
          <ac:picMkLst>
            <pc:docMk/>
            <pc:sldMk cId="1949403893" sldId="2147475324"/>
            <ac:picMk id="41" creationId="{05C40C07-DD5C-45B6-7288-EE24622204E9}"/>
          </ac:picMkLst>
        </pc:picChg>
        <pc:picChg chg="add del mod">
          <ac:chgData name="Grayling, Michael [JRDGB]" userId="8f0d0d65-4bfe-4475-8d51-9c3406948ce7" providerId="ADAL" clId="{3B95A1C1-0194-E241-92FB-33800A257609}" dt="2025-08-07T16:54:14.058" v="14288" actId="478"/>
          <ac:picMkLst>
            <pc:docMk/>
            <pc:sldMk cId="1949403893" sldId="2147475324"/>
            <ac:picMk id="43" creationId="{E9460186-B90E-46F8-B7E4-250C780DC208}"/>
          </ac:picMkLst>
        </pc:picChg>
        <pc:picChg chg="add mod">
          <ac:chgData name="Grayling, Michael [JRDGB]" userId="8f0d0d65-4bfe-4475-8d51-9c3406948ce7" providerId="ADAL" clId="{3B95A1C1-0194-E241-92FB-33800A257609}" dt="2025-08-07T19:12:04.817" v="14389" actId="1036"/>
          <ac:picMkLst>
            <pc:docMk/>
            <pc:sldMk cId="1949403893" sldId="2147475324"/>
            <ac:picMk id="45" creationId="{AC415258-87BC-5F3D-2DE9-4E5C636C3D9E}"/>
          </ac:picMkLst>
        </pc:picChg>
        <pc:cxnChg chg="mod">
          <ac:chgData name="Grayling, Michael [JRDGB]" userId="8f0d0d65-4bfe-4475-8d51-9c3406948ce7" providerId="ADAL" clId="{3B95A1C1-0194-E241-92FB-33800A257609}" dt="2025-08-07T15:45:25.544" v="13146"/>
          <ac:cxnSpMkLst>
            <pc:docMk/>
            <pc:sldMk cId="1949403893" sldId="2147475324"/>
            <ac:cxnSpMk id="7" creationId="{4A2B0D94-1007-EAE5-2499-B1D2087EC8DB}"/>
          </ac:cxnSpMkLst>
        </pc:cxnChg>
      </pc:sldChg>
      <pc:sldChg chg="modSp add mod">
        <pc:chgData name="Grayling, Michael [JRDGB]" userId="8f0d0d65-4bfe-4475-8d51-9c3406948ce7" providerId="ADAL" clId="{3B95A1C1-0194-E241-92FB-33800A257609}" dt="2025-08-07T15:32:29.453" v="12079" actId="20577"/>
        <pc:sldMkLst>
          <pc:docMk/>
          <pc:sldMk cId="3729897921" sldId="2147475325"/>
        </pc:sldMkLst>
        <pc:spChg chg="mod">
          <ac:chgData name="Grayling, Michael [JRDGB]" userId="8f0d0d65-4bfe-4475-8d51-9c3406948ce7" providerId="ADAL" clId="{3B95A1C1-0194-E241-92FB-33800A257609}" dt="2025-08-07T15:32:29.453" v="12079" actId="20577"/>
          <ac:spMkLst>
            <pc:docMk/>
            <pc:sldMk cId="3729897921" sldId="2147475325"/>
            <ac:spMk id="2" creationId="{B2CECBD2-05DE-A6E2-0D6C-5EC145E9CDC7}"/>
          </ac:spMkLst>
        </pc:spChg>
        <pc:picChg chg="mod">
          <ac:chgData name="Grayling, Michael [JRDGB]" userId="8f0d0d65-4bfe-4475-8d51-9c3406948ce7" providerId="ADAL" clId="{3B95A1C1-0194-E241-92FB-33800A257609}" dt="2025-08-07T14:50:20.641" v="10576" actId="1036"/>
          <ac:picMkLst>
            <pc:docMk/>
            <pc:sldMk cId="3729897921" sldId="2147475325"/>
            <ac:picMk id="6" creationId="{E72AA06C-8BE4-B9A9-11D9-0C250B02C35B}"/>
          </ac:picMkLst>
        </pc:picChg>
      </pc:sldChg>
      <pc:sldChg chg="addSp delSp modSp add mod">
        <pc:chgData name="Grayling, Michael [JRDGB]" userId="8f0d0d65-4bfe-4475-8d51-9c3406948ce7" providerId="ADAL" clId="{3B95A1C1-0194-E241-92FB-33800A257609}" dt="2025-08-07T14:58:21.867" v="10789" actId="20577"/>
        <pc:sldMkLst>
          <pc:docMk/>
          <pc:sldMk cId="1401376212" sldId="2147475326"/>
        </pc:sldMkLst>
        <pc:spChg chg="mod">
          <ac:chgData name="Grayling, Michael [JRDGB]" userId="8f0d0d65-4bfe-4475-8d51-9c3406948ce7" providerId="ADAL" clId="{3B95A1C1-0194-E241-92FB-33800A257609}" dt="2025-08-07T14:58:21.867" v="10789" actId="20577"/>
          <ac:spMkLst>
            <pc:docMk/>
            <pc:sldMk cId="1401376212" sldId="2147475326"/>
            <ac:spMk id="2" creationId="{DB25CB57-A47D-0279-ABD0-0ECBE6373578}"/>
          </ac:spMkLst>
        </pc:spChg>
        <pc:spChg chg="add mod">
          <ac:chgData name="Grayling, Michael [JRDGB]" userId="8f0d0d65-4bfe-4475-8d51-9c3406948ce7" providerId="ADAL" clId="{3B95A1C1-0194-E241-92FB-33800A257609}" dt="2025-08-07T14:58:05.100" v="10760" actId="122"/>
          <ac:spMkLst>
            <pc:docMk/>
            <pc:sldMk cId="1401376212" sldId="2147475326"/>
            <ac:spMk id="23" creationId="{70598F7A-A71F-A78E-96FE-FDDCD56519AB}"/>
          </ac:spMkLst>
        </pc:spChg>
        <pc:picChg chg="add del mod">
          <ac:chgData name="Grayling, Michael [JRDGB]" userId="8f0d0d65-4bfe-4475-8d51-9c3406948ce7" providerId="ADAL" clId="{3B95A1C1-0194-E241-92FB-33800A257609}" dt="2025-08-07T14:44:12.712" v="10519" actId="478"/>
          <ac:picMkLst>
            <pc:docMk/>
            <pc:sldMk cId="1401376212" sldId="2147475326"/>
            <ac:picMk id="5" creationId="{068A2FA8-04CF-B2B7-165E-7F27C5C420E0}"/>
          </ac:picMkLst>
        </pc:picChg>
        <pc:picChg chg="add del mod">
          <ac:chgData name="Grayling, Michael [JRDGB]" userId="8f0d0d65-4bfe-4475-8d51-9c3406948ce7" providerId="ADAL" clId="{3B95A1C1-0194-E241-92FB-33800A257609}" dt="2025-08-07T14:44:12.712" v="10519" actId="478"/>
          <ac:picMkLst>
            <pc:docMk/>
            <pc:sldMk cId="1401376212" sldId="2147475326"/>
            <ac:picMk id="7" creationId="{77DF30F0-B910-BB48-5CCA-B2E81CA3B271}"/>
          </ac:picMkLst>
        </pc:picChg>
        <pc:picChg chg="add del mod">
          <ac:chgData name="Grayling, Michael [JRDGB]" userId="8f0d0d65-4bfe-4475-8d51-9c3406948ce7" providerId="ADAL" clId="{3B95A1C1-0194-E241-92FB-33800A257609}" dt="2025-08-07T14:44:12.712" v="10519" actId="478"/>
          <ac:picMkLst>
            <pc:docMk/>
            <pc:sldMk cId="1401376212" sldId="2147475326"/>
            <ac:picMk id="9" creationId="{7BA43B30-4194-19D7-E330-500B9354FB2C}"/>
          </ac:picMkLst>
        </pc:picChg>
        <pc:picChg chg="add del mod">
          <ac:chgData name="Grayling, Michael [JRDGB]" userId="8f0d0d65-4bfe-4475-8d51-9c3406948ce7" providerId="ADAL" clId="{3B95A1C1-0194-E241-92FB-33800A257609}" dt="2025-08-07T14:44:12.712" v="10519" actId="478"/>
          <ac:picMkLst>
            <pc:docMk/>
            <pc:sldMk cId="1401376212" sldId="2147475326"/>
            <ac:picMk id="11" creationId="{42F0DFA6-9742-9F10-27A7-E98F0564FD42}"/>
          </ac:picMkLst>
        </pc:picChg>
        <pc:picChg chg="add del mod">
          <ac:chgData name="Grayling, Michael [JRDGB]" userId="8f0d0d65-4bfe-4475-8d51-9c3406948ce7" providerId="ADAL" clId="{3B95A1C1-0194-E241-92FB-33800A257609}" dt="2025-08-07T14:44:12.712" v="10519" actId="478"/>
          <ac:picMkLst>
            <pc:docMk/>
            <pc:sldMk cId="1401376212" sldId="2147475326"/>
            <ac:picMk id="14" creationId="{D7A6E7DA-75CA-65C1-D602-61F969C91775}"/>
          </ac:picMkLst>
        </pc:picChg>
        <pc:picChg chg="add del mod">
          <ac:chgData name="Grayling, Michael [JRDGB]" userId="8f0d0d65-4bfe-4475-8d51-9c3406948ce7" providerId="ADAL" clId="{3B95A1C1-0194-E241-92FB-33800A257609}" dt="2025-08-07T14:44:12.712" v="10519" actId="478"/>
          <ac:picMkLst>
            <pc:docMk/>
            <pc:sldMk cId="1401376212" sldId="2147475326"/>
            <ac:picMk id="16" creationId="{3A03B784-6B96-3888-D7B2-B6C579CC7023}"/>
          </ac:picMkLst>
        </pc:picChg>
        <pc:picChg chg="add del mod">
          <ac:chgData name="Grayling, Michael [JRDGB]" userId="8f0d0d65-4bfe-4475-8d51-9c3406948ce7" providerId="ADAL" clId="{3B95A1C1-0194-E241-92FB-33800A257609}" dt="2025-08-07T14:44:12.712" v="10519" actId="478"/>
          <ac:picMkLst>
            <pc:docMk/>
            <pc:sldMk cId="1401376212" sldId="2147475326"/>
            <ac:picMk id="18" creationId="{70FA2F5C-E99E-0D6F-ADA1-8144582185C1}"/>
          </ac:picMkLst>
        </pc:picChg>
        <pc:picChg chg="add mod">
          <ac:chgData name="Grayling, Michael [JRDGB]" userId="8f0d0d65-4bfe-4475-8d51-9c3406948ce7" providerId="ADAL" clId="{3B95A1C1-0194-E241-92FB-33800A257609}" dt="2025-08-07T14:44:30.117" v="10524" actId="1076"/>
          <ac:picMkLst>
            <pc:docMk/>
            <pc:sldMk cId="1401376212" sldId="2147475326"/>
            <ac:picMk id="20" creationId="{B7ADA591-DF2A-772F-A3CD-C94215423E40}"/>
          </ac:picMkLst>
        </pc:picChg>
        <pc:cxnChg chg="add mod">
          <ac:chgData name="Grayling, Michael [JRDGB]" userId="8f0d0d65-4bfe-4475-8d51-9c3406948ce7" providerId="ADAL" clId="{3B95A1C1-0194-E241-92FB-33800A257609}" dt="2025-08-07T14:57:15.613" v="10681" actId="208"/>
          <ac:cxnSpMkLst>
            <pc:docMk/>
            <pc:sldMk cId="1401376212" sldId="2147475326"/>
            <ac:cxnSpMk id="22" creationId="{70F26969-3060-2D96-0EC4-66685C55533A}"/>
          </ac:cxnSpMkLst>
        </pc:cxnChg>
      </pc:sldChg>
      <pc:sldChg chg="addSp modSp add mod">
        <pc:chgData name="Grayling, Michael [JRDGB]" userId="8f0d0d65-4bfe-4475-8d51-9c3406948ce7" providerId="ADAL" clId="{3B95A1C1-0194-E241-92FB-33800A257609}" dt="2025-08-07T14:58:36.939" v="10813" actId="20577"/>
        <pc:sldMkLst>
          <pc:docMk/>
          <pc:sldMk cId="484407706" sldId="2147475327"/>
        </pc:sldMkLst>
        <pc:spChg chg="mod">
          <ac:chgData name="Grayling, Michael [JRDGB]" userId="8f0d0d65-4bfe-4475-8d51-9c3406948ce7" providerId="ADAL" clId="{3B95A1C1-0194-E241-92FB-33800A257609}" dt="2025-08-07T14:58:36.939" v="10813" actId="20577"/>
          <ac:spMkLst>
            <pc:docMk/>
            <pc:sldMk cId="484407706" sldId="2147475327"/>
            <ac:spMk id="2" creationId="{EA456DFF-D710-F8C4-D98A-78789FDE7EB3}"/>
          </ac:spMkLst>
        </pc:spChg>
        <pc:picChg chg="add mod">
          <ac:chgData name="Grayling, Michael [JRDGB]" userId="8f0d0d65-4bfe-4475-8d51-9c3406948ce7" providerId="ADAL" clId="{3B95A1C1-0194-E241-92FB-33800A257609}" dt="2025-08-07T14:44:42.520" v="10528" actId="962"/>
          <ac:picMkLst>
            <pc:docMk/>
            <pc:sldMk cId="484407706" sldId="2147475327"/>
            <ac:picMk id="5" creationId="{4FFB0022-0906-18C8-FA27-F427D7DD2A93}"/>
          </ac:picMkLst>
        </pc:picChg>
      </pc:sldChg>
      <pc:sldChg chg="addSp delSp modSp add mod">
        <pc:chgData name="Grayling, Michael [JRDGB]" userId="8f0d0d65-4bfe-4475-8d51-9c3406948ce7" providerId="ADAL" clId="{3B95A1C1-0194-E241-92FB-33800A257609}" dt="2025-08-07T15:23:46.658" v="11247" actId="1036"/>
        <pc:sldMkLst>
          <pc:docMk/>
          <pc:sldMk cId="2596186451" sldId="2147475328"/>
        </pc:sldMkLst>
        <pc:spChg chg="mod">
          <ac:chgData name="Grayling, Michael [JRDGB]" userId="8f0d0d65-4bfe-4475-8d51-9c3406948ce7" providerId="ADAL" clId="{3B95A1C1-0194-E241-92FB-33800A257609}" dt="2025-08-07T14:59:15.301" v="10885" actId="20577"/>
          <ac:spMkLst>
            <pc:docMk/>
            <pc:sldMk cId="2596186451" sldId="2147475328"/>
            <ac:spMk id="2" creationId="{0E74E471-B870-C22D-B391-473164CA92E8}"/>
          </ac:spMkLst>
        </pc:spChg>
        <pc:spChg chg="add mod">
          <ac:chgData name="Grayling, Michael [JRDGB]" userId="8f0d0d65-4bfe-4475-8d51-9c3406948ce7" providerId="ADAL" clId="{3B95A1C1-0194-E241-92FB-33800A257609}" dt="2025-08-07T15:23:30.685" v="11185" actId="14100"/>
          <ac:spMkLst>
            <pc:docMk/>
            <pc:sldMk cId="2596186451" sldId="2147475328"/>
            <ac:spMk id="4" creationId="{0A3F4284-35D6-194A-845B-BA152F43F9BE}"/>
          </ac:spMkLst>
        </pc:spChg>
        <pc:spChg chg="add mod">
          <ac:chgData name="Grayling, Michael [JRDGB]" userId="8f0d0d65-4bfe-4475-8d51-9c3406948ce7" providerId="ADAL" clId="{3B95A1C1-0194-E241-92FB-33800A257609}" dt="2025-08-07T15:19:47.446" v="11062" actId="14100"/>
          <ac:spMkLst>
            <pc:docMk/>
            <pc:sldMk cId="2596186451" sldId="2147475328"/>
            <ac:spMk id="6" creationId="{5310AF69-0B7E-CA02-D031-C14DE88099A3}"/>
          </ac:spMkLst>
        </pc:spChg>
        <pc:spChg chg="add mod">
          <ac:chgData name="Grayling, Michael [JRDGB]" userId="8f0d0d65-4bfe-4475-8d51-9c3406948ce7" providerId="ADAL" clId="{3B95A1C1-0194-E241-92FB-33800A257609}" dt="2025-08-07T15:20:23.996" v="11139" actId="1036"/>
          <ac:spMkLst>
            <pc:docMk/>
            <pc:sldMk cId="2596186451" sldId="2147475328"/>
            <ac:spMk id="7" creationId="{47912E0C-28EE-4977-F331-AC84A25192CA}"/>
          </ac:spMkLst>
        </pc:spChg>
        <pc:spChg chg="add mod">
          <ac:chgData name="Grayling, Michael [JRDGB]" userId="8f0d0d65-4bfe-4475-8d51-9c3406948ce7" providerId="ADAL" clId="{3B95A1C1-0194-E241-92FB-33800A257609}" dt="2025-08-07T15:23:46.658" v="11247" actId="1036"/>
          <ac:spMkLst>
            <pc:docMk/>
            <pc:sldMk cId="2596186451" sldId="2147475328"/>
            <ac:spMk id="9" creationId="{7D2199D8-3A6C-0A5B-C0E4-C4FEEB8209D1}"/>
          </ac:spMkLst>
        </pc:spChg>
        <pc:spChg chg="add mod">
          <ac:chgData name="Grayling, Michael [JRDGB]" userId="8f0d0d65-4bfe-4475-8d51-9c3406948ce7" providerId="ADAL" clId="{3B95A1C1-0194-E241-92FB-33800A257609}" dt="2025-08-07T15:21:21.577" v="11182" actId="1036"/>
          <ac:spMkLst>
            <pc:docMk/>
            <pc:sldMk cId="2596186451" sldId="2147475328"/>
            <ac:spMk id="12" creationId="{F298D4DA-8B71-D081-C450-B5B89E3F7C06}"/>
          </ac:spMkLst>
        </pc:spChg>
        <pc:picChg chg="add mod">
          <ac:chgData name="Grayling, Michael [JRDGB]" userId="8f0d0d65-4bfe-4475-8d51-9c3406948ce7" providerId="ADAL" clId="{3B95A1C1-0194-E241-92FB-33800A257609}" dt="2025-08-07T14:45:04.162" v="10534" actId="1076"/>
          <ac:picMkLst>
            <pc:docMk/>
            <pc:sldMk cId="2596186451" sldId="2147475328"/>
            <ac:picMk id="5" creationId="{E0E5D020-36FC-1D33-D424-BF2F0FA0311A}"/>
          </ac:picMkLst>
        </pc:picChg>
        <pc:cxnChg chg="add mod">
          <ac:chgData name="Grayling, Michael [JRDGB]" userId="8f0d0d65-4bfe-4475-8d51-9c3406948ce7" providerId="ADAL" clId="{3B95A1C1-0194-E241-92FB-33800A257609}" dt="2025-08-07T15:20:44.485" v="11142" actId="14100"/>
          <ac:cxnSpMkLst>
            <pc:docMk/>
            <pc:sldMk cId="2596186451" sldId="2147475328"/>
            <ac:cxnSpMk id="8" creationId="{F987D98B-38E0-A47A-E8EA-CBA8E103A729}"/>
          </ac:cxnSpMkLst>
        </pc:cxnChg>
        <pc:cxnChg chg="add del mod">
          <ac:chgData name="Grayling, Michael [JRDGB]" userId="8f0d0d65-4bfe-4475-8d51-9c3406948ce7" providerId="ADAL" clId="{3B95A1C1-0194-E241-92FB-33800A257609}" dt="2025-08-07T15:20:55.668" v="11145" actId="478"/>
          <ac:cxnSpMkLst>
            <pc:docMk/>
            <pc:sldMk cId="2596186451" sldId="2147475328"/>
            <ac:cxnSpMk id="10" creationId="{C0A872A8-9E4A-628F-5B46-C7AFE8329745}"/>
          </ac:cxnSpMkLst>
        </pc:cxnChg>
      </pc:sldChg>
      <pc:sldChg chg="addSp delSp modSp add mod">
        <pc:chgData name="Grayling, Michael [JRDGB]" userId="8f0d0d65-4bfe-4475-8d51-9c3406948ce7" providerId="ADAL" clId="{3B95A1C1-0194-E241-92FB-33800A257609}" dt="2025-08-07T15:26:34.968" v="11469" actId="1076"/>
        <pc:sldMkLst>
          <pc:docMk/>
          <pc:sldMk cId="1375926815" sldId="2147475329"/>
        </pc:sldMkLst>
        <pc:spChg chg="mod">
          <ac:chgData name="Grayling, Michael [JRDGB]" userId="8f0d0d65-4bfe-4475-8d51-9c3406948ce7" providerId="ADAL" clId="{3B95A1C1-0194-E241-92FB-33800A257609}" dt="2025-08-07T14:59:56.694" v="10960" actId="20577"/>
          <ac:spMkLst>
            <pc:docMk/>
            <pc:sldMk cId="1375926815" sldId="2147475329"/>
            <ac:spMk id="2" creationId="{E61E2462-5390-838B-0045-B2F58E77151C}"/>
          </ac:spMkLst>
        </pc:spChg>
        <pc:spChg chg="add mod">
          <ac:chgData name="Grayling, Michael [JRDGB]" userId="8f0d0d65-4bfe-4475-8d51-9c3406948ce7" providerId="ADAL" clId="{3B95A1C1-0194-E241-92FB-33800A257609}" dt="2025-08-07T15:25:16.112" v="11314" actId="20577"/>
          <ac:spMkLst>
            <pc:docMk/>
            <pc:sldMk cId="1375926815" sldId="2147475329"/>
            <ac:spMk id="7" creationId="{0124F4A7-1C39-ECAD-91CC-AC73D224E8DF}"/>
          </ac:spMkLst>
        </pc:spChg>
        <pc:spChg chg="add mod">
          <ac:chgData name="Grayling, Michael [JRDGB]" userId="8f0d0d65-4bfe-4475-8d51-9c3406948ce7" providerId="ADAL" clId="{3B95A1C1-0194-E241-92FB-33800A257609}" dt="2025-08-07T15:25:13.785" v="11312" actId="14100"/>
          <ac:spMkLst>
            <pc:docMk/>
            <pc:sldMk cId="1375926815" sldId="2147475329"/>
            <ac:spMk id="8" creationId="{6AAA6131-F478-F452-367A-EF2838A84759}"/>
          </ac:spMkLst>
        </pc:spChg>
        <pc:spChg chg="add mod">
          <ac:chgData name="Grayling, Michael [JRDGB]" userId="8f0d0d65-4bfe-4475-8d51-9c3406948ce7" providerId="ADAL" clId="{3B95A1C1-0194-E241-92FB-33800A257609}" dt="2025-08-07T15:25:56.868" v="11392" actId="14100"/>
          <ac:spMkLst>
            <pc:docMk/>
            <pc:sldMk cId="1375926815" sldId="2147475329"/>
            <ac:spMk id="9" creationId="{E473310E-97E6-BE31-23C0-482F2B0DFBB9}"/>
          </ac:spMkLst>
        </pc:spChg>
        <pc:spChg chg="add mod">
          <ac:chgData name="Grayling, Michael [JRDGB]" userId="8f0d0d65-4bfe-4475-8d51-9c3406948ce7" providerId="ADAL" clId="{3B95A1C1-0194-E241-92FB-33800A257609}" dt="2025-08-07T15:26:00.133" v="11401" actId="1038"/>
          <ac:spMkLst>
            <pc:docMk/>
            <pc:sldMk cId="1375926815" sldId="2147475329"/>
            <ac:spMk id="10" creationId="{958D0AC7-E93B-B0C2-4FBD-DD3F8CB8B545}"/>
          </ac:spMkLst>
        </pc:spChg>
        <pc:spChg chg="add mod">
          <ac:chgData name="Grayling, Michael [JRDGB]" userId="8f0d0d65-4bfe-4475-8d51-9c3406948ce7" providerId="ADAL" clId="{3B95A1C1-0194-E241-92FB-33800A257609}" dt="2025-08-07T15:26:34.968" v="11469" actId="1076"/>
          <ac:spMkLst>
            <pc:docMk/>
            <pc:sldMk cId="1375926815" sldId="2147475329"/>
            <ac:spMk id="12" creationId="{08437DB6-55FE-8420-C69A-F4033F9722FD}"/>
          </ac:spMkLst>
        </pc:spChg>
        <pc:picChg chg="add del mod">
          <ac:chgData name="Grayling, Michael [JRDGB]" userId="8f0d0d65-4bfe-4475-8d51-9c3406948ce7" providerId="ADAL" clId="{3B95A1C1-0194-E241-92FB-33800A257609}" dt="2025-08-07T15:24:28.461" v="11250" actId="478"/>
          <ac:picMkLst>
            <pc:docMk/>
            <pc:sldMk cId="1375926815" sldId="2147475329"/>
            <ac:picMk id="5" creationId="{3E8E317C-5CDE-50BB-2132-DD339CB071C9}"/>
          </ac:picMkLst>
        </pc:picChg>
        <pc:picChg chg="add mod">
          <ac:chgData name="Grayling, Michael [JRDGB]" userId="8f0d0d65-4bfe-4475-8d51-9c3406948ce7" providerId="ADAL" clId="{3B95A1C1-0194-E241-92FB-33800A257609}" dt="2025-08-07T15:24:34.869" v="11254" actId="1076"/>
          <ac:picMkLst>
            <pc:docMk/>
            <pc:sldMk cId="1375926815" sldId="2147475329"/>
            <ac:picMk id="6" creationId="{5A782861-51EF-5617-40A5-107AD40ACFBF}"/>
          </ac:picMkLst>
        </pc:picChg>
        <pc:cxnChg chg="add mod">
          <ac:chgData name="Grayling, Michael [JRDGB]" userId="8f0d0d65-4bfe-4475-8d51-9c3406948ce7" providerId="ADAL" clId="{3B95A1C1-0194-E241-92FB-33800A257609}" dt="2025-08-07T15:26:26.531" v="11466" actId="14100"/>
          <ac:cxnSpMkLst>
            <pc:docMk/>
            <pc:sldMk cId="1375926815" sldId="2147475329"/>
            <ac:cxnSpMk id="11" creationId="{84F87700-C818-F82B-AE9E-B12E6496F302}"/>
          </ac:cxnSpMkLst>
        </pc:cxnChg>
      </pc:sldChg>
      <pc:sldChg chg="addSp delSp modSp add mod">
        <pc:chgData name="Grayling, Michael [JRDGB]" userId="8f0d0d65-4bfe-4475-8d51-9c3406948ce7" providerId="ADAL" clId="{3B95A1C1-0194-E241-92FB-33800A257609}" dt="2025-08-07T15:29:23.691" v="11762" actId="1036"/>
        <pc:sldMkLst>
          <pc:docMk/>
          <pc:sldMk cId="3394266920" sldId="2147475330"/>
        </pc:sldMkLst>
        <pc:spChg chg="mod">
          <ac:chgData name="Grayling, Michael [JRDGB]" userId="8f0d0d65-4bfe-4475-8d51-9c3406948ce7" providerId="ADAL" clId="{3B95A1C1-0194-E241-92FB-33800A257609}" dt="2025-08-07T15:00:05.904" v="10988" actId="20577"/>
          <ac:spMkLst>
            <pc:docMk/>
            <pc:sldMk cId="3394266920" sldId="2147475330"/>
            <ac:spMk id="2" creationId="{47687B3B-7A4C-0B60-DDBA-E96470BBA0EE}"/>
          </ac:spMkLst>
        </pc:spChg>
        <pc:spChg chg="add mod">
          <ac:chgData name="Grayling, Michael [JRDGB]" userId="8f0d0d65-4bfe-4475-8d51-9c3406948ce7" providerId="ADAL" clId="{3B95A1C1-0194-E241-92FB-33800A257609}" dt="2025-08-07T15:27:18.628" v="11524" actId="1036"/>
          <ac:spMkLst>
            <pc:docMk/>
            <pc:sldMk cId="3394266920" sldId="2147475330"/>
            <ac:spMk id="5" creationId="{5A2E6BC8-AA80-D74C-B3BD-C570D29FD04B}"/>
          </ac:spMkLst>
        </pc:spChg>
        <pc:spChg chg="add mod">
          <ac:chgData name="Grayling, Michael [JRDGB]" userId="8f0d0d65-4bfe-4475-8d51-9c3406948ce7" providerId="ADAL" clId="{3B95A1C1-0194-E241-92FB-33800A257609}" dt="2025-08-07T15:28:49.268" v="11702" actId="1038"/>
          <ac:spMkLst>
            <pc:docMk/>
            <pc:sldMk cId="3394266920" sldId="2147475330"/>
            <ac:spMk id="9" creationId="{374BCAE6-146F-89DC-BB6C-72AE36AFABE3}"/>
          </ac:spMkLst>
        </pc:spChg>
        <pc:spChg chg="add mod">
          <ac:chgData name="Grayling, Michael [JRDGB]" userId="8f0d0d65-4bfe-4475-8d51-9c3406948ce7" providerId="ADAL" clId="{3B95A1C1-0194-E241-92FB-33800A257609}" dt="2025-08-07T15:27:41.186" v="11526" actId="1076"/>
          <ac:spMkLst>
            <pc:docMk/>
            <pc:sldMk cId="3394266920" sldId="2147475330"/>
            <ac:spMk id="10" creationId="{CB9D71B4-4B34-9D1E-1DB9-8A2C4057E273}"/>
          </ac:spMkLst>
        </pc:spChg>
        <pc:spChg chg="add mod">
          <ac:chgData name="Grayling, Michael [JRDGB]" userId="8f0d0d65-4bfe-4475-8d51-9c3406948ce7" providerId="ADAL" clId="{3B95A1C1-0194-E241-92FB-33800A257609}" dt="2025-08-07T15:28:57.494" v="11726" actId="1036"/>
          <ac:spMkLst>
            <pc:docMk/>
            <pc:sldMk cId="3394266920" sldId="2147475330"/>
            <ac:spMk id="11" creationId="{A463FA62-2392-2D4F-14E2-C73D2BDB0170}"/>
          </ac:spMkLst>
        </pc:spChg>
        <pc:spChg chg="add mod">
          <ac:chgData name="Grayling, Michael [JRDGB]" userId="8f0d0d65-4bfe-4475-8d51-9c3406948ce7" providerId="ADAL" clId="{3B95A1C1-0194-E241-92FB-33800A257609}" dt="2025-08-07T15:28:20.950" v="11617" actId="1035"/>
          <ac:spMkLst>
            <pc:docMk/>
            <pc:sldMk cId="3394266920" sldId="2147475330"/>
            <ac:spMk id="12" creationId="{6BCFF6FF-D8D7-D6F9-65AA-DD8A5F5EF784}"/>
          </ac:spMkLst>
        </pc:spChg>
        <pc:spChg chg="add mod">
          <ac:chgData name="Grayling, Michael [JRDGB]" userId="8f0d0d65-4bfe-4475-8d51-9c3406948ce7" providerId="ADAL" clId="{3B95A1C1-0194-E241-92FB-33800A257609}" dt="2025-08-07T15:29:23.691" v="11762" actId="1036"/>
          <ac:spMkLst>
            <pc:docMk/>
            <pc:sldMk cId="3394266920" sldId="2147475330"/>
            <ac:spMk id="14" creationId="{E9BB1754-86EC-B3D9-AD44-49645910391E}"/>
          </ac:spMkLst>
        </pc:spChg>
        <pc:spChg chg="add mod">
          <ac:chgData name="Grayling, Michael [JRDGB]" userId="8f0d0d65-4bfe-4475-8d51-9c3406948ce7" providerId="ADAL" clId="{3B95A1C1-0194-E241-92FB-33800A257609}" dt="2025-08-07T15:29:12.474" v="11730" actId="14100"/>
          <ac:spMkLst>
            <pc:docMk/>
            <pc:sldMk cId="3394266920" sldId="2147475330"/>
            <ac:spMk id="15" creationId="{AB609F3A-4604-2345-8D2A-CC2CE892A637}"/>
          </ac:spMkLst>
        </pc:spChg>
        <pc:picChg chg="add del mod">
          <ac:chgData name="Grayling, Michael [JRDGB]" userId="8f0d0d65-4bfe-4475-8d51-9c3406948ce7" providerId="ADAL" clId="{3B95A1C1-0194-E241-92FB-33800A257609}" dt="2025-08-07T14:45:51.715" v="10544" actId="478"/>
          <ac:picMkLst>
            <pc:docMk/>
            <pc:sldMk cId="3394266920" sldId="2147475330"/>
            <ac:picMk id="5" creationId="{B293AD79-705B-92B3-ACC9-FA0C29BC6988}"/>
          </ac:picMkLst>
        </pc:picChg>
        <pc:picChg chg="add mod">
          <ac:chgData name="Grayling, Michael [JRDGB]" userId="8f0d0d65-4bfe-4475-8d51-9c3406948ce7" providerId="ADAL" clId="{3B95A1C1-0194-E241-92FB-33800A257609}" dt="2025-08-07T14:46:11.530" v="10561" actId="1035"/>
          <ac:picMkLst>
            <pc:docMk/>
            <pc:sldMk cId="3394266920" sldId="2147475330"/>
            <ac:picMk id="7" creationId="{5774F00D-3783-6845-CA80-EC976A49A3FD}"/>
          </ac:picMkLst>
        </pc:picChg>
        <pc:cxnChg chg="add mod">
          <ac:chgData name="Grayling, Michael [JRDGB]" userId="8f0d0d65-4bfe-4475-8d51-9c3406948ce7" providerId="ADAL" clId="{3B95A1C1-0194-E241-92FB-33800A257609}" dt="2025-08-07T15:27:09.243" v="11490" actId="14100"/>
          <ac:cxnSpMkLst>
            <pc:docMk/>
            <pc:sldMk cId="3394266920" sldId="2147475330"/>
            <ac:cxnSpMk id="4" creationId="{022CA29B-7492-E9F1-6B02-75B586D7112F}"/>
          </ac:cxnSpMkLst>
        </pc:cxnChg>
      </pc:sldChg>
      <pc:sldChg chg="addSp modSp add mod">
        <pc:chgData name="Grayling, Michael [JRDGB]" userId="8f0d0d65-4bfe-4475-8d51-9c3406948ce7" providerId="ADAL" clId="{3B95A1C1-0194-E241-92FB-33800A257609}" dt="2025-08-07T15:30:12.353" v="11844" actId="1038"/>
        <pc:sldMkLst>
          <pc:docMk/>
          <pc:sldMk cId="3597335286" sldId="2147475331"/>
        </pc:sldMkLst>
        <pc:spChg chg="mod">
          <ac:chgData name="Grayling, Michael [JRDGB]" userId="8f0d0d65-4bfe-4475-8d51-9c3406948ce7" providerId="ADAL" clId="{3B95A1C1-0194-E241-92FB-33800A257609}" dt="2025-08-07T15:00:20.472" v="11026" actId="20577"/>
          <ac:spMkLst>
            <pc:docMk/>
            <pc:sldMk cId="3597335286" sldId="2147475331"/>
            <ac:spMk id="2" creationId="{8DA8D34E-8D14-83DB-F6EB-BCA9DEC7ADAE}"/>
          </ac:spMkLst>
        </pc:spChg>
        <pc:spChg chg="add mod">
          <ac:chgData name="Grayling, Michael [JRDGB]" userId="8f0d0d65-4bfe-4475-8d51-9c3406948ce7" providerId="ADAL" clId="{3B95A1C1-0194-E241-92FB-33800A257609}" dt="2025-08-07T15:30:12.353" v="11844" actId="1038"/>
          <ac:spMkLst>
            <pc:docMk/>
            <pc:sldMk cId="3597335286" sldId="2147475331"/>
            <ac:spMk id="6" creationId="{0EFB9C8D-7671-3CBE-8762-D0538FA189B3}"/>
          </ac:spMkLst>
        </pc:spChg>
        <pc:cxnChg chg="add mod">
          <ac:chgData name="Grayling, Michael [JRDGB]" userId="8f0d0d65-4bfe-4475-8d51-9c3406948ce7" providerId="ADAL" clId="{3B95A1C1-0194-E241-92FB-33800A257609}" dt="2025-08-07T15:29:47.561" v="11766" actId="14100"/>
          <ac:cxnSpMkLst>
            <pc:docMk/>
            <pc:sldMk cId="3597335286" sldId="2147475331"/>
            <ac:cxnSpMk id="4" creationId="{3DED8D4C-6C19-2569-5404-759B0EF56998}"/>
          </ac:cxnSpMkLst>
        </pc:cxnChg>
      </pc:sldChg>
      <pc:sldChg chg="addSp delSp modSp add mod">
        <pc:chgData name="Grayling, Michael [JRDGB]" userId="8f0d0d65-4bfe-4475-8d51-9c3406948ce7" providerId="ADAL" clId="{3B95A1C1-0194-E241-92FB-33800A257609}" dt="2025-08-07T15:31:46.925" v="11960" actId="114"/>
        <pc:sldMkLst>
          <pc:docMk/>
          <pc:sldMk cId="3261158518" sldId="2147475332"/>
        </pc:sldMkLst>
        <pc:spChg chg="mod">
          <ac:chgData name="Grayling, Michael [JRDGB]" userId="8f0d0d65-4bfe-4475-8d51-9c3406948ce7" providerId="ADAL" clId="{3B95A1C1-0194-E241-92FB-33800A257609}" dt="2025-08-07T15:00:43.470" v="11047" actId="313"/>
          <ac:spMkLst>
            <pc:docMk/>
            <pc:sldMk cId="3261158518" sldId="2147475332"/>
            <ac:spMk id="2" creationId="{32209581-87AD-EB35-C793-FBC4B9773A17}"/>
          </ac:spMkLst>
        </pc:spChg>
        <pc:spChg chg="mod">
          <ac:chgData name="Grayling, Michael [JRDGB]" userId="8f0d0d65-4bfe-4475-8d51-9c3406948ce7" providerId="ADAL" clId="{3B95A1C1-0194-E241-92FB-33800A257609}" dt="2025-08-07T15:31:02.464" v="11883"/>
          <ac:spMkLst>
            <pc:docMk/>
            <pc:sldMk cId="3261158518" sldId="2147475332"/>
            <ac:spMk id="10" creationId="{203035CE-B3AB-DE3D-F283-E49331798B6E}"/>
          </ac:spMkLst>
        </pc:spChg>
        <pc:spChg chg="mod">
          <ac:chgData name="Grayling, Michael [JRDGB]" userId="8f0d0d65-4bfe-4475-8d51-9c3406948ce7" providerId="ADAL" clId="{3B95A1C1-0194-E241-92FB-33800A257609}" dt="2025-08-07T15:31:02.464" v="11883"/>
          <ac:spMkLst>
            <pc:docMk/>
            <pc:sldMk cId="3261158518" sldId="2147475332"/>
            <ac:spMk id="11" creationId="{E7A290AC-7A7A-86A9-CBCB-15F4DAB2F9D9}"/>
          </ac:spMkLst>
        </pc:spChg>
        <pc:spChg chg="mod">
          <ac:chgData name="Grayling, Michael [JRDGB]" userId="8f0d0d65-4bfe-4475-8d51-9c3406948ce7" providerId="ADAL" clId="{3B95A1C1-0194-E241-92FB-33800A257609}" dt="2025-08-07T15:31:02.464" v="11883"/>
          <ac:spMkLst>
            <pc:docMk/>
            <pc:sldMk cId="3261158518" sldId="2147475332"/>
            <ac:spMk id="14" creationId="{0A915C2B-FF30-AC10-5BC8-4193444261ED}"/>
          </ac:spMkLst>
        </pc:spChg>
        <pc:spChg chg="mod">
          <ac:chgData name="Grayling, Michael [JRDGB]" userId="8f0d0d65-4bfe-4475-8d51-9c3406948ce7" providerId="ADAL" clId="{3B95A1C1-0194-E241-92FB-33800A257609}" dt="2025-08-07T15:31:43.302" v="11951" actId="114"/>
          <ac:spMkLst>
            <pc:docMk/>
            <pc:sldMk cId="3261158518" sldId="2147475332"/>
            <ac:spMk id="15" creationId="{5B244C9C-A19A-5843-2987-6673477A0512}"/>
          </ac:spMkLst>
        </pc:spChg>
        <pc:spChg chg="mod">
          <ac:chgData name="Grayling, Michael [JRDGB]" userId="8f0d0d65-4bfe-4475-8d51-9c3406948ce7" providerId="ADAL" clId="{3B95A1C1-0194-E241-92FB-33800A257609}" dt="2025-08-07T15:31:39.221" v="11942" actId="114"/>
          <ac:spMkLst>
            <pc:docMk/>
            <pc:sldMk cId="3261158518" sldId="2147475332"/>
            <ac:spMk id="16" creationId="{B20DC827-14EF-15C6-AD27-DFC61BFC82CA}"/>
          </ac:spMkLst>
        </pc:spChg>
        <pc:spChg chg="mod">
          <ac:chgData name="Grayling, Michael [JRDGB]" userId="8f0d0d65-4bfe-4475-8d51-9c3406948ce7" providerId="ADAL" clId="{3B95A1C1-0194-E241-92FB-33800A257609}" dt="2025-08-07T15:31:36.384" v="11935" actId="114"/>
          <ac:spMkLst>
            <pc:docMk/>
            <pc:sldMk cId="3261158518" sldId="2147475332"/>
            <ac:spMk id="17" creationId="{29D41401-F0DF-B264-7304-131702DF5DDD}"/>
          </ac:spMkLst>
        </pc:spChg>
        <pc:spChg chg="mod">
          <ac:chgData name="Grayling, Michael [JRDGB]" userId="8f0d0d65-4bfe-4475-8d51-9c3406948ce7" providerId="ADAL" clId="{3B95A1C1-0194-E241-92FB-33800A257609}" dt="2025-08-07T15:31:02.464" v="11883"/>
          <ac:spMkLst>
            <pc:docMk/>
            <pc:sldMk cId="3261158518" sldId="2147475332"/>
            <ac:spMk id="18" creationId="{80ACD033-7C70-FC0D-55E1-B9E4F56D4F42}"/>
          </ac:spMkLst>
        </pc:spChg>
        <pc:spChg chg="mod">
          <ac:chgData name="Grayling, Michael [JRDGB]" userId="8f0d0d65-4bfe-4475-8d51-9c3406948ce7" providerId="ADAL" clId="{3B95A1C1-0194-E241-92FB-33800A257609}" dt="2025-08-07T15:31:46.925" v="11960" actId="114"/>
          <ac:spMkLst>
            <pc:docMk/>
            <pc:sldMk cId="3261158518" sldId="2147475332"/>
            <ac:spMk id="19" creationId="{4770AD0D-2F5A-24FC-6CF6-A966C49ECA66}"/>
          </ac:spMkLst>
        </pc:spChg>
        <pc:grpChg chg="add mod">
          <ac:chgData name="Grayling, Michael [JRDGB]" userId="8f0d0d65-4bfe-4475-8d51-9c3406948ce7" providerId="ADAL" clId="{3B95A1C1-0194-E241-92FB-33800A257609}" dt="2025-08-07T15:31:29.750" v="11928" actId="1038"/>
          <ac:grpSpMkLst>
            <pc:docMk/>
            <pc:sldMk cId="3261158518" sldId="2147475332"/>
            <ac:grpSpMk id="4" creationId="{24CB458E-17A2-B56D-462C-7433147633FC}"/>
          </ac:grpSpMkLst>
        </pc:grpChg>
        <pc:picChg chg="del">
          <ac:chgData name="Grayling, Michael [JRDGB]" userId="8f0d0d65-4bfe-4475-8d51-9c3406948ce7" providerId="ADAL" clId="{3B95A1C1-0194-E241-92FB-33800A257609}" dt="2025-08-07T14:49:53.511" v="10563" actId="478"/>
          <ac:picMkLst>
            <pc:docMk/>
            <pc:sldMk cId="3261158518" sldId="2147475332"/>
            <ac:picMk id="5" creationId="{4CD258CA-F419-ACFB-7715-115C6F090D14}"/>
          </ac:picMkLst>
        </pc:picChg>
        <pc:picChg chg="add mod">
          <ac:chgData name="Grayling, Michael [JRDGB]" userId="8f0d0d65-4bfe-4475-8d51-9c3406948ce7" providerId="ADAL" clId="{3B95A1C1-0194-E241-92FB-33800A257609}" dt="2025-08-07T15:31:15.608" v="11921" actId="1076"/>
          <ac:picMkLst>
            <pc:docMk/>
            <pc:sldMk cId="3261158518" sldId="2147475332"/>
            <ac:picMk id="6" creationId="{A869704C-83F0-DE38-ADB5-82F55088D041}"/>
          </ac:picMkLst>
        </pc:picChg>
        <pc:cxnChg chg="mod">
          <ac:chgData name="Grayling, Michael [JRDGB]" userId="8f0d0d65-4bfe-4475-8d51-9c3406948ce7" providerId="ADAL" clId="{3B95A1C1-0194-E241-92FB-33800A257609}" dt="2025-08-07T15:31:02.464" v="11883"/>
          <ac:cxnSpMkLst>
            <pc:docMk/>
            <pc:sldMk cId="3261158518" sldId="2147475332"/>
            <ac:cxnSpMk id="8" creationId="{914D824A-18F4-7CE1-01D7-A85A601E3023}"/>
          </ac:cxnSpMkLst>
        </pc:cxnChg>
      </pc:sldChg>
      <pc:sldChg chg="addSp delSp modSp add mod">
        <pc:chgData name="Grayling, Michael [JRDGB]" userId="8f0d0d65-4bfe-4475-8d51-9c3406948ce7" providerId="ADAL" clId="{3B95A1C1-0194-E241-92FB-33800A257609}" dt="2025-08-07T19:11:52.228" v="14369" actId="1036"/>
        <pc:sldMkLst>
          <pc:docMk/>
          <pc:sldMk cId="2284767581" sldId="2147475333"/>
        </pc:sldMkLst>
        <pc:spChg chg="mod">
          <ac:chgData name="Grayling, Michael [JRDGB]" userId="8f0d0d65-4bfe-4475-8d51-9c3406948ce7" providerId="ADAL" clId="{3B95A1C1-0194-E241-92FB-33800A257609}" dt="2025-08-07T16:07:26.110" v="14143" actId="255"/>
          <ac:spMkLst>
            <pc:docMk/>
            <pc:sldMk cId="2284767581" sldId="2147475333"/>
            <ac:spMk id="4" creationId="{6E55FA52-BFA1-7588-D94B-1577B982424D}"/>
          </ac:spMkLst>
        </pc:spChg>
        <pc:spChg chg="mod">
          <ac:chgData name="Grayling, Michael [JRDGB]" userId="8f0d0d65-4bfe-4475-8d51-9c3406948ce7" providerId="ADAL" clId="{3B95A1C1-0194-E241-92FB-33800A257609}" dt="2025-08-07T15:59:43.805" v="13870"/>
          <ac:spMkLst>
            <pc:docMk/>
            <pc:sldMk cId="2284767581" sldId="2147475333"/>
            <ac:spMk id="5" creationId="{B9EC48D7-96A5-C3DA-1CE3-71AF4DD99757}"/>
          </ac:spMkLst>
        </pc:spChg>
        <pc:spChg chg="mod">
          <ac:chgData name="Grayling, Michael [JRDGB]" userId="8f0d0d65-4bfe-4475-8d51-9c3406948ce7" providerId="ADAL" clId="{3B95A1C1-0194-E241-92FB-33800A257609}" dt="2025-08-07T16:06:08.506" v="14115" actId="20577"/>
          <ac:spMkLst>
            <pc:docMk/>
            <pc:sldMk cId="2284767581" sldId="2147475333"/>
            <ac:spMk id="18" creationId="{59B42A8A-D114-D717-88CC-30A54F9E04E8}"/>
          </ac:spMkLst>
        </pc:spChg>
        <pc:spChg chg="mod">
          <ac:chgData name="Grayling, Michael [JRDGB]" userId="8f0d0d65-4bfe-4475-8d51-9c3406948ce7" providerId="ADAL" clId="{3B95A1C1-0194-E241-92FB-33800A257609}" dt="2025-08-07T19:11:52.228" v="14369" actId="1036"/>
          <ac:spMkLst>
            <pc:docMk/>
            <pc:sldMk cId="2284767581" sldId="2147475333"/>
            <ac:spMk id="24" creationId="{C1F51D2F-3A4D-F249-1DE0-6BDFD910FC22}"/>
          </ac:spMkLst>
        </pc:spChg>
        <pc:spChg chg="mod">
          <ac:chgData name="Grayling, Michael [JRDGB]" userId="8f0d0d65-4bfe-4475-8d51-9c3406948ce7" providerId="ADAL" clId="{3B95A1C1-0194-E241-92FB-33800A257609}" dt="2025-08-07T19:11:52.228" v="14369" actId="1036"/>
          <ac:spMkLst>
            <pc:docMk/>
            <pc:sldMk cId="2284767581" sldId="2147475333"/>
            <ac:spMk id="25" creationId="{C1FFB113-B630-43E2-67BD-88F1CCC21982}"/>
          </ac:spMkLst>
        </pc:spChg>
        <pc:spChg chg="mod">
          <ac:chgData name="Grayling, Michael [JRDGB]" userId="8f0d0d65-4bfe-4475-8d51-9c3406948ce7" providerId="ADAL" clId="{3B95A1C1-0194-E241-92FB-33800A257609}" dt="2025-08-07T15:59:43.805" v="13870"/>
          <ac:spMkLst>
            <pc:docMk/>
            <pc:sldMk cId="2284767581" sldId="2147475333"/>
            <ac:spMk id="27" creationId="{C9735EA5-C24A-29F3-BB4D-BB022F0D4B94}"/>
          </ac:spMkLst>
        </pc:spChg>
        <pc:spChg chg="mod">
          <ac:chgData name="Grayling, Michael [JRDGB]" userId="8f0d0d65-4bfe-4475-8d51-9c3406948ce7" providerId="ADAL" clId="{3B95A1C1-0194-E241-92FB-33800A257609}" dt="2025-08-07T15:59:43.805" v="13870"/>
          <ac:spMkLst>
            <pc:docMk/>
            <pc:sldMk cId="2284767581" sldId="2147475333"/>
            <ac:spMk id="28" creationId="{46D8A00A-53A0-A6F2-EB26-F1ED38E8E0BC}"/>
          </ac:spMkLst>
        </pc:spChg>
        <pc:grpChg chg="add mod">
          <ac:chgData name="Grayling, Michael [JRDGB]" userId="8f0d0d65-4bfe-4475-8d51-9c3406948ce7" providerId="ADAL" clId="{3B95A1C1-0194-E241-92FB-33800A257609}" dt="2025-08-07T19:11:52.228" v="14369" actId="1036"/>
          <ac:grpSpMkLst>
            <pc:docMk/>
            <pc:sldMk cId="2284767581" sldId="2147475333"/>
            <ac:grpSpMk id="2" creationId="{194D8D68-3D21-AAA1-C2E5-53298E5950CB}"/>
          </ac:grpSpMkLst>
        </pc:grpChg>
        <pc:grpChg chg="del">
          <ac:chgData name="Grayling, Michael [JRDGB]" userId="8f0d0d65-4bfe-4475-8d51-9c3406948ce7" providerId="ADAL" clId="{3B95A1C1-0194-E241-92FB-33800A257609}" dt="2025-08-07T15:59:43.520" v="13869" actId="478"/>
          <ac:grpSpMkLst>
            <pc:docMk/>
            <pc:sldMk cId="2284767581" sldId="2147475333"/>
            <ac:grpSpMk id="6" creationId="{ABCC967B-E737-7028-E6B3-BA701862A0DF}"/>
          </ac:grpSpMkLst>
        </pc:grpChg>
        <pc:graphicFrameChg chg="mod modGraphic">
          <ac:chgData name="Grayling, Michael [JRDGB]" userId="8f0d0d65-4bfe-4475-8d51-9c3406948ce7" providerId="ADAL" clId="{3B95A1C1-0194-E241-92FB-33800A257609}" dt="2025-08-07T19:11:52.228" v="14369" actId="1036"/>
          <ac:graphicFrameMkLst>
            <pc:docMk/>
            <pc:sldMk cId="2284767581" sldId="2147475333"/>
            <ac:graphicFrameMk id="22" creationId="{A71210D4-32B0-7EC6-EF6A-791F62CADBAB}"/>
          </ac:graphicFrameMkLst>
        </pc:graphicFrameChg>
        <pc:graphicFrameChg chg="mod modGraphic">
          <ac:chgData name="Grayling, Michael [JRDGB]" userId="8f0d0d65-4bfe-4475-8d51-9c3406948ce7" providerId="ADAL" clId="{3B95A1C1-0194-E241-92FB-33800A257609}" dt="2025-08-07T19:11:52.228" v="14369" actId="1036"/>
          <ac:graphicFrameMkLst>
            <pc:docMk/>
            <pc:sldMk cId="2284767581" sldId="2147475333"/>
            <ac:graphicFrameMk id="23" creationId="{E9800E74-3319-52E0-CCAE-E0711834986E}"/>
          </ac:graphicFrameMkLst>
        </pc:graphicFrameChg>
        <pc:picChg chg="add del mod">
          <ac:chgData name="Grayling, Michael [JRDGB]" userId="8f0d0d65-4bfe-4475-8d51-9c3406948ce7" providerId="ADAL" clId="{3B95A1C1-0194-E241-92FB-33800A257609}" dt="2025-08-07T19:07:11.681" v="14306" actId="478"/>
          <ac:picMkLst>
            <pc:docMk/>
            <pc:sldMk cId="2284767581" sldId="2147475333"/>
            <ac:picMk id="30" creationId="{B5261A9D-F216-729E-4305-A720817D50D6}"/>
          </ac:picMkLst>
        </pc:picChg>
        <pc:picChg chg="add mod">
          <ac:chgData name="Grayling, Michael [JRDGB]" userId="8f0d0d65-4bfe-4475-8d51-9c3406948ce7" providerId="ADAL" clId="{3B95A1C1-0194-E241-92FB-33800A257609}" dt="2025-08-07T19:11:52.228" v="14369" actId="1036"/>
          <ac:picMkLst>
            <pc:docMk/>
            <pc:sldMk cId="2284767581" sldId="2147475333"/>
            <ac:picMk id="32" creationId="{D491E67D-8582-2941-1ACC-9624BE79F982}"/>
          </ac:picMkLst>
        </pc:picChg>
        <pc:cxnChg chg="mod">
          <ac:chgData name="Grayling, Michael [JRDGB]" userId="8f0d0d65-4bfe-4475-8d51-9c3406948ce7" providerId="ADAL" clId="{3B95A1C1-0194-E241-92FB-33800A257609}" dt="2025-08-07T15:59:43.805" v="13870"/>
          <ac:cxnSpMkLst>
            <pc:docMk/>
            <pc:sldMk cId="2284767581" sldId="2147475333"/>
            <ac:cxnSpMk id="26" creationId="{9877B71B-0764-ABAA-D44E-2839D9445357}"/>
          </ac:cxnSpMkLst>
        </pc:cxnChg>
      </pc:sldChg>
      <pc:sldChg chg="addSp delSp modSp add mod ord">
        <pc:chgData name="Grayling, Michael [JRDGB]" userId="8f0d0d65-4bfe-4475-8d51-9c3406948ce7" providerId="ADAL" clId="{3B95A1C1-0194-E241-92FB-33800A257609}" dt="2025-08-07T19:12:45.600" v="14454" actId="1035"/>
        <pc:sldMkLst>
          <pc:docMk/>
          <pc:sldMk cId="1135532115" sldId="2147475334"/>
        </pc:sldMkLst>
        <pc:spChg chg="mod">
          <ac:chgData name="Grayling, Michael [JRDGB]" userId="8f0d0d65-4bfe-4475-8d51-9c3406948ce7" providerId="ADAL" clId="{3B95A1C1-0194-E241-92FB-33800A257609}" dt="2025-08-07T16:08:42.214" v="14152" actId="255"/>
          <ac:spMkLst>
            <pc:docMk/>
            <pc:sldMk cId="1135532115" sldId="2147475334"/>
            <ac:spMk id="4" creationId="{3BC6C632-8C58-BD5E-5FD9-3F90A852C421}"/>
          </ac:spMkLst>
        </pc:spChg>
        <pc:spChg chg="mod">
          <ac:chgData name="Grayling, Michael [JRDGB]" userId="8f0d0d65-4bfe-4475-8d51-9c3406948ce7" providerId="ADAL" clId="{3B95A1C1-0194-E241-92FB-33800A257609}" dt="2025-08-07T16:08:35.236" v="14150" actId="255"/>
          <ac:spMkLst>
            <pc:docMk/>
            <pc:sldMk cId="1135532115" sldId="2147475334"/>
            <ac:spMk id="5" creationId="{C0DC274E-79CF-9825-8783-A2AA2A92FFCD}"/>
          </ac:spMkLst>
        </pc:spChg>
        <pc:spChg chg="mod">
          <ac:chgData name="Grayling, Michael [JRDGB]" userId="8f0d0d65-4bfe-4475-8d51-9c3406948ce7" providerId="ADAL" clId="{3B95A1C1-0194-E241-92FB-33800A257609}" dt="2025-08-07T16:06:33.555" v="14134" actId="20577"/>
          <ac:spMkLst>
            <pc:docMk/>
            <pc:sldMk cId="1135532115" sldId="2147475334"/>
            <ac:spMk id="18" creationId="{EB01F7DD-86AD-E5F1-D739-C73151C4B227}"/>
          </ac:spMkLst>
        </pc:spChg>
        <pc:spChg chg="mod">
          <ac:chgData name="Grayling, Michael [JRDGB]" userId="8f0d0d65-4bfe-4475-8d51-9c3406948ce7" providerId="ADAL" clId="{3B95A1C1-0194-E241-92FB-33800A257609}" dt="2025-08-07T19:12:45.600" v="14454" actId="1035"/>
          <ac:spMkLst>
            <pc:docMk/>
            <pc:sldMk cId="1135532115" sldId="2147475334"/>
            <ac:spMk id="24" creationId="{F009DEF9-CB2D-C857-C2A8-FABDE228059B}"/>
          </ac:spMkLst>
        </pc:spChg>
        <pc:spChg chg="mod">
          <ac:chgData name="Grayling, Michael [JRDGB]" userId="8f0d0d65-4bfe-4475-8d51-9c3406948ce7" providerId="ADAL" clId="{3B95A1C1-0194-E241-92FB-33800A257609}" dt="2025-08-07T19:12:45.600" v="14454" actId="1035"/>
          <ac:spMkLst>
            <pc:docMk/>
            <pc:sldMk cId="1135532115" sldId="2147475334"/>
            <ac:spMk id="25" creationId="{CA9231D2-C907-97CB-0060-CF6B62E9FEC0}"/>
          </ac:spMkLst>
        </pc:spChg>
        <pc:spChg chg="mod">
          <ac:chgData name="Grayling, Michael [JRDGB]" userId="8f0d0d65-4bfe-4475-8d51-9c3406948ce7" providerId="ADAL" clId="{3B95A1C1-0194-E241-92FB-33800A257609}" dt="2025-08-07T16:08:38.699" v="14151" actId="255"/>
          <ac:spMkLst>
            <pc:docMk/>
            <pc:sldMk cId="1135532115" sldId="2147475334"/>
            <ac:spMk id="26" creationId="{789623F4-F8C7-F98C-3623-DDD92EC2FBB9}"/>
          </ac:spMkLst>
        </pc:spChg>
        <pc:grpChg chg="add mod">
          <ac:chgData name="Grayling, Michael [JRDGB]" userId="8f0d0d65-4bfe-4475-8d51-9c3406948ce7" providerId="ADAL" clId="{3B95A1C1-0194-E241-92FB-33800A257609}" dt="2025-08-07T19:12:45.600" v="14454" actId="1035"/>
          <ac:grpSpMkLst>
            <pc:docMk/>
            <pc:sldMk cId="1135532115" sldId="2147475334"/>
            <ac:grpSpMk id="2" creationId="{22FC7CC8-71EE-3D53-B331-BFCBF7B24309}"/>
          </ac:grpSpMkLst>
        </pc:grpChg>
        <pc:grpChg chg="del">
          <ac:chgData name="Grayling, Michael [JRDGB]" userId="8f0d0d65-4bfe-4475-8d51-9c3406948ce7" providerId="ADAL" clId="{3B95A1C1-0194-E241-92FB-33800A257609}" dt="2025-08-07T16:00:48.420" v="13901" actId="478"/>
          <ac:grpSpMkLst>
            <pc:docMk/>
            <pc:sldMk cId="1135532115" sldId="2147475334"/>
            <ac:grpSpMk id="6" creationId="{590AECB4-D37D-4782-26FB-6643C1637B50}"/>
          </ac:grpSpMkLst>
        </pc:grpChg>
        <pc:graphicFrameChg chg="mod">
          <ac:chgData name="Grayling, Michael [JRDGB]" userId="8f0d0d65-4bfe-4475-8d51-9c3406948ce7" providerId="ADAL" clId="{3B95A1C1-0194-E241-92FB-33800A257609}" dt="2025-08-07T19:12:45.600" v="14454" actId="1035"/>
          <ac:graphicFrameMkLst>
            <pc:docMk/>
            <pc:sldMk cId="1135532115" sldId="2147475334"/>
            <ac:graphicFrameMk id="22" creationId="{06C74A72-C410-58AB-0B65-71C47B8BC7B7}"/>
          </ac:graphicFrameMkLst>
        </pc:graphicFrameChg>
        <pc:graphicFrameChg chg="mod modGraphic">
          <ac:chgData name="Grayling, Michael [JRDGB]" userId="8f0d0d65-4bfe-4475-8d51-9c3406948ce7" providerId="ADAL" clId="{3B95A1C1-0194-E241-92FB-33800A257609}" dt="2025-08-07T19:12:45.600" v="14454" actId="1035"/>
          <ac:graphicFrameMkLst>
            <pc:docMk/>
            <pc:sldMk cId="1135532115" sldId="2147475334"/>
            <ac:graphicFrameMk id="23" creationId="{B5A0E2F5-3766-E598-CAB1-05452A1A417C}"/>
          </ac:graphicFrameMkLst>
        </pc:graphicFrameChg>
        <pc:picChg chg="add mod">
          <ac:chgData name="Grayling, Michael [JRDGB]" userId="8f0d0d65-4bfe-4475-8d51-9c3406948ce7" providerId="ADAL" clId="{3B95A1C1-0194-E241-92FB-33800A257609}" dt="2025-08-07T19:12:45.600" v="14454" actId="1035"/>
          <ac:picMkLst>
            <pc:docMk/>
            <pc:sldMk cId="1135532115" sldId="2147475334"/>
            <ac:picMk id="28" creationId="{1350CD85-35D6-02F8-BFDD-189D038E731C}"/>
          </ac:picMkLst>
        </pc:picChg>
      </pc:sldChg>
      <pc:sldChg chg="addSp delSp modSp add mod">
        <pc:chgData name="Grayling, Michael [JRDGB]" userId="8f0d0d65-4bfe-4475-8d51-9c3406948ce7" providerId="ADAL" clId="{3B95A1C1-0194-E241-92FB-33800A257609}" dt="2025-08-07T19:11:59.642" v="14379" actId="1036"/>
        <pc:sldMkLst>
          <pc:docMk/>
          <pc:sldMk cId="2595223388" sldId="2147475335"/>
        </pc:sldMkLst>
        <pc:spChg chg="mod">
          <ac:chgData name="Grayling, Michael [JRDGB]" userId="8f0d0d65-4bfe-4475-8d51-9c3406948ce7" providerId="ADAL" clId="{3B95A1C1-0194-E241-92FB-33800A257609}" dt="2025-08-07T16:07:16.294" v="14141" actId="255"/>
          <ac:spMkLst>
            <pc:docMk/>
            <pc:sldMk cId="2595223388" sldId="2147475335"/>
            <ac:spMk id="11" creationId="{7001CA8D-F90E-B4A9-9FA4-04B0160252F4}"/>
          </ac:spMkLst>
        </pc:spChg>
        <pc:spChg chg="mod">
          <ac:chgData name="Grayling, Michael [JRDGB]" userId="8f0d0d65-4bfe-4475-8d51-9c3406948ce7" providerId="ADAL" clId="{3B95A1C1-0194-E241-92FB-33800A257609}" dt="2025-08-07T16:08:03.343" v="14145" actId="404"/>
          <ac:spMkLst>
            <pc:docMk/>
            <pc:sldMk cId="2595223388" sldId="2147475335"/>
            <ac:spMk id="12" creationId="{88FFC126-D532-664A-D01F-F9FC4AF98A0F}"/>
          </ac:spMkLst>
        </pc:spChg>
        <pc:spChg chg="mod">
          <ac:chgData name="Grayling, Michael [JRDGB]" userId="8f0d0d65-4bfe-4475-8d51-9c3406948ce7" providerId="ADAL" clId="{3B95A1C1-0194-E241-92FB-33800A257609}" dt="2025-08-07T16:07:12.244" v="14140" actId="255"/>
          <ac:spMkLst>
            <pc:docMk/>
            <pc:sldMk cId="2595223388" sldId="2147475335"/>
            <ac:spMk id="15" creationId="{1BBA5F28-21F2-D8B7-0D70-05E8BD024355}"/>
          </ac:spMkLst>
        </pc:spChg>
        <pc:spChg chg="mod">
          <ac:chgData name="Grayling, Michael [JRDGB]" userId="8f0d0d65-4bfe-4475-8d51-9c3406948ce7" providerId="ADAL" clId="{3B95A1C1-0194-E241-92FB-33800A257609}" dt="2025-08-07T16:05:24.357" v="13981" actId="20577"/>
          <ac:spMkLst>
            <pc:docMk/>
            <pc:sldMk cId="2595223388" sldId="2147475335"/>
            <ac:spMk id="18" creationId="{C6EFDA9D-2C8A-74FD-050E-BCA65B8F2698}"/>
          </ac:spMkLst>
        </pc:spChg>
        <pc:spChg chg="mod">
          <ac:chgData name="Grayling, Michael [JRDGB]" userId="8f0d0d65-4bfe-4475-8d51-9c3406948ce7" providerId="ADAL" clId="{3B95A1C1-0194-E241-92FB-33800A257609}" dt="2025-08-07T19:11:59.642" v="14379" actId="1036"/>
          <ac:spMkLst>
            <pc:docMk/>
            <pc:sldMk cId="2595223388" sldId="2147475335"/>
            <ac:spMk id="24" creationId="{1F659B4A-DA92-E27D-9202-30D160C507C3}"/>
          </ac:spMkLst>
        </pc:spChg>
        <pc:spChg chg="mod">
          <ac:chgData name="Grayling, Michael [JRDGB]" userId="8f0d0d65-4bfe-4475-8d51-9c3406948ce7" providerId="ADAL" clId="{3B95A1C1-0194-E241-92FB-33800A257609}" dt="2025-08-07T19:11:59.642" v="14379" actId="1036"/>
          <ac:spMkLst>
            <pc:docMk/>
            <pc:sldMk cId="2595223388" sldId="2147475335"/>
            <ac:spMk id="25" creationId="{10136EE8-8C14-0BB8-1001-5381E471A6DA}"/>
          </ac:spMkLst>
        </pc:spChg>
        <pc:grpChg chg="mod">
          <ac:chgData name="Grayling, Michael [JRDGB]" userId="8f0d0d65-4bfe-4475-8d51-9c3406948ce7" providerId="ADAL" clId="{3B95A1C1-0194-E241-92FB-33800A257609}" dt="2025-08-07T19:11:59.642" v="14379" actId="1036"/>
          <ac:grpSpMkLst>
            <pc:docMk/>
            <pc:sldMk cId="2595223388" sldId="2147475335"/>
            <ac:grpSpMk id="6" creationId="{FCF6B35B-81BA-5F25-4321-EF79AA51DCF4}"/>
          </ac:grpSpMkLst>
        </pc:grpChg>
        <pc:graphicFrameChg chg="mod">
          <ac:chgData name="Grayling, Michael [JRDGB]" userId="8f0d0d65-4bfe-4475-8d51-9c3406948ce7" providerId="ADAL" clId="{3B95A1C1-0194-E241-92FB-33800A257609}" dt="2025-08-07T19:11:59.642" v="14379" actId="1036"/>
          <ac:graphicFrameMkLst>
            <pc:docMk/>
            <pc:sldMk cId="2595223388" sldId="2147475335"/>
            <ac:graphicFrameMk id="22" creationId="{3FD83825-273A-CCD1-396C-7E241E780CAE}"/>
          </ac:graphicFrameMkLst>
        </pc:graphicFrameChg>
        <pc:graphicFrameChg chg="mod modGraphic">
          <ac:chgData name="Grayling, Michael [JRDGB]" userId="8f0d0d65-4bfe-4475-8d51-9c3406948ce7" providerId="ADAL" clId="{3B95A1C1-0194-E241-92FB-33800A257609}" dt="2025-08-07T19:11:59.642" v="14379" actId="1036"/>
          <ac:graphicFrameMkLst>
            <pc:docMk/>
            <pc:sldMk cId="2595223388" sldId="2147475335"/>
            <ac:graphicFrameMk id="23" creationId="{70989838-8F83-8A93-7195-9DBDD4257A6B}"/>
          </ac:graphicFrameMkLst>
        </pc:graphicFrameChg>
        <pc:picChg chg="add del mod">
          <ac:chgData name="Grayling, Michael [JRDGB]" userId="8f0d0d65-4bfe-4475-8d51-9c3406948ce7" providerId="ADAL" clId="{3B95A1C1-0194-E241-92FB-33800A257609}" dt="2025-08-07T16:54:16.568" v="14289" actId="478"/>
          <ac:picMkLst>
            <pc:docMk/>
            <pc:sldMk cId="2595223388" sldId="2147475335"/>
            <ac:picMk id="2" creationId="{CE70BF5E-4981-11E4-5594-0DBCAA5A9794}"/>
          </ac:picMkLst>
        </pc:picChg>
        <pc:picChg chg="add mod">
          <ac:chgData name="Grayling, Michael [JRDGB]" userId="8f0d0d65-4bfe-4475-8d51-9c3406948ce7" providerId="ADAL" clId="{3B95A1C1-0194-E241-92FB-33800A257609}" dt="2025-08-07T19:11:59.642" v="14379" actId="1036"/>
          <ac:picMkLst>
            <pc:docMk/>
            <pc:sldMk cId="2595223388" sldId="2147475335"/>
            <ac:picMk id="5" creationId="{071D2BF9-5924-BA4A-D1BC-F2FCEFE1337A}"/>
          </ac:picMkLst>
        </pc:picChg>
      </pc:sldChg>
      <pc:sldChg chg="addSp delSp modSp add mod">
        <pc:chgData name="Grayling, Michael [JRDGB]" userId="8f0d0d65-4bfe-4475-8d51-9c3406948ce7" providerId="ADAL" clId="{3B95A1C1-0194-E241-92FB-33800A257609}" dt="2025-08-07T19:12:14.765" v="14409" actId="1036"/>
        <pc:sldMkLst>
          <pc:docMk/>
          <pc:sldMk cId="2842158605" sldId="2147475336"/>
        </pc:sldMkLst>
        <pc:spChg chg="mod">
          <ac:chgData name="Grayling, Michael [JRDGB]" userId="8f0d0d65-4bfe-4475-8d51-9c3406948ce7" providerId="ADAL" clId="{3B95A1C1-0194-E241-92FB-33800A257609}" dt="2025-08-07T16:08:15.943" v="14146" actId="255"/>
          <ac:spMkLst>
            <pc:docMk/>
            <pc:sldMk cId="2842158605" sldId="2147475336"/>
            <ac:spMk id="4" creationId="{EE088D6C-BEB5-A0DD-D01C-717C7BCFC71B}"/>
          </ac:spMkLst>
        </pc:spChg>
        <pc:spChg chg="mod">
          <ac:chgData name="Grayling, Michael [JRDGB]" userId="8f0d0d65-4bfe-4475-8d51-9c3406948ce7" providerId="ADAL" clId="{3B95A1C1-0194-E241-92FB-33800A257609}" dt="2025-08-07T16:05:37.804" v="14024" actId="20577"/>
          <ac:spMkLst>
            <pc:docMk/>
            <pc:sldMk cId="2842158605" sldId="2147475336"/>
            <ac:spMk id="18" creationId="{56BB0A94-658D-7052-BDE9-87F512F72FBF}"/>
          </ac:spMkLst>
        </pc:spChg>
        <pc:spChg chg="mod">
          <ac:chgData name="Grayling, Michael [JRDGB]" userId="8f0d0d65-4bfe-4475-8d51-9c3406948ce7" providerId="ADAL" clId="{3B95A1C1-0194-E241-92FB-33800A257609}" dt="2025-08-07T19:12:14.765" v="14409" actId="1036"/>
          <ac:spMkLst>
            <pc:docMk/>
            <pc:sldMk cId="2842158605" sldId="2147475336"/>
            <ac:spMk id="24" creationId="{3ADC9809-495F-37DD-0792-88A823A8234F}"/>
          </ac:spMkLst>
        </pc:spChg>
        <pc:spChg chg="mod">
          <ac:chgData name="Grayling, Michael [JRDGB]" userId="8f0d0d65-4bfe-4475-8d51-9c3406948ce7" providerId="ADAL" clId="{3B95A1C1-0194-E241-92FB-33800A257609}" dt="2025-08-07T19:12:14.765" v="14409" actId="1036"/>
          <ac:spMkLst>
            <pc:docMk/>
            <pc:sldMk cId="2842158605" sldId="2147475336"/>
            <ac:spMk id="25" creationId="{92B868E9-DD0D-3D1A-B2C5-4399E8B503F1}"/>
          </ac:spMkLst>
        </pc:spChg>
        <pc:grpChg chg="mod">
          <ac:chgData name="Grayling, Michael [JRDGB]" userId="8f0d0d65-4bfe-4475-8d51-9c3406948ce7" providerId="ADAL" clId="{3B95A1C1-0194-E241-92FB-33800A257609}" dt="2025-08-07T19:12:14.765" v="14409" actId="1036"/>
          <ac:grpSpMkLst>
            <pc:docMk/>
            <pc:sldMk cId="2842158605" sldId="2147475336"/>
            <ac:grpSpMk id="2" creationId="{DB536678-A6D8-95B6-AD8E-BB79CC72922D}"/>
          </ac:grpSpMkLst>
        </pc:grpChg>
        <pc:graphicFrameChg chg="mod">
          <ac:chgData name="Grayling, Michael [JRDGB]" userId="8f0d0d65-4bfe-4475-8d51-9c3406948ce7" providerId="ADAL" clId="{3B95A1C1-0194-E241-92FB-33800A257609}" dt="2025-08-07T19:12:14.765" v="14409" actId="1036"/>
          <ac:graphicFrameMkLst>
            <pc:docMk/>
            <pc:sldMk cId="2842158605" sldId="2147475336"/>
            <ac:graphicFrameMk id="22" creationId="{31658CB2-7467-329E-5CA6-02F6CCDF4AC8}"/>
          </ac:graphicFrameMkLst>
        </pc:graphicFrameChg>
        <pc:graphicFrameChg chg="mod modGraphic">
          <ac:chgData name="Grayling, Michael [JRDGB]" userId="8f0d0d65-4bfe-4475-8d51-9c3406948ce7" providerId="ADAL" clId="{3B95A1C1-0194-E241-92FB-33800A257609}" dt="2025-08-07T19:12:14.765" v="14409" actId="1036"/>
          <ac:graphicFrameMkLst>
            <pc:docMk/>
            <pc:sldMk cId="2842158605" sldId="2147475336"/>
            <ac:graphicFrameMk id="23" creationId="{88C95236-24CB-4436-A838-F4E7E14C82F4}"/>
          </ac:graphicFrameMkLst>
        </pc:graphicFrameChg>
        <pc:picChg chg="add del mod">
          <ac:chgData name="Grayling, Michael [JRDGB]" userId="8f0d0d65-4bfe-4475-8d51-9c3406948ce7" providerId="ADAL" clId="{3B95A1C1-0194-E241-92FB-33800A257609}" dt="2025-08-07T19:07:42.670" v="14312" actId="478"/>
          <ac:picMkLst>
            <pc:docMk/>
            <pc:sldMk cId="2842158605" sldId="2147475336"/>
            <ac:picMk id="7" creationId="{6AE91EC3-BD19-6081-DC64-A0226BE82859}"/>
          </ac:picMkLst>
        </pc:picChg>
        <pc:picChg chg="add mod">
          <ac:chgData name="Grayling, Michael [JRDGB]" userId="8f0d0d65-4bfe-4475-8d51-9c3406948ce7" providerId="ADAL" clId="{3B95A1C1-0194-E241-92FB-33800A257609}" dt="2025-08-07T19:12:14.765" v="14409" actId="1036"/>
          <ac:picMkLst>
            <pc:docMk/>
            <pc:sldMk cId="2842158605" sldId="2147475336"/>
            <ac:picMk id="9" creationId="{581040C7-6EC0-7DBF-E64C-391BA53EB730}"/>
          </ac:picMkLst>
        </pc:picChg>
      </pc:sldChg>
      <pc:sldChg chg="add del">
        <pc:chgData name="Grayling, Michael [JRDGB]" userId="8f0d0d65-4bfe-4475-8d51-9c3406948ce7" providerId="ADAL" clId="{3B95A1C1-0194-E241-92FB-33800A257609}" dt="2025-08-07T16:02:41.606" v="13935" actId="2696"/>
        <pc:sldMkLst>
          <pc:docMk/>
          <pc:sldMk cId="3527798685" sldId="2147475336"/>
        </pc:sldMkLst>
      </pc:sldChg>
      <pc:sldChg chg="addSp delSp modSp add mod">
        <pc:chgData name="Grayling, Michael [JRDGB]" userId="8f0d0d65-4bfe-4475-8d51-9c3406948ce7" providerId="ADAL" clId="{3B95A1C1-0194-E241-92FB-33800A257609}" dt="2025-08-07T19:12:24.884" v="14429" actId="1036"/>
        <pc:sldMkLst>
          <pc:docMk/>
          <pc:sldMk cId="1213691902" sldId="2147475337"/>
        </pc:sldMkLst>
        <pc:spChg chg="mod">
          <ac:chgData name="Grayling, Michael [JRDGB]" userId="8f0d0d65-4bfe-4475-8d51-9c3406948ce7" providerId="ADAL" clId="{3B95A1C1-0194-E241-92FB-33800A257609}" dt="2025-08-07T16:03:34.961" v="13947"/>
          <ac:spMkLst>
            <pc:docMk/>
            <pc:sldMk cId="1213691902" sldId="2147475337"/>
            <ac:spMk id="7" creationId="{01C90057-7AED-AC5F-B5CE-3580553AB92F}"/>
          </ac:spMkLst>
        </pc:spChg>
        <pc:spChg chg="mod">
          <ac:chgData name="Grayling, Michael [JRDGB]" userId="8f0d0d65-4bfe-4475-8d51-9c3406948ce7" providerId="ADAL" clId="{3B95A1C1-0194-E241-92FB-33800A257609}" dt="2025-08-07T16:03:34.961" v="13947"/>
          <ac:spMkLst>
            <pc:docMk/>
            <pc:sldMk cId="1213691902" sldId="2147475337"/>
            <ac:spMk id="8" creationId="{C60924C8-A807-E3C1-A993-364502E6924C}"/>
          </ac:spMkLst>
        </pc:spChg>
        <pc:spChg chg="mod">
          <ac:chgData name="Grayling, Michael [JRDGB]" userId="8f0d0d65-4bfe-4475-8d51-9c3406948ce7" providerId="ADAL" clId="{3B95A1C1-0194-E241-92FB-33800A257609}" dt="2025-08-07T16:03:34.961" v="13947"/>
          <ac:spMkLst>
            <pc:docMk/>
            <pc:sldMk cId="1213691902" sldId="2147475337"/>
            <ac:spMk id="9" creationId="{C15FE88E-9B3D-106A-5BC0-B8FB2F8E636C}"/>
          </ac:spMkLst>
        </pc:spChg>
        <pc:spChg chg="mod">
          <ac:chgData name="Grayling, Michael [JRDGB]" userId="8f0d0d65-4bfe-4475-8d51-9c3406948ce7" providerId="ADAL" clId="{3B95A1C1-0194-E241-92FB-33800A257609}" dt="2025-08-07T16:03:38.751" v="13949"/>
          <ac:spMkLst>
            <pc:docMk/>
            <pc:sldMk cId="1213691902" sldId="2147475337"/>
            <ac:spMk id="11" creationId="{911E5E80-BD8A-D8E6-69E1-05F55871248B}"/>
          </ac:spMkLst>
        </pc:spChg>
        <pc:spChg chg="mod">
          <ac:chgData name="Grayling, Michael [JRDGB]" userId="8f0d0d65-4bfe-4475-8d51-9c3406948ce7" providerId="ADAL" clId="{3B95A1C1-0194-E241-92FB-33800A257609}" dt="2025-08-07T16:03:38.751" v="13949"/>
          <ac:spMkLst>
            <pc:docMk/>
            <pc:sldMk cId="1213691902" sldId="2147475337"/>
            <ac:spMk id="12" creationId="{BA0A703E-82E3-3122-D6CE-5F065771661A}"/>
          </ac:spMkLst>
        </pc:spChg>
        <pc:spChg chg="mod">
          <ac:chgData name="Grayling, Michael [JRDGB]" userId="8f0d0d65-4bfe-4475-8d51-9c3406948ce7" providerId="ADAL" clId="{3B95A1C1-0194-E241-92FB-33800A257609}" dt="2025-08-07T16:03:38.751" v="13949"/>
          <ac:spMkLst>
            <pc:docMk/>
            <pc:sldMk cId="1213691902" sldId="2147475337"/>
            <ac:spMk id="14" creationId="{A6F3264B-AE75-DCBE-F9A9-F262B2783C7B}"/>
          </ac:spMkLst>
        </pc:spChg>
        <pc:spChg chg="mod">
          <ac:chgData name="Grayling, Michael [JRDGB]" userId="8f0d0d65-4bfe-4475-8d51-9c3406948ce7" providerId="ADAL" clId="{3B95A1C1-0194-E241-92FB-33800A257609}" dt="2025-08-07T16:08:26.627" v="14148" actId="255"/>
          <ac:spMkLst>
            <pc:docMk/>
            <pc:sldMk cId="1213691902" sldId="2147475337"/>
            <ac:spMk id="16" creationId="{861DB651-4569-43C5-287C-AC66D76D221C}"/>
          </ac:spMkLst>
        </pc:spChg>
        <pc:spChg chg="mod">
          <ac:chgData name="Grayling, Michael [JRDGB]" userId="8f0d0d65-4bfe-4475-8d51-9c3406948ce7" providerId="ADAL" clId="{3B95A1C1-0194-E241-92FB-33800A257609}" dt="2025-08-07T16:08:30.430" v="14149" actId="255"/>
          <ac:spMkLst>
            <pc:docMk/>
            <pc:sldMk cId="1213691902" sldId="2147475337"/>
            <ac:spMk id="17" creationId="{2E6DF9F5-F89C-4534-0B40-75CCF9928F20}"/>
          </ac:spMkLst>
        </pc:spChg>
        <pc:spChg chg="mod">
          <ac:chgData name="Grayling, Michael [JRDGB]" userId="8f0d0d65-4bfe-4475-8d51-9c3406948ce7" providerId="ADAL" clId="{3B95A1C1-0194-E241-92FB-33800A257609}" dt="2025-08-07T16:06:26.998" v="14117" actId="20577"/>
          <ac:spMkLst>
            <pc:docMk/>
            <pc:sldMk cId="1213691902" sldId="2147475337"/>
            <ac:spMk id="18" creationId="{5DA993DE-4BA8-95CA-101B-A9EA33C55EAE}"/>
          </ac:spMkLst>
        </pc:spChg>
        <pc:spChg chg="mod">
          <ac:chgData name="Grayling, Michael [JRDGB]" userId="8f0d0d65-4bfe-4475-8d51-9c3406948ce7" providerId="ADAL" clId="{3B95A1C1-0194-E241-92FB-33800A257609}" dt="2025-08-07T16:08:23.124" v="14147" actId="255"/>
          <ac:spMkLst>
            <pc:docMk/>
            <pc:sldMk cId="1213691902" sldId="2147475337"/>
            <ac:spMk id="19" creationId="{B5025F6E-FFFB-D46A-54A7-D5A0BFCE27A5}"/>
          </ac:spMkLst>
        </pc:spChg>
        <pc:spChg chg="mod">
          <ac:chgData name="Grayling, Michael [JRDGB]" userId="8f0d0d65-4bfe-4475-8d51-9c3406948ce7" providerId="ADAL" clId="{3B95A1C1-0194-E241-92FB-33800A257609}" dt="2025-08-07T19:12:24.884" v="14429" actId="1036"/>
          <ac:spMkLst>
            <pc:docMk/>
            <pc:sldMk cId="1213691902" sldId="2147475337"/>
            <ac:spMk id="24" creationId="{BE1AC280-956D-EAA7-E8AC-13E33F7B6650}"/>
          </ac:spMkLst>
        </pc:spChg>
        <pc:spChg chg="mod">
          <ac:chgData name="Grayling, Michael [JRDGB]" userId="8f0d0d65-4bfe-4475-8d51-9c3406948ce7" providerId="ADAL" clId="{3B95A1C1-0194-E241-92FB-33800A257609}" dt="2025-08-07T19:12:24.884" v="14429" actId="1036"/>
          <ac:spMkLst>
            <pc:docMk/>
            <pc:sldMk cId="1213691902" sldId="2147475337"/>
            <ac:spMk id="25" creationId="{2F0C5079-46A2-81C1-E3A4-9A59474ADE61}"/>
          </ac:spMkLst>
        </pc:spChg>
        <pc:grpChg chg="add del">
          <ac:chgData name="Grayling, Michael [JRDGB]" userId="8f0d0d65-4bfe-4475-8d51-9c3406948ce7" providerId="ADAL" clId="{3B95A1C1-0194-E241-92FB-33800A257609}" dt="2025-08-07T16:03:55.861" v="13952" actId="478"/>
          <ac:grpSpMkLst>
            <pc:docMk/>
            <pc:sldMk cId="1213691902" sldId="2147475337"/>
            <ac:grpSpMk id="2" creationId="{D746261C-3C2C-902D-27EA-2CD8D69E9E8F}"/>
          </ac:grpSpMkLst>
        </pc:grpChg>
        <pc:grpChg chg="add mod">
          <ac:chgData name="Grayling, Michael [JRDGB]" userId="8f0d0d65-4bfe-4475-8d51-9c3406948ce7" providerId="ADAL" clId="{3B95A1C1-0194-E241-92FB-33800A257609}" dt="2025-08-07T16:03:34.961" v="13947"/>
          <ac:grpSpMkLst>
            <pc:docMk/>
            <pc:sldMk cId="1213691902" sldId="2147475337"/>
            <ac:grpSpMk id="6" creationId="{A0C3D1C6-6014-06FB-6072-3D1B774D0DAD}"/>
          </ac:grpSpMkLst>
        </pc:grpChg>
        <pc:grpChg chg="add del mod">
          <ac:chgData name="Grayling, Michael [JRDGB]" userId="8f0d0d65-4bfe-4475-8d51-9c3406948ce7" providerId="ADAL" clId="{3B95A1C1-0194-E241-92FB-33800A257609}" dt="2025-08-07T16:03:53.526" v="13951" actId="21"/>
          <ac:grpSpMkLst>
            <pc:docMk/>
            <pc:sldMk cId="1213691902" sldId="2147475337"/>
            <ac:grpSpMk id="10" creationId="{22A751E9-4D88-CF94-1360-18D902D90894}"/>
          </ac:grpSpMkLst>
        </pc:grpChg>
        <pc:grpChg chg="add mod">
          <ac:chgData name="Grayling, Michael [JRDGB]" userId="8f0d0d65-4bfe-4475-8d51-9c3406948ce7" providerId="ADAL" clId="{3B95A1C1-0194-E241-92FB-33800A257609}" dt="2025-08-07T19:12:24.884" v="14429" actId="1036"/>
          <ac:grpSpMkLst>
            <pc:docMk/>
            <pc:sldMk cId="1213691902" sldId="2147475337"/>
            <ac:grpSpMk id="15" creationId="{A26BDD47-7D8E-C546-2850-9ECE944C6ED5}"/>
          </ac:grpSpMkLst>
        </pc:grpChg>
        <pc:graphicFrameChg chg="mod">
          <ac:chgData name="Grayling, Michael [JRDGB]" userId="8f0d0d65-4bfe-4475-8d51-9c3406948ce7" providerId="ADAL" clId="{3B95A1C1-0194-E241-92FB-33800A257609}" dt="2025-08-07T19:12:24.884" v="14429" actId="1036"/>
          <ac:graphicFrameMkLst>
            <pc:docMk/>
            <pc:sldMk cId="1213691902" sldId="2147475337"/>
            <ac:graphicFrameMk id="22" creationId="{547A3176-B06E-2A10-8FB9-09BFFA98F7EC}"/>
          </ac:graphicFrameMkLst>
        </pc:graphicFrameChg>
        <pc:graphicFrameChg chg="mod modGraphic">
          <ac:chgData name="Grayling, Michael [JRDGB]" userId="8f0d0d65-4bfe-4475-8d51-9c3406948ce7" providerId="ADAL" clId="{3B95A1C1-0194-E241-92FB-33800A257609}" dt="2025-08-07T19:12:24.884" v="14429" actId="1036"/>
          <ac:graphicFrameMkLst>
            <pc:docMk/>
            <pc:sldMk cId="1213691902" sldId="2147475337"/>
            <ac:graphicFrameMk id="23" creationId="{67C7115B-2F70-5070-E269-7B85E14B4792}"/>
          </ac:graphicFrameMkLst>
        </pc:graphicFrameChg>
        <pc:picChg chg="add mod">
          <ac:chgData name="Grayling, Michael [JRDGB]" userId="8f0d0d65-4bfe-4475-8d51-9c3406948ce7" providerId="ADAL" clId="{3B95A1C1-0194-E241-92FB-33800A257609}" dt="2025-08-07T19:12:24.884" v="14429" actId="1036"/>
          <ac:picMkLst>
            <pc:docMk/>
            <pc:sldMk cId="1213691902" sldId="2147475337"/>
            <ac:picMk id="21" creationId="{B6EA5223-75F2-C6CD-2343-8F574676462E}"/>
          </ac:picMkLst>
        </pc:picChg>
      </pc:sldChg>
      <pc:sldChg chg="modSp mod">
        <pc:chgData name="Grayling, Michael [JRDGB]" userId="8f0d0d65-4bfe-4475-8d51-9c3406948ce7" providerId="ADAL" clId="{3B95A1C1-0194-E241-92FB-33800A257609}" dt="2025-08-08T18:16:56.903" v="15913" actId="11"/>
        <pc:sldMkLst>
          <pc:docMk/>
          <pc:sldMk cId="2112816906" sldId="2147475339"/>
        </pc:sldMkLst>
        <pc:spChg chg="mod">
          <ac:chgData name="Grayling, Michael [JRDGB]" userId="8f0d0d65-4bfe-4475-8d51-9c3406948ce7" providerId="ADAL" clId="{3B95A1C1-0194-E241-92FB-33800A257609}" dt="2025-08-08T18:16:56.903" v="15913" actId="11"/>
          <ac:spMkLst>
            <pc:docMk/>
            <pc:sldMk cId="2112816906" sldId="2147475339"/>
            <ac:spMk id="5" creationId="{353A6BDE-4F15-F832-881F-F8269EE1A1EE}"/>
          </ac:spMkLst>
        </pc:spChg>
        <pc:spChg chg="mod">
          <ac:chgData name="Grayling, Michael [JRDGB]" userId="8f0d0d65-4bfe-4475-8d51-9c3406948ce7" providerId="ADAL" clId="{3B95A1C1-0194-E241-92FB-33800A257609}" dt="2025-08-08T14:01:17.814" v="14834" actId="20577"/>
          <ac:spMkLst>
            <pc:docMk/>
            <pc:sldMk cId="2112816906" sldId="2147475339"/>
            <ac:spMk id="13" creationId="{2D54C34C-083C-CD88-061F-750DD87BA5D2}"/>
          </ac:spMkLst>
        </pc:spChg>
      </pc:sldChg>
      <pc:sldMasterChg chg="delSldLayout">
        <pc:chgData name="Grayling, Michael [JRDGB]" userId="8f0d0d65-4bfe-4475-8d51-9c3406948ce7" providerId="ADAL" clId="{3B95A1C1-0194-E241-92FB-33800A257609}" dt="2025-08-08T15:38:25.151" v="14866" actId="2696"/>
        <pc:sldMasterMkLst>
          <pc:docMk/>
          <pc:sldMasterMk cId="2499677756" sldId="2147483809"/>
        </pc:sldMasterMkLst>
        <pc:sldLayoutChg chg="del">
          <pc:chgData name="Grayling, Michael [JRDGB]" userId="8f0d0d65-4bfe-4475-8d51-9c3406948ce7" providerId="ADAL" clId="{3B95A1C1-0194-E241-92FB-33800A257609}" dt="2025-08-08T15:38:25.151" v="14866" actId="2696"/>
          <pc:sldLayoutMkLst>
            <pc:docMk/>
            <pc:sldMasterMk cId="2499677756" sldId="2147483809"/>
            <pc:sldLayoutMk cId="1178837951" sldId="214748386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4CA142-80E1-DBC9-132F-B55CC2769B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Johnson Text" pitchFamily="2" charset="77"/>
            </a:endParaRPr>
          </a:p>
        </p:txBody>
      </p:sp>
      <p:sp>
        <p:nvSpPr>
          <p:cNvPr id="3" name="Date Placeholder 2">
            <a:extLst>
              <a:ext uri="{FF2B5EF4-FFF2-40B4-BE49-F238E27FC236}">
                <a16:creationId xmlns:a16="http://schemas.microsoft.com/office/drawing/2014/main" id="{E76F650F-7632-8387-E4E9-B68A9D70A8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37F42B-4C86-0A43-8FA1-0E0D1126CEC8}" type="datetimeFigureOut">
              <a:rPr lang="en-US" smtClean="0">
                <a:latin typeface="Johnson Text" pitchFamily="2" charset="77"/>
              </a:rPr>
              <a:t>8/11/25</a:t>
            </a:fld>
            <a:endParaRPr lang="en-US">
              <a:latin typeface="Johnson Text" pitchFamily="2" charset="77"/>
            </a:endParaRPr>
          </a:p>
        </p:txBody>
      </p:sp>
      <p:sp>
        <p:nvSpPr>
          <p:cNvPr id="4" name="Footer Placeholder 3">
            <a:extLst>
              <a:ext uri="{FF2B5EF4-FFF2-40B4-BE49-F238E27FC236}">
                <a16:creationId xmlns:a16="http://schemas.microsoft.com/office/drawing/2014/main" id="{BFAE71B6-78D8-3974-183F-3432B48F0B6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Johnson Text" pitchFamily="2" charset="77"/>
            </a:endParaRPr>
          </a:p>
        </p:txBody>
      </p:sp>
      <p:sp>
        <p:nvSpPr>
          <p:cNvPr id="5" name="Slide Number Placeholder 4">
            <a:extLst>
              <a:ext uri="{FF2B5EF4-FFF2-40B4-BE49-F238E27FC236}">
                <a16:creationId xmlns:a16="http://schemas.microsoft.com/office/drawing/2014/main" id="{BEAC92B9-671F-2293-E390-E1A8F50313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11A9B5-35A3-E649-8148-DE3199393FDC}" type="slidenum">
              <a:rPr lang="en-US" smtClean="0">
                <a:latin typeface="Johnson Text" pitchFamily="2" charset="77"/>
              </a:rPr>
              <a:t>‹#›</a:t>
            </a:fld>
            <a:endParaRPr lang="en-US">
              <a:latin typeface="Johnson Text" pitchFamily="2" charset="77"/>
            </a:endParaRPr>
          </a:p>
        </p:txBody>
      </p:sp>
    </p:spTree>
    <p:extLst>
      <p:ext uri="{BB962C8B-B14F-4D97-AF65-F5344CB8AC3E}">
        <p14:creationId xmlns:p14="http://schemas.microsoft.com/office/powerpoint/2010/main" val="382213531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Johnson Display"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Johnson Display" pitchFamily="2" charset="77"/>
              </a:defRPr>
            </a:lvl1pPr>
          </a:lstStyle>
          <a:p>
            <a:fld id="{BA4529F8-1B9C-C04B-A698-DC6C48C547B6}" type="datetimeFigureOut">
              <a:rPr lang="en-US" smtClean="0"/>
              <a:pPr/>
              <a:t>8/11/25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Johnson Display"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Johnson Display" pitchFamily="2" charset="77"/>
              </a:defRPr>
            </a:lvl1pPr>
          </a:lstStyle>
          <a:p>
            <a:fld id="{08B18E93-EE38-CB4F-AFC1-65CB91DBAD44}" type="slidenum">
              <a:rPr lang="en-US" smtClean="0"/>
              <a:pPr/>
              <a:t>‹#›</a:t>
            </a:fld>
            <a:endParaRPr lang="en-US"/>
          </a:p>
        </p:txBody>
      </p:sp>
    </p:spTree>
    <p:extLst>
      <p:ext uri="{BB962C8B-B14F-4D97-AF65-F5344CB8AC3E}">
        <p14:creationId xmlns:p14="http://schemas.microsoft.com/office/powerpoint/2010/main" val="1041574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Johnson Display" pitchFamily="2" charset="77"/>
        <a:ea typeface="+mn-ea"/>
        <a:cs typeface="+mn-cs"/>
      </a:defRPr>
    </a:lvl1pPr>
    <a:lvl2pPr marL="457200" algn="l" defTabSz="914400" rtl="0" eaLnBrk="1" latinLnBrk="0" hangingPunct="1">
      <a:defRPr sz="1200" b="0" i="0" kern="1200">
        <a:solidFill>
          <a:schemeClr val="tx1"/>
        </a:solidFill>
        <a:latin typeface="Johnson Display" pitchFamily="2" charset="77"/>
        <a:ea typeface="+mn-ea"/>
        <a:cs typeface="+mn-cs"/>
      </a:defRPr>
    </a:lvl2pPr>
    <a:lvl3pPr marL="914400" algn="l" defTabSz="914400" rtl="0" eaLnBrk="1" latinLnBrk="0" hangingPunct="1">
      <a:defRPr sz="1200" b="0" i="0" kern="1200">
        <a:solidFill>
          <a:schemeClr val="tx1"/>
        </a:solidFill>
        <a:latin typeface="Johnson Display" pitchFamily="2" charset="77"/>
        <a:ea typeface="+mn-ea"/>
        <a:cs typeface="+mn-cs"/>
      </a:defRPr>
    </a:lvl3pPr>
    <a:lvl4pPr marL="1371600" algn="l" defTabSz="914400" rtl="0" eaLnBrk="1" latinLnBrk="0" hangingPunct="1">
      <a:defRPr sz="1200" b="0" i="0" kern="1200">
        <a:solidFill>
          <a:schemeClr val="tx1"/>
        </a:solidFill>
        <a:latin typeface="Johnson Display" pitchFamily="2" charset="77"/>
        <a:ea typeface="+mn-ea"/>
        <a:cs typeface="+mn-cs"/>
      </a:defRPr>
    </a:lvl4pPr>
    <a:lvl5pPr marL="1828800" algn="l" defTabSz="914400" rtl="0" eaLnBrk="1" latinLnBrk="0" hangingPunct="1">
      <a:defRPr sz="1200" b="0" i="0" kern="1200">
        <a:solidFill>
          <a:schemeClr val="tx1"/>
        </a:solidFill>
        <a:latin typeface="Johnson Display"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B18E93-EE38-CB4F-AFC1-65CB91DBAD44}" type="slidenum">
              <a:rPr kumimoji="0" lang="en-US" sz="1200" b="0" i="0" u="none" strike="noStrike" kern="1200" cap="none" spc="0" normalizeH="0" baseline="0" noProof="0" smtClean="0">
                <a:ln>
                  <a:noFill/>
                </a:ln>
                <a:solidFill>
                  <a:prstClr val="black"/>
                </a:solidFill>
                <a:effectLst/>
                <a:uLnTx/>
                <a:uFillTx/>
                <a:latin typeface="Johnson Display"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Johnson Display" pitchFamily="2" charset="77"/>
              <a:ea typeface="+mn-ea"/>
              <a:cs typeface="+mn-cs"/>
            </a:endParaRPr>
          </a:p>
        </p:txBody>
      </p:sp>
    </p:spTree>
    <p:extLst>
      <p:ext uri="{BB962C8B-B14F-4D97-AF65-F5344CB8AC3E}">
        <p14:creationId xmlns:p14="http://schemas.microsoft.com/office/powerpoint/2010/main" val="1301499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Johnson Display" pitchFamily="2" charset="77"/>
                <a:ea typeface="+mn-ea"/>
                <a:cs typeface="+mn-cs"/>
              </a:rPr>
              <a:t>Ethical</a:t>
            </a:r>
            <a:r>
              <a:rPr lang="en-US" sz="1200" b="0" i="0" kern="1200">
                <a:solidFill>
                  <a:schemeClr val="tx1"/>
                </a:solidFill>
                <a:effectLst/>
                <a:latin typeface="Johnson Display" pitchFamily="2" charset="77"/>
                <a:ea typeface="+mn-ea"/>
                <a:cs typeface="+mn-cs"/>
              </a:rPr>
              <a:t> considerations are dictated by the need to monitor results to ensure that patients are not exposed to unsafe or ineffective treatments.</a:t>
            </a:r>
            <a:br>
              <a:rPr lang="en-US"/>
            </a:br>
            <a:r>
              <a:rPr lang="en-US" sz="1200" b="1" i="0" kern="1200">
                <a:solidFill>
                  <a:schemeClr val="tx1"/>
                </a:solidFill>
                <a:effectLst/>
                <a:latin typeface="Johnson Display" pitchFamily="2" charset="77"/>
                <a:ea typeface="+mn-ea"/>
                <a:cs typeface="+mn-cs"/>
              </a:rPr>
              <a:t>Administrative</a:t>
            </a:r>
            <a:r>
              <a:rPr lang="en-US" sz="1200" b="0" i="0" kern="1200">
                <a:solidFill>
                  <a:schemeClr val="tx1"/>
                </a:solidFill>
                <a:effectLst/>
                <a:latin typeface="Johnson Display" pitchFamily="2" charset="77"/>
                <a:ea typeface="+mn-ea"/>
                <a:cs typeface="+mn-cs"/>
              </a:rPr>
              <a:t> analysis is used to adjust study conduct and design.</a:t>
            </a:r>
            <a:br>
              <a:rPr lang="en-US"/>
            </a:br>
            <a:r>
              <a:rPr lang="en-US" sz="1200" b="1" i="0" kern="1200">
                <a:solidFill>
                  <a:schemeClr val="tx1"/>
                </a:solidFill>
                <a:effectLst/>
                <a:latin typeface="Johnson Display" pitchFamily="2" charset="77"/>
                <a:ea typeface="+mn-ea"/>
                <a:cs typeface="+mn-cs"/>
              </a:rPr>
              <a:t>Economical</a:t>
            </a:r>
            <a:r>
              <a:rPr lang="en-US" sz="1200" b="0" i="0" kern="1200">
                <a:solidFill>
                  <a:schemeClr val="tx1"/>
                </a:solidFill>
                <a:effectLst/>
                <a:latin typeface="Johnson Display" pitchFamily="2" charset="77"/>
                <a:ea typeface="+mn-ea"/>
                <a:cs typeface="+mn-cs"/>
              </a:rPr>
              <a:t> reasons aim to achieve the best allocation of limited resources in drug development.</a:t>
            </a:r>
            <a:endParaRPr lang="en-US"/>
          </a:p>
        </p:txBody>
      </p:sp>
      <p:sp>
        <p:nvSpPr>
          <p:cNvPr id="4" name="Slide Number Placeholder 3"/>
          <p:cNvSpPr>
            <a:spLocks noGrp="1"/>
          </p:cNvSpPr>
          <p:nvPr>
            <p:ph type="sldNum" sz="quarter" idx="5"/>
          </p:nvPr>
        </p:nvSpPr>
        <p:spPr/>
        <p:txBody>
          <a:bodyPr/>
          <a:lstStyle/>
          <a:p>
            <a:fld id="{08B18E93-EE38-CB4F-AFC1-65CB91DBAD44}" type="slidenum">
              <a:rPr lang="en-US" smtClean="0"/>
              <a:pPr/>
              <a:t>15</a:t>
            </a:fld>
            <a:endParaRPr lang="en-US"/>
          </a:p>
        </p:txBody>
      </p:sp>
    </p:spTree>
    <p:extLst>
      <p:ext uri="{BB962C8B-B14F-4D97-AF65-F5344CB8AC3E}">
        <p14:creationId xmlns:p14="http://schemas.microsoft.com/office/powerpoint/2010/main" val="3972175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B18E93-EE38-CB4F-AFC1-65CB91DBAD44}" type="slidenum">
              <a:rPr lang="en-US" smtClean="0"/>
              <a:pPr/>
              <a:t>20</a:t>
            </a:fld>
            <a:endParaRPr lang="en-US"/>
          </a:p>
        </p:txBody>
      </p:sp>
    </p:spTree>
    <p:extLst>
      <p:ext uri="{BB962C8B-B14F-4D97-AF65-F5344CB8AC3E}">
        <p14:creationId xmlns:p14="http://schemas.microsoft.com/office/powerpoint/2010/main" val="291788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7B85-9CCC-4FB2-E5E4-5145D493E1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DA5D66-C5BA-662A-561B-BCEA10B276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CD9C72-43A7-0644-BD3A-D4C6A4F356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B0D1630-3625-3D41-DFA4-F5755087E5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B18E93-EE38-CB4F-AFC1-65CB91DBAD44}" type="slidenum">
              <a:rPr kumimoji="0" lang="en-US" sz="1200" b="0" i="0" u="none" strike="noStrike" kern="1200" cap="none" spc="0" normalizeH="0" baseline="0" noProof="0" smtClean="0">
                <a:ln>
                  <a:noFill/>
                </a:ln>
                <a:solidFill>
                  <a:prstClr val="black"/>
                </a:solidFill>
                <a:effectLst/>
                <a:uLnTx/>
                <a:uFillTx/>
                <a:latin typeface="Johnson Display"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Johnson Display" pitchFamily="2" charset="77"/>
              <a:ea typeface="+mn-ea"/>
              <a:cs typeface="+mn-cs"/>
            </a:endParaRPr>
          </a:p>
        </p:txBody>
      </p:sp>
    </p:spTree>
    <p:extLst>
      <p:ext uri="{BB962C8B-B14F-4D97-AF65-F5344CB8AC3E}">
        <p14:creationId xmlns:p14="http://schemas.microsoft.com/office/powerpoint/2010/main" val="1368016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7.jpe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7.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6" y="262670"/>
            <a:ext cx="8676632" cy="3930563"/>
          </a:xfrm>
        </p:spPr>
        <p:txBody>
          <a:bodyPr anchor="t">
            <a:normAutofit/>
          </a:bodyPr>
          <a:lstStyle>
            <a:lvl1pPr algn="l">
              <a:lnSpc>
                <a:spcPct val="80000"/>
              </a:lnSpc>
              <a:defRPr sz="8000" b="0" i="0" spc="0" baseline="0">
                <a:solidFill>
                  <a:schemeClr val="bg1"/>
                </a:solidFill>
                <a:latin typeface="+mj-lt"/>
              </a:defRPr>
            </a:lvl1pPr>
          </a:lstStyle>
          <a:p>
            <a:r>
              <a:rPr lang="en-GB"/>
              <a:t>Longer titles will shrink automatically</a:t>
            </a:r>
          </a:p>
        </p:txBody>
      </p:sp>
      <p:sp>
        <p:nvSpPr>
          <p:cNvPr id="6" name="Subtitle 2">
            <a:extLst>
              <a:ext uri="{FF2B5EF4-FFF2-40B4-BE49-F238E27FC236}">
                <a16:creationId xmlns:a16="http://schemas.microsoft.com/office/drawing/2014/main" id="{342D80B8-9D94-A4FE-A104-C937BDCF8941}"/>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2" name="Graphic 2">
            <a:extLst>
              <a:ext uri="{FF2B5EF4-FFF2-40B4-BE49-F238E27FC236}">
                <a16:creationId xmlns:a16="http://schemas.microsoft.com/office/drawing/2014/main" id="{FC18C372-E3E1-FE2B-B432-BD1E63E9A760}"/>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0AB8E24E-E435-1D31-7801-FC2E55A29FF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pic>
        <p:nvPicPr>
          <p:cNvPr id="5" name="Graphic 4">
            <a:extLst>
              <a:ext uri="{FF2B5EF4-FFF2-40B4-BE49-F238E27FC236}">
                <a16:creationId xmlns:a16="http://schemas.microsoft.com/office/drawing/2014/main" id="{58FE8A09-A41F-F983-557C-2611BA87FD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5026" y="6373295"/>
            <a:ext cx="962370" cy="202604"/>
          </a:xfrm>
          <a:prstGeom prst="rect">
            <a:avLst/>
          </a:prstGeom>
        </p:spPr>
      </p:pic>
    </p:spTree>
    <p:extLst>
      <p:ext uri="{BB962C8B-B14F-4D97-AF65-F5344CB8AC3E}">
        <p14:creationId xmlns:p14="http://schemas.microsoft.com/office/powerpoint/2010/main" val="2655019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with Full Dark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0" y="0"/>
            <a:ext cx="12192000" cy="6858000"/>
          </a:xfrm>
          <a:solidFill>
            <a:schemeClr val="bg2"/>
          </a:solidFill>
        </p:spPr>
        <p:txBody>
          <a:bodyPr anchor="ctr"/>
          <a:lstStyle>
            <a:lvl1pPr algn="ctr">
              <a:defRPr b="0" i="0">
                <a:solidFill>
                  <a:schemeClr val="bg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If using a title over the image, ensure the text is legible. Double click the image to adjust crop and scale.</a:t>
            </a: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9384" y="270000"/>
            <a:ext cx="8672054" cy="1758623"/>
          </a:xfrm>
        </p:spPr>
        <p:txBody>
          <a:bodyPr anchor="t">
            <a:spAutoFit/>
          </a:bodyPr>
          <a:lstStyle>
            <a:lvl1pPr>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Footer Placeholder 4">
            <a:extLst>
              <a:ext uri="{FF2B5EF4-FFF2-40B4-BE49-F238E27FC236}">
                <a16:creationId xmlns:a16="http://schemas.microsoft.com/office/drawing/2014/main" id="{9491BFCC-4CF5-814A-036A-AA78247FF396}"/>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10" name="SmartArt Placeholder 9">
            <a:extLst>
              <a:ext uri="{FF2B5EF4-FFF2-40B4-BE49-F238E27FC236}">
                <a16:creationId xmlns:a16="http://schemas.microsoft.com/office/drawing/2014/main" id="{5A280A0E-8ABE-87F1-05FC-BB3C20B16178}"/>
              </a:ext>
            </a:extLst>
          </p:cNvPr>
          <p:cNvSpPr>
            <a:spLocks noGrp="1"/>
          </p:cNvSpPr>
          <p:nvPr>
            <p:ph type="dgm" sz="quarter" idx="14" hasCustomPrompt="1"/>
          </p:nvPr>
        </p:nvSpPr>
        <p:spPr>
          <a:xfrm>
            <a:off x="287338" y="6416675"/>
            <a:ext cx="352800" cy="149403"/>
          </a:xfrm>
          <a:custGeom>
            <a:avLst/>
            <a:gdLst>
              <a:gd name="connsiteX0" fmla="*/ 150933 w 352800"/>
              <a:gd name="connsiteY0" fmla="*/ 75720 h 149403"/>
              <a:gd name="connsiteX1" fmla="*/ 138451 w 352800"/>
              <a:gd name="connsiteY1" fmla="*/ 101639 h 149403"/>
              <a:gd name="connsiteX2" fmla="*/ 170179 w 352800"/>
              <a:gd name="connsiteY2" fmla="*/ 134500 h 149403"/>
              <a:gd name="connsiteX3" fmla="*/ 197198 w 352800"/>
              <a:gd name="connsiteY3" fmla="*/ 126129 h 149403"/>
              <a:gd name="connsiteX4" fmla="*/ 194943 w 352800"/>
              <a:gd name="connsiteY4" fmla="*/ 61438 h 149403"/>
              <a:gd name="connsiteX5" fmla="*/ 175087 w 352800"/>
              <a:gd name="connsiteY5" fmla="*/ 65313 h 149403"/>
              <a:gd name="connsiteX6" fmla="*/ 215211 w 352800"/>
              <a:gd name="connsiteY6" fmla="*/ 109414 h 149403"/>
              <a:gd name="connsiteX7" fmla="*/ 221763 w 352800"/>
              <a:gd name="connsiteY7" fmla="*/ 87569 h 149403"/>
              <a:gd name="connsiteX8" fmla="*/ 194943 w 352800"/>
              <a:gd name="connsiteY8" fmla="*/ 61438 h 149403"/>
              <a:gd name="connsiteX9" fmla="*/ 170179 w 352800"/>
              <a:gd name="connsiteY9" fmla="*/ 10817 h 149403"/>
              <a:gd name="connsiteX10" fmla="*/ 150734 w 352800"/>
              <a:gd name="connsiteY10" fmla="*/ 29397 h 149403"/>
              <a:gd name="connsiteX11" fmla="*/ 160762 w 352800"/>
              <a:gd name="connsiteY11" fmla="*/ 49603 h 149403"/>
              <a:gd name="connsiteX12" fmla="*/ 169569 w 352800"/>
              <a:gd name="connsiteY12" fmla="*/ 59402 h 149403"/>
              <a:gd name="connsiteX13" fmla="*/ 189425 w 352800"/>
              <a:gd name="connsiteY13" fmla="*/ 30415 h 149403"/>
              <a:gd name="connsiteX14" fmla="*/ 170179 w 352800"/>
              <a:gd name="connsiteY14" fmla="*/ 10817 h 149403"/>
              <a:gd name="connsiteX15" fmla="*/ 327413 w 352800"/>
              <a:gd name="connsiteY15" fmla="*/ 3267 h 149403"/>
              <a:gd name="connsiteX16" fmla="*/ 352800 w 352800"/>
              <a:gd name="connsiteY16" fmla="*/ 3267 h 149403"/>
              <a:gd name="connsiteX17" fmla="*/ 352800 w 352800"/>
              <a:gd name="connsiteY17" fmla="*/ 102260 h 149403"/>
              <a:gd name="connsiteX18" fmla="*/ 305301 w 352800"/>
              <a:gd name="connsiteY18" fmla="*/ 149403 h 149403"/>
              <a:gd name="connsiteX19" fmla="*/ 257802 w 352800"/>
              <a:gd name="connsiteY19" fmla="*/ 102260 h 149403"/>
              <a:gd name="connsiteX20" fmla="*/ 257802 w 352800"/>
              <a:gd name="connsiteY20" fmla="*/ 93480 h 149403"/>
              <a:gd name="connsiteX21" fmla="*/ 283190 w 352800"/>
              <a:gd name="connsiteY21" fmla="*/ 87159 h 149403"/>
              <a:gd name="connsiteX22" fmla="*/ 283190 w 352800"/>
              <a:gd name="connsiteY22" fmla="*/ 106743 h 149403"/>
              <a:gd name="connsiteX23" fmla="*/ 305301 w 352800"/>
              <a:gd name="connsiteY23" fmla="*/ 136140 h 149403"/>
              <a:gd name="connsiteX24" fmla="*/ 327413 w 352800"/>
              <a:gd name="connsiteY24" fmla="*/ 108793 h 149403"/>
              <a:gd name="connsiteX25" fmla="*/ 69610 w 352800"/>
              <a:gd name="connsiteY25" fmla="*/ 3267 h 149403"/>
              <a:gd name="connsiteX26" fmla="*/ 94998 w 352800"/>
              <a:gd name="connsiteY26" fmla="*/ 3267 h 149403"/>
              <a:gd name="connsiteX27" fmla="*/ 94998 w 352800"/>
              <a:gd name="connsiteY27" fmla="*/ 102260 h 149403"/>
              <a:gd name="connsiteX28" fmla="*/ 47499 w 352800"/>
              <a:gd name="connsiteY28" fmla="*/ 149403 h 149403"/>
              <a:gd name="connsiteX29" fmla="*/ 0 w 352800"/>
              <a:gd name="connsiteY29" fmla="*/ 102260 h 149403"/>
              <a:gd name="connsiteX30" fmla="*/ 0 w 352800"/>
              <a:gd name="connsiteY30" fmla="*/ 93480 h 149403"/>
              <a:gd name="connsiteX31" fmla="*/ 25388 w 352800"/>
              <a:gd name="connsiteY31" fmla="*/ 87159 h 149403"/>
              <a:gd name="connsiteX32" fmla="*/ 25388 w 352800"/>
              <a:gd name="connsiteY32" fmla="*/ 106743 h 149403"/>
              <a:gd name="connsiteX33" fmla="*/ 47499 w 352800"/>
              <a:gd name="connsiteY33" fmla="*/ 136140 h 149403"/>
              <a:gd name="connsiteX34" fmla="*/ 69610 w 352800"/>
              <a:gd name="connsiteY34" fmla="*/ 108793 h 149403"/>
              <a:gd name="connsiteX35" fmla="*/ 170789 w 352800"/>
              <a:gd name="connsiteY35" fmla="*/ 0 h 149403"/>
              <a:gd name="connsiteX36" fmla="*/ 209282 w 352800"/>
              <a:gd name="connsiteY36" fmla="*/ 27757 h 149403"/>
              <a:gd name="connsiteX37" fmla="*/ 187171 w 352800"/>
              <a:gd name="connsiteY37" fmla="*/ 54694 h 149403"/>
              <a:gd name="connsiteX38" fmla="*/ 187582 w 352800"/>
              <a:gd name="connsiteY38" fmla="*/ 55514 h 149403"/>
              <a:gd name="connsiteX39" fmla="*/ 212147 w 352800"/>
              <a:gd name="connsiteY39" fmla="*/ 50621 h 149403"/>
              <a:gd name="connsiteX40" fmla="*/ 238967 w 352800"/>
              <a:gd name="connsiteY40" fmla="*/ 76540 h 149403"/>
              <a:gd name="connsiteX41" fmla="*/ 221565 w 352800"/>
              <a:gd name="connsiteY41" fmla="*/ 116344 h 149403"/>
              <a:gd name="connsiteX42" fmla="*/ 247748 w 352800"/>
              <a:gd name="connsiteY42" fmla="*/ 145119 h 149403"/>
              <a:gd name="connsiteX43" fmla="*/ 247748 w 352800"/>
              <a:gd name="connsiteY43" fmla="*/ 146137 h 149403"/>
              <a:gd name="connsiteX44" fmla="*/ 215609 w 352800"/>
              <a:gd name="connsiteY44" fmla="*/ 146137 h 149403"/>
              <a:gd name="connsiteX45" fmla="*/ 203326 w 352800"/>
              <a:gd name="connsiteY45" fmla="*/ 132873 h 149403"/>
              <a:gd name="connsiteX46" fmla="*/ 157061 w 352800"/>
              <a:gd name="connsiteY46" fmla="*/ 149403 h 149403"/>
              <a:gd name="connsiteX47" fmla="*/ 115915 w 352800"/>
              <a:gd name="connsiteY47" fmla="*/ 110829 h 149403"/>
              <a:gd name="connsiteX48" fmla="*/ 145190 w 352800"/>
              <a:gd name="connsiteY48" fmla="*/ 69809 h 149403"/>
              <a:gd name="connsiteX49" fmla="*/ 144991 w 352800"/>
              <a:gd name="connsiteY49" fmla="*/ 69399 h 149403"/>
              <a:gd name="connsiteX50" fmla="*/ 128609 w 352800"/>
              <a:gd name="connsiteY50" fmla="*/ 35308 h 149403"/>
              <a:gd name="connsiteX51" fmla="*/ 170789 w 352800"/>
              <a:gd name="connsiteY51" fmla="*/ 0 h 14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2800" h="149403">
                <a:moveTo>
                  <a:pt x="150933" y="75720"/>
                </a:moveTo>
                <a:cubicBezTo>
                  <a:pt x="143160" y="81221"/>
                  <a:pt x="138451" y="91020"/>
                  <a:pt x="138451" y="101639"/>
                </a:cubicBezTo>
                <a:cubicBezTo>
                  <a:pt x="138451" y="118579"/>
                  <a:pt x="150522" y="134500"/>
                  <a:pt x="170179" y="134500"/>
                </a:cubicBezTo>
                <a:cubicBezTo>
                  <a:pt x="178973" y="134500"/>
                  <a:pt x="188603" y="131234"/>
                  <a:pt x="197198" y="126129"/>
                </a:cubicBezTo>
                <a:close/>
                <a:moveTo>
                  <a:pt x="194943" y="61438"/>
                </a:moveTo>
                <a:cubicBezTo>
                  <a:pt x="189213" y="61438"/>
                  <a:pt x="182250" y="62456"/>
                  <a:pt x="175087" y="65313"/>
                </a:cubicBezTo>
                <a:lnTo>
                  <a:pt x="215211" y="109414"/>
                </a:lnTo>
                <a:cubicBezTo>
                  <a:pt x="219721" y="102472"/>
                  <a:pt x="221763" y="94921"/>
                  <a:pt x="221763" y="87569"/>
                </a:cubicBezTo>
                <a:cubicBezTo>
                  <a:pt x="221763" y="71026"/>
                  <a:pt x="211524" y="61438"/>
                  <a:pt x="194943" y="61438"/>
                </a:cubicBezTo>
                <a:close/>
                <a:moveTo>
                  <a:pt x="170179" y="10817"/>
                </a:moveTo>
                <a:cubicBezTo>
                  <a:pt x="158294" y="10817"/>
                  <a:pt x="150721" y="17548"/>
                  <a:pt x="150734" y="29397"/>
                </a:cubicBezTo>
                <a:cubicBezTo>
                  <a:pt x="150734" y="35718"/>
                  <a:pt x="152976" y="41034"/>
                  <a:pt x="160762" y="49603"/>
                </a:cubicBezTo>
                <a:lnTo>
                  <a:pt x="169569" y="59402"/>
                </a:lnTo>
                <a:cubicBezTo>
                  <a:pt x="183695" y="53068"/>
                  <a:pt x="189425" y="42052"/>
                  <a:pt x="189425" y="30415"/>
                </a:cubicBezTo>
                <a:cubicBezTo>
                  <a:pt x="189425" y="17760"/>
                  <a:pt x="182263" y="10817"/>
                  <a:pt x="170179" y="10817"/>
                </a:cubicBezTo>
                <a:close/>
                <a:moveTo>
                  <a:pt x="327413" y="3267"/>
                </a:moveTo>
                <a:lnTo>
                  <a:pt x="352800" y="3267"/>
                </a:lnTo>
                <a:lnTo>
                  <a:pt x="352800" y="102260"/>
                </a:lnTo>
                <a:cubicBezTo>
                  <a:pt x="352800" y="128986"/>
                  <a:pt x="339496" y="149403"/>
                  <a:pt x="305301" y="149403"/>
                </a:cubicBezTo>
                <a:cubicBezTo>
                  <a:pt x="271106" y="149403"/>
                  <a:pt x="257802" y="128999"/>
                  <a:pt x="257802" y="102260"/>
                </a:cubicBezTo>
                <a:lnTo>
                  <a:pt x="257802" y="93480"/>
                </a:lnTo>
                <a:lnTo>
                  <a:pt x="283190" y="87159"/>
                </a:lnTo>
                <a:lnTo>
                  <a:pt x="283190" y="106743"/>
                </a:lnTo>
                <a:cubicBezTo>
                  <a:pt x="283190" y="125323"/>
                  <a:pt x="289941" y="136140"/>
                  <a:pt x="305301" y="136140"/>
                </a:cubicBezTo>
                <a:cubicBezTo>
                  <a:pt x="320860" y="136140"/>
                  <a:pt x="327413" y="125931"/>
                  <a:pt x="327413" y="108793"/>
                </a:cubicBezTo>
                <a:close/>
                <a:moveTo>
                  <a:pt x="69610" y="3267"/>
                </a:moveTo>
                <a:lnTo>
                  <a:pt x="94998" y="3267"/>
                </a:lnTo>
                <a:lnTo>
                  <a:pt x="94998" y="102260"/>
                </a:lnTo>
                <a:cubicBezTo>
                  <a:pt x="94998" y="128986"/>
                  <a:pt x="81694" y="149403"/>
                  <a:pt x="47499" y="149403"/>
                </a:cubicBezTo>
                <a:cubicBezTo>
                  <a:pt x="13304" y="149403"/>
                  <a:pt x="0" y="128999"/>
                  <a:pt x="0" y="102260"/>
                </a:cubicBezTo>
                <a:lnTo>
                  <a:pt x="0" y="93480"/>
                </a:lnTo>
                <a:lnTo>
                  <a:pt x="25388" y="87159"/>
                </a:lnTo>
                <a:lnTo>
                  <a:pt x="25388" y="106743"/>
                </a:lnTo>
                <a:cubicBezTo>
                  <a:pt x="25388" y="125323"/>
                  <a:pt x="32139" y="136140"/>
                  <a:pt x="47499" y="136140"/>
                </a:cubicBezTo>
                <a:cubicBezTo>
                  <a:pt x="63058" y="136140"/>
                  <a:pt x="69610" y="125931"/>
                  <a:pt x="69610" y="108793"/>
                </a:cubicBezTo>
                <a:close/>
                <a:moveTo>
                  <a:pt x="170789" y="0"/>
                </a:moveTo>
                <a:cubicBezTo>
                  <a:pt x="195355" y="0"/>
                  <a:pt x="209282" y="12246"/>
                  <a:pt x="209282" y="27757"/>
                </a:cubicBezTo>
                <a:cubicBezTo>
                  <a:pt x="209282" y="38574"/>
                  <a:pt x="202729" y="46323"/>
                  <a:pt x="187171" y="54694"/>
                </a:cubicBezTo>
                <a:lnTo>
                  <a:pt x="187582" y="55514"/>
                </a:lnTo>
                <a:cubicBezTo>
                  <a:pt x="193922" y="53068"/>
                  <a:pt x="203552" y="50621"/>
                  <a:pt x="212147" y="50621"/>
                </a:cubicBezTo>
                <a:cubicBezTo>
                  <a:pt x="228528" y="50621"/>
                  <a:pt x="238967" y="61028"/>
                  <a:pt x="238967" y="76540"/>
                </a:cubicBezTo>
                <a:cubicBezTo>
                  <a:pt x="238967" y="88997"/>
                  <a:pt x="232627" y="103279"/>
                  <a:pt x="221565" y="116344"/>
                </a:cubicBezTo>
                <a:lnTo>
                  <a:pt x="247748" y="145119"/>
                </a:lnTo>
                <a:lnTo>
                  <a:pt x="247748" y="146137"/>
                </a:lnTo>
                <a:lnTo>
                  <a:pt x="215609" y="146137"/>
                </a:lnTo>
                <a:lnTo>
                  <a:pt x="203326" y="132873"/>
                </a:lnTo>
                <a:cubicBezTo>
                  <a:pt x="188179" y="143479"/>
                  <a:pt x="171386" y="149403"/>
                  <a:pt x="157061" y="149403"/>
                </a:cubicBezTo>
                <a:cubicBezTo>
                  <a:pt x="132085" y="149403"/>
                  <a:pt x="115915" y="131855"/>
                  <a:pt x="115915" y="110829"/>
                </a:cubicBezTo>
                <a:cubicBezTo>
                  <a:pt x="115915" y="94908"/>
                  <a:pt x="125134" y="79396"/>
                  <a:pt x="145190" y="69809"/>
                </a:cubicBezTo>
                <a:lnTo>
                  <a:pt x="144991" y="69399"/>
                </a:lnTo>
                <a:cubicBezTo>
                  <a:pt x="133119" y="56532"/>
                  <a:pt x="128609" y="45927"/>
                  <a:pt x="128609" y="35308"/>
                </a:cubicBezTo>
                <a:cubicBezTo>
                  <a:pt x="128609" y="15723"/>
                  <a:pt x="142537" y="0"/>
                  <a:pt x="170789" y="0"/>
                </a:cubicBezTo>
                <a:close/>
              </a:path>
            </a:pathLst>
          </a:custGeom>
          <a:solidFill>
            <a:schemeClr val="bg1"/>
          </a:solidFill>
        </p:spPr>
        <p:txBody>
          <a:bodyPr wrap="square">
            <a:noAutofit/>
          </a:bodyPr>
          <a:lstStyle>
            <a:lvl1pPr>
              <a:defRPr>
                <a:solidFill>
                  <a:schemeClr val="bg1"/>
                </a:solidFill>
              </a:defRPr>
            </a:lvl1pPr>
          </a:lstStyle>
          <a:p>
            <a:r>
              <a:rPr lang="en-US"/>
              <a:t>  </a:t>
            </a:r>
          </a:p>
        </p:txBody>
      </p:sp>
      <p:sp>
        <p:nvSpPr>
          <p:cNvPr id="4" name="Subtitle 2">
            <a:extLst>
              <a:ext uri="{FF2B5EF4-FFF2-40B4-BE49-F238E27FC236}">
                <a16:creationId xmlns:a16="http://schemas.microsoft.com/office/drawing/2014/main" id="{A477576C-4DAC-133C-26FB-AA2139F25803}"/>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5" name="SmartArt Placeholder 4">
            <a:extLst>
              <a:ext uri="{FF2B5EF4-FFF2-40B4-BE49-F238E27FC236}">
                <a16:creationId xmlns:a16="http://schemas.microsoft.com/office/drawing/2014/main" id="{CC1B7AEB-88F5-B6C6-5FE6-89DA11CED565}"/>
              </a:ext>
            </a:extLst>
          </p:cNvPr>
          <p:cNvSpPr>
            <a:spLocks noGrp="1"/>
          </p:cNvSpPr>
          <p:nvPr>
            <p:ph type="dgm" sz="quarter" idx="17" hasCustomPrompt="1"/>
          </p:nvPr>
        </p:nvSpPr>
        <p:spPr>
          <a:xfrm>
            <a:off x="10647178" y="6424381"/>
            <a:ext cx="735846" cy="151518"/>
          </a:xfrm>
          <a:custGeom>
            <a:avLst/>
            <a:gdLst>
              <a:gd name="connsiteX0" fmla="*/ 617164 w 735846"/>
              <a:gd name="connsiteY0" fmla="*/ 56180 h 151518"/>
              <a:gd name="connsiteX1" fmla="*/ 596671 w 735846"/>
              <a:gd name="connsiteY1" fmla="*/ 82680 h 151518"/>
              <a:gd name="connsiteX2" fmla="*/ 617164 w 735846"/>
              <a:gd name="connsiteY2" fmla="*/ 108883 h 151518"/>
              <a:gd name="connsiteX3" fmla="*/ 637657 w 735846"/>
              <a:gd name="connsiteY3" fmla="*/ 82680 h 151518"/>
              <a:gd name="connsiteX4" fmla="*/ 617164 w 735846"/>
              <a:gd name="connsiteY4" fmla="*/ 56180 h 151518"/>
              <a:gd name="connsiteX5" fmla="*/ 530157 w 735846"/>
              <a:gd name="connsiteY5" fmla="*/ 56180 h 151518"/>
              <a:gd name="connsiteX6" fmla="*/ 508887 w 735846"/>
              <a:gd name="connsiteY6" fmla="*/ 83272 h 151518"/>
              <a:gd name="connsiteX7" fmla="*/ 530157 w 735846"/>
              <a:gd name="connsiteY7" fmla="*/ 110363 h 151518"/>
              <a:gd name="connsiteX8" fmla="*/ 551426 w 735846"/>
              <a:gd name="connsiteY8" fmla="*/ 83272 h 151518"/>
              <a:gd name="connsiteX9" fmla="*/ 530157 w 735846"/>
              <a:gd name="connsiteY9" fmla="*/ 56180 h 151518"/>
              <a:gd name="connsiteX10" fmla="*/ 408109 w 735846"/>
              <a:gd name="connsiteY10" fmla="*/ 56180 h 151518"/>
              <a:gd name="connsiteX11" fmla="*/ 386839 w 735846"/>
              <a:gd name="connsiteY11" fmla="*/ 83272 h 151518"/>
              <a:gd name="connsiteX12" fmla="*/ 408109 w 735846"/>
              <a:gd name="connsiteY12" fmla="*/ 110363 h 151518"/>
              <a:gd name="connsiteX13" fmla="*/ 429378 w 735846"/>
              <a:gd name="connsiteY13" fmla="*/ 83272 h 151518"/>
              <a:gd name="connsiteX14" fmla="*/ 408109 w 735846"/>
              <a:gd name="connsiteY14" fmla="*/ 56180 h 151518"/>
              <a:gd name="connsiteX15" fmla="*/ 665983 w 735846"/>
              <a:gd name="connsiteY15" fmla="*/ 46263 h 151518"/>
              <a:gd name="connsiteX16" fmla="*/ 681353 w 735846"/>
              <a:gd name="connsiteY16" fmla="*/ 46263 h 151518"/>
              <a:gd name="connsiteX17" fmla="*/ 701380 w 735846"/>
              <a:gd name="connsiteY17" fmla="*/ 103407 h 151518"/>
              <a:gd name="connsiteX18" fmla="*/ 721408 w 735846"/>
              <a:gd name="connsiteY18" fmla="*/ 46263 h 151518"/>
              <a:gd name="connsiteX19" fmla="*/ 735846 w 735846"/>
              <a:gd name="connsiteY19" fmla="*/ 46263 h 151518"/>
              <a:gd name="connsiteX20" fmla="*/ 704796 w 735846"/>
              <a:gd name="connsiteY20" fmla="*/ 131979 h 151518"/>
              <a:gd name="connsiteX21" fmla="*/ 682905 w 735846"/>
              <a:gd name="connsiteY21" fmla="*/ 150336 h 151518"/>
              <a:gd name="connsiteX22" fmla="*/ 669088 w 735846"/>
              <a:gd name="connsiteY22" fmla="*/ 147375 h 151518"/>
              <a:gd name="connsiteX23" fmla="*/ 672038 w 735846"/>
              <a:gd name="connsiteY23" fmla="*/ 136716 h 151518"/>
              <a:gd name="connsiteX24" fmla="*/ 681663 w 735846"/>
              <a:gd name="connsiteY24" fmla="*/ 139233 h 151518"/>
              <a:gd name="connsiteX25" fmla="*/ 692220 w 735846"/>
              <a:gd name="connsiteY25" fmla="*/ 129758 h 151518"/>
              <a:gd name="connsiteX26" fmla="*/ 694239 w 735846"/>
              <a:gd name="connsiteY26" fmla="*/ 123837 h 151518"/>
              <a:gd name="connsiteX27" fmla="*/ 614370 w 735846"/>
              <a:gd name="connsiteY27" fmla="*/ 44781 h 151518"/>
              <a:gd name="connsiteX28" fmla="*/ 637192 w 735846"/>
              <a:gd name="connsiteY28" fmla="*/ 59881 h 151518"/>
              <a:gd name="connsiteX29" fmla="*/ 637192 w 735846"/>
              <a:gd name="connsiteY29" fmla="*/ 46261 h 151518"/>
              <a:gd name="connsiteX30" fmla="*/ 651785 w 735846"/>
              <a:gd name="connsiteY30" fmla="*/ 46261 h 151518"/>
              <a:gd name="connsiteX31" fmla="*/ 651785 w 735846"/>
              <a:gd name="connsiteY31" fmla="*/ 121318 h 151518"/>
              <a:gd name="connsiteX32" fmla="*/ 617630 w 735846"/>
              <a:gd name="connsiteY32" fmla="*/ 151518 h 151518"/>
              <a:gd name="connsiteX33" fmla="*/ 583475 w 735846"/>
              <a:gd name="connsiteY33" fmla="*/ 129164 h 151518"/>
              <a:gd name="connsiteX34" fmla="*/ 596671 w 735846"/>
              <a:gd name="connsiteY34" fmla="*/ 125759 h 151518"/>
              <a:gd name="connsiteX35" fmla="*/ 617941 w 735846"/>
              <a:gd name="connsiteY35" fmla="*/ 140860 h 151518"/>
              <a:gd name="connsiteX36" fmla="*/ 637192 w 735846"/>
              <a:gd name="connsiteY36" fmla="*/ 121466 h 151518"/>
              <a:gd name="connsiteX37" fmla="*/ 637192 w 735846"/>
              <a:gd name="connsiteY37" fmla="*/ 105182 h 151518"/>
              <a:gd name="connsiteX38" fmla="*/ 614059 w 735846"/>
              <a:gd name="connsiteY38" fmla="*/ 120282 h 151518"/>
              <a:gd name="connsiteX39" fmla="*/ 581767 w 735846"/>
              <a:gd name="connsiteY39" fmla="*/ 83272 h 151518"/>
              <a:gd name="connsiteX40" fmla="*/ 614370 w 735846"/>
              <a:gd name="connsiteY40" fmla="*/ 44781 h 151518"/>
              <a:gd name="connsiteX41" fmla="*/ 530778 w 735846"/>
              <a:gd name="connsiteY41" fmla="*/ 44781 h 151518"/>
              <a:gd name="connsiteX42" fmla="*/ 566175 w 735846"/>
              <a:gd name="connsiteY42" fmla="*/ 82384 h 151518"/>
              <a:gd name="connsiteX43" fmla="*/ 529536 w 735846"/>
              <a:gd name="connsiteY43" fmla="*/ 121762 h 151518"/>
              <a:gd name="connsiteX44" fmla="*/ 493983 w 735846"/>
              <a:gd name="connsiteY44" fmla="*/ 84160 h 151518"/>
              <a:gd name="connsiteX45" fmla="*/ 530778 w 735846"/>
              <a:gd name="connsiteY45" fmla="*/ 44781 h 151518"/>
              <a:gd name="connsiteX46" fmla="*/ 408730 w 735846"/>
              <a:gd name="connsiteY46" fmla="*/ 44781 h 151518"/>
              <a:gd name="connsiteX47" fmla="*/ 444127 w 735846"/>
              <a:gd name="connsiteY47" fmla="*/ 82384 h 151518"/>
              <a:gd name="connsiteX48" fmla="*/ 407488 w 735846"/>
              <a:gd name="connsiteY48" fmla="*/ 121762 h 151518"/>
              <a:gd name="connsiteX49" fmla="*/ 371935 w 735846"/>
              <a:gd name="connsiteY49" fmla="*/ 84160 h 151518"/>
              <a:gd name="connsiteX50" fmla="*/ 408730 w 735846"/>
              <a:gd name="connsiteY50" fmla="*/ 44781 h 151518"/>
              <a:gd name="connsiteX51" fmla="*/ 325335 w 735846"/>
              <a:gd name="connsiteY51" fmla="*/ 44781 h 151518"/>
              <a:gd name="connsiteX52" fmla="*/ 357472 w 735846"/>
              <a:gd name="connsiteY52" fmla="*/ 70096 h 151518"/>
              <a:gd name="connsiteX53" fmla="*/ 343655 w 735846"/>
              <a:gd name="connsiteY53" fmla="*/ 73205 h 151518"/>
              <a:gd name="connsiteX54" fmla="*/ 325025 w 735846"/>
              <a:gd name="connsiteY54" fmla="*/ 56180 h 151518"/>
              <a:gd name="connsiteX55" fmla="*/ 303755 w 735846"/>
              <a:gd name="connsiteY55" fmla="*/ 83124 h 151518"/>
              <a:gd name="connsiteX56" fmla="*/ 325490 w 735846"/>
              <a:gd name="connsiteY56" fmla="*/ 110363 h 151518"/>
              <a:gd name="connsiteX57" fmla="*/ 343655 w 735846"/>
              <a:gd name="connsiteY57" fmla="*/ 92302 h 151518"/>
              <a:gd name="connsiteX58" fmla="*/ 357472 w 735846"/>
              <a:gd name="connsiteY58" fmla="*/ 95263 h 151518"/>
              <a:gd name="connsiteX59" fmla="*/ 324869 w 735846"/>
              <a:gd name="connsiteY59" fmla="*/ 121762 h 151518"/>
              <a:gd name="connsiteX60" fmla="*/ 288851 w 735846"/>
              <a:gd name="connsiteY60" fmla="*/ 84160 h 151518"/>
              <a:gd name="connsiteX61" fmla="*/ 325335 w 735846"/>
              <a:gd name="connsiteY61" fmla="*/ 44781 h 151518"/>
              <a:gd name="connsiteX62" fmla="*/ 246250 w 735846"/>
              <a:gd name="connsiteY62" fmla="*/ 44781 h 151518"/>
              <a:gd name="connsiteX63" fmla="*/ 271090 w 735846"/>
              <a:gd name="connsiteY63" fmla="*/ 69356 h 151518"/>
              <a:gd name="connsiteX64" fmla="*/ 271090 w 735846"/>
              <a:gd name="connsiteY64" fmla="*/ 120282 h 151518"/>
              <a:gd name="connsiteX65" fmla="*/ 256652 w 735846"/>
              <a:gd name="connsiteY65" fmla="*/ 120282 h 151518"/>
              <a:gd name="connsiteX66" fmla="*/ 256652 w 735846"/>
              <a:gd name="connsiteY66" fmla="*/ 71428 h 151518"/>
              <a:gd name="connsiteX67" fmla="*/ 240506 w 735846"/>
              <a:gd name="connsiteY67" fmla="*/ 55144 h 151518"/>
              <a:gd name="connsiteX68" fmla="*/ 224360 w 735846"/>
              <a:gd name="connsiteY68" fmla="*/ 71428 h 151518"/>
              <a:gd name="connsiteX69" fmla="*/ 224360 w 735846"/>
              <a:gd name="connsiteY69" fmla="*/ 120282 h 151518"/>
              <a:gd name="connsiteX70" fmla="*/ 209766 w 735846"/>
              <a:gd name="connsiteY70" fmla="*/ 120282 h 151518"/>
              <a:gd name="connsiteX71" fmla="*/ 209766 w 735846"/>
              <a:gd name="connsiteY71" fmla="*/ 46261 h 151518"/>
              <a:gd name="connsiteX72" fmla="*/ 224360 w 735846"/>
              <a:gd name="connsiteY72" fmla="*/ 46261 h 151518"/>
              <a:gd name="connsiteX73" fmla="*/ 224360 w 735846"/>
              <a:gd name="connsiteY73" fmla="*/ 57513 h 151518"/>
              <a:gd name="connsiteX74" fmla="*/ 246250 w 735846"/>
              <a:gd name="connsiteY74" fmla="*/ 44781 h 151518"/>
              <a:gd name="connsiteX75" fmla="*/ 142349 w 735846"/>
              <a:gd name="connsiteY75" fmla="*/ 25981 h 151518"/>
              <a:gd name="connsiteX76" fmla="*/ 109746 w 735846"/>
              <a:gd name="connsiteY76" fmla="*/ 68469 h 151518"/>
              <a:gd name="connsiteX77" fmla="*/ 142349 w 735846"/>
              <a:gd name="connsiteY77" fmla="*/ 111105 h 151518"/>
              <a:gd name="connsiteX78" fmla="*/ 174952 w 735846"/>
              <a:gd name="connsiteY78" fmla="*/ 68617 h 151518"/>
              <a:gd name="connsiteX79" fmla="*/ 142349 w 735846"/>
              <a:gd name="connsiteY79" fmla="*/ 25981 h 151518"/>
              <a:gd name="connsiteX80" fmla="*/ 461893 w 735846"/>
              <a:gd name="connsiteY80" fmla="*/ 16653 h 151518"/>
              <a:gd name="connsiteX81" fmla="*/ 476487 w 735846"/>
              <a:gd name="connsiteY81" fmla="*/ 16653 h 151518"/>
              <a:gd name="connsiteX82" fmla="*/ 476487 w 735846"/>
              <a:gd name="connsiteY82" fmla="*/ 120282 h 151518"/>
              <a:gd name="connsiteX83" fmla="*/ 461893 w 735846"/>
              <a:gd name="connsiteY83" fmla="*/ 120282 h 151518"/>
              <a:gd name="connsiteX84" fmla="*/ 143280 w 735846"/>
              <a:gd name="connsiteY84" fmla="*/ 14434 h 151518"/>
              <a:gd name="connsiteX85" fmla="*/ 190477 w 735846"/>
              <a:gd name="connsiteY85" fmla="*/ 67877 h 151518"/>
              <a:gd name="connsiteX86" fmla="*/ 141417 w 735846"/>
              <a:gd name="connsiteY86" fmla="*/ 122653 h 151518"/>
              <a:gd name="connsiteX87" fmla="*/ 94066 w 735846"/>
              <a:gd name="connsiteY87" fmla="*/ 69209 h 151518"/>
              <a:gd name="connsiteX88" fmla="*/ 143280 w 735846"/>
              <a:gd name="connsiteY88" fmla="*/ 14434 h 151518"/>
              <a:gd name="connsiteX89" fmla="*/ 0 w 735846"/>
              <a:gd name="connsiteY89" fmla="*/ 0 h 151518"/>
              <a:gd name="connsiteX90" fmla="*/ 14555 w 735846"/>
              <a:gd name="connsiteY90" fmla="*/ 0 h 151518"/>
              <a:gd name="connsiteX91" fmla="*/ 14555 w 735846"/>
              <a:gd name="connsiteY91" fmla="*/ 138789 h 151518"/>
              <a:gd name="connsiteX92" fmla="*/ 0 w 735846"/>
              <a:gd name="connsiteY92" fmla="*/ 138789 h 15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735846" h="151518">
                <a:moveTo>
                  <a:pt x="617164" y="56180"/>
                </a:moveTo>
                <a:cubicBezTo>
                  <a:pt x="605055" y="56180"/>
                  <a:pt x="596671" y="64322"/>
                  <a:pt x="596671" y="82680"/>
                </a:cubicBezTo>
                <a:cubicBezTo>
                  <a:pt x="596671" y="100888"/>
                  <a:pt x="605055" y="108883"/>
                  <a:pt x="617164" y="108883"/>
                </a:cubicBezTo>
                <a:cubicBezTo>
                  <a:pt x="629274" y="108883"/>
                  <a:pt x="637657" y="100888"/>
                  <a:pt x="637657" y="82680"/>
                </a:cubicBezTo>
                <a:cubicBezTo>
                  <a:pt x="637657" y="64322"/>
                  <a:pt x="629274" y="56180"/>
                  <a:pt x="617164" y="56180"/>
                </a:cubicBezTo>
                <a:close/>
                <a:moveTo>
                  <a:pt x="530157" y="56180"/>
                </a:moveTo>
                <a:cubicBezTo>
                  <a:pt x="517271" y="56180"/>
                  <a:pt x="508887" y="64915"/>
                  <a:pt x="508887" y="83272"/>
                </a:cubicBezTo>
                <a:cubicBezTo>
                  <a:pt x="508887" y="101629"/>
                  <a:pt x="517581" y="110363"/>
                  <a:pt x="530157" y="110363"/>
                </a:cubicBezTo>
                <a:cubicBezTo>
                  <a:pt x="542887" y="110363"/>
                  <a:pt x="551426" y="101629"/>
                  <a:pt x="551426" y="83272"/>
                </a:cubicBezTo>
                <a:cubicBezTo>
                  <a:pt x="551426" y="64915"/>
                  <a:pt x="542732" y="56180"/>
                  <a:pt x="530157" y="56180"/>
                </a:cubicBezTo>
                <a:close/>
                <a:moveTo>
                  <a:pt x="408109" y="56180"/>
                </a:moveTo>
                <a:cubicBezTo>
                  <a:pt x="395223" y="56180"/>
                  <a:pt x="386839" y="64915"/>
                  <a:pt x="386839" y="83272"/>
                </a:cubicBezTo>
                <a:cubicBezTo>
                  <a:pt x="386839" y="101629"/>
                  <a:pt x="395533" y="110363"/>
                  <a:pt x="408109" y="110363"/>
                </a:cubicBezTo>
                <a:cubicBezTo>
                  <a:pt x="420839" y="110363"/>
                  <a:pt x="429378" y="101629"/>
                  <a:pt x="429378" y="83272"/>
                </a:cubicBezTo>
                <a:cubicBezTo>
                  <a:pt x="429378" y="64915"/>
                  <a:pt x="420684" y="56180"/>
                  <a:pt x="408109" y="56180"/>
                </a:cubicBezTo>
                <a:close/>
                <a:moveTo>
                  <a:pt x="665983" y="46263"/>
                </a:moveTo>
                <a:lnTo>
                  <a:pt x="681353" y="46263"/>
                </a:lnTo>
                <a:lnTo>
                  <a:pt x="701380" y="103407"/>
                </a:lnTo>
                <a:lnTo>
                  <a:pt x="721408" y="46263"/>
                </a:lnTo>
                <a:lnTo>
                  <a:pt x="735846" y="46263"/>
                </a:lnTo>
                <a:lnTo>
                  <a:pt x="704796" y="131979"/>
                </a:lnTo>
                <a:cubicBezTo>
                  <a:pt x="700294" y="144266"/>
                  <a:pt x="694084" y="150336"/>
                  <a:pt x="682905" y="150336"/>
                </a:cubicBezTo>
                <a:cubicBezTo>
                  <a:pt x="674988" y="150336"/>
                  <a:pt x="669088" y="147375"/>
                  <a:pt x="669088" y="147375"/>
                </a:cubicBezTo>
                <a:lnTo>
                  <a:pt x="672038" y="136716"/>
                </a:lnTo>
                <a:cubicBezTo>
                  <a:pt x="672038" y="136716"/>
                  <a:pt x="676230" y="139233"/>
                  <a:pt x="681663" y="139233"/>
                </a:cubicBezTo>
                <a:cubicBezTo>
                  <a:pt x="687252" y="139233"/>
                  <a:pt x="689892" y="136568"/>
                  <a:pt x="692220" y="129758"/>
                </a:cubicBezTo>
                <a:lnTo>
                  <a:pt x="694239" y="123837"/>
                </a:lnTo>
                <a:close/>
                <a:moveTo>
                  <a:pt x="614370" y="44781"/>
                </a:moveTo>
                <a:cubicBezTo>
                  <a:pt x="626014" y="44781"/>
                  <a:pt x="634087" y="50999"/>
                  <a:pt x="637192" y="59881"/>
                </a:cubicBezTo>
                <a:lnTo>
                  <a:pt x="637192" y="46261"/>
                </a:lnTo>
                <a:lnTo>
                  <a:pt x="651785" y="46261"/>
                </a:lnTo>
                <a:lnTo>
                  <a:pt x="651785" y="121318"/>
                </a:lnTo>
                <a:cubicBezTo>
                  <a:pt x="651785" y="141008"/>
                  <a:pt x="637968" y="151518"/>
                  <a:pt x="617630" y="151518"/>
                </a:cubicBezTo>
                <a:cubicBezTo>
                  <a:pt x="598224" y="151518"/>
                  <a:pt x="585648" y="142192"/>
                  <a:pt x="583475" y="129164"/>
                </a:cubicBezTo>
                <a:lnTo>
                  <a:pt x="596671" y="125759"/>
                </a:lnTo>
                <a:cubicBezTo>
                  <a:pt x="599621" y="136566"/>
                  <a:pt x="606762" y="140860"/>
                  <a:pt x="617941" y="140860"/>
                </a:cubicBezTo>
                <a:cubicBezTo>
                  <a:pt x="629274" y="140860"/>
                  <a:pt x="637192" y="136270"/>
                  <a:pt x="637192" y="121466"/>
                </a:cubicBezTo>
                <a:lnTo>
                  <a:pt x="637192" y="105182"/>
                </a:lnTo>
                <a:cubicBezTo>
                  <a:pt x="634863" y="113472"/>
                  <a:pt x="626635" y="120282"/>
                  <a:pt x="614059" y="120282"/>
                </a:cubicBezTo>
                <a:cubicBezTo>
                  <a:pt x="597292" y="120282"/>
                  <a:pt x="581767" y="108735"/>
                  <a:pt x="581767" y="83272"/>
                </a:cubicBezTo>
                <a:cubicBezTo>
                  <a:pt x="581767" y="58253"/>
                  <a:pt x="596982" y="44781"/>
                  <a:pt x="614370" y="44781"/>
                </a:cubicBezTo>
                <a:close/>
                <a:moveTo>
                  <a:pt x="530778" y="44781"/>
                </a:moveTo>
                <a:cubicBezTo>
                  <a:pt x="552668" y="44781"/>
                  <a:pt x="566175" y="58845"/>
                  <a:pt x="566175" y="82384"/>
                </a:cubicBezTo>
                <a:cubicBezTo>
                  <a:pt x="566175" y="105626"/>
                  <a:pt x="552979" y="121762"/>
                  <a:pt x="529536" y="121762"/>
                </a:cubicBezTo>
                <a:cubicBezTo>
                  <a:pt x="507490" y="121762"/>
                  <a:pt x="493983" y="107698"/>
                  <a:pt x="493983" y="84160"/>
                </a:cubicBezTo>
                <a:cubicBezTo>
                  <a:pt x="493983" y="60918"/>
                  <a:pt x="507179" y="44781"/>
                  <a:pt x="530778" y="44781"/>
                </a:cubicBezTo>
                <a:close/>
                <a:moveTo>
                  <a:pt x="408730" y="44781"/>
                </a:moveTo>
                <a:cubicBezTo>
                  <a:pt x="430620" y="44781"/>
                  <a:pt x="444127" y="58845"/>
                  <a:pt x="444127" y="82384"/>
                </a:cubicBezTo>
                <a:cubicBezTo>
                  <a:pt x="444127" y="105626"/>
                  <a:pt x="430930" y="121762"/>
                  <a:pt x="407488" y="121762"/>
                </a:cubicBezTo>
                <a:cubicBezTo>
                  <a:pt x="385442" y="121762"/>
                  <a:pt x="371935" y="107698"/>
                  <a:pt x="371935" y="84160"/>
                </a:cubicBezTo>
                <a:cubicBezTo>
                  <a:pt x="371935" y="60918"/>
                  <a:pt x="385131" y="44781"/>
                  <a:pt x="408730" y="44781"/>
                </a:cubicBezTo>
                <a:close/>
                <a:moveTo>
                  <a:pt x="325335" y="44781"/>
                </a:moveTo>
                <a:cubicBezTo>
                  <a:pt x="344120" y="44781"/>
                  <a:pt x="355299" y="55144"/>
                  <a:pt x="357472" y="70096"/>
                </a:cubicBezTo>
                <a:lnTo>
                  <a:pt x="343655" y="73205"/>
                </a:lnTo>
                <a:cubicBezTo>
                  <a:pt x="341636" y="60473"/>
                  <a:pt x="334340" y="56180"/>
                  <a:pt x="325025" y="56180"/>
                </a:cubicBezTo>
                <a:cubicBezTo>
                  <a:pt x="311518" y="56180"/>
                  <a:pt x="303755" y="65359"/>
                  <a:pt x="303755" y="83124"/>
                </a:cubicBezTo>
                <a:cubicBezTo>
                  <a:pt x="303755" y="100296"/>
                  <a:pt x="311207" y="110363"/>
                  <a:pt x="325490" y="110363"/>
                </a:cubicBezTo>
                <a:cubicBezTo>
                  <a:pt x="335426" y="110363"/>
                  <a:pt x="341792" y="106070"/>
                  <a:pt x="343655" y="92302"/>
                </a:cubicBezTo>
                <a:lnTo>
                  <a:pt x="357472" y="95263"/>
                </a:lnTo>
                <a:cubicBezTo>
                  <a:pt x="355609" y="110511"/>
                  <a:pt x="344586" y="121762"/>
                  <a:pt x="324869" y="121762"/>
                </a:cubicBezTo>
                <a:cubicBezTo>
                  <a:pt x="303445" y="121762"/>
                  <a:pt x="288851" y="108438"/>
                  <a:pt x="288851" y="84160"/>
                </a:cubicBezTo>
                <a:cubicBezTo>
                  <a:pt x="288851" y="59585"/>
                  <a:pt x="303134" y="44781"/>
                  <a:pt x="325335" y="44781"/>
                </a:cubicBezTo>
                <a:close/>
                <a:moveTo>
                  <a:pt x="246250" y="44781"/>
                </a:moveTo>
                <a:cubicBezTo>
                  <a:pt x="262241" y="44781"/>
                  <a:pt x="271090" y="55292"/>
                  <a:pt x="271090" y="69356"/>
                </a:cubicBezTo>
                <a:lnTo>
                  <a:pt x="271090" y="120282"/>
                </a:lnTo>
                <a:lnTo>
                  <a:pt x="256652" y="120282"/>
                </a:lnTo>
                <a:lnTo>
                  <a:pt x="256652" y="71428"/>
                </a:lnTo>
                <a:cubicBezTo>
                  <a:pt x="256652" y="61954"/>
                  <a:pt x="251373" y="55144"/>
                  <a:pt x="240506" y="55144"/>
                </a:cubicBezTo>
                <a:cubicBezTo>
                  <a:pt x="229638" y="55144"/>
                  <a:pt x="224360" y="61954"/>
                  <a:pt x="224360" y="71428"/>
                </a:cubicBezTo>
                <a:lnTo>
                  <a:pt x="224360" y="120282"/>
                </a:lnTo>
                <a:lnTo>
                  <a:pt x="209766" y="120282"/>
                </a:lnTo>
                <a:lnTo>
                  <a:pt x="209766" y="46261"/>
                </a:lnTo>
                <a:lnTo>
                  <a:pt x="224360" y="46261"/>
                </a:lnTo>
                <a:lnTo>
                  <a:pt x="224360" y="57513"/>
                </a:lnTo>
                <a:cubicBezTo>
                  <a:pt x="226999" y="49962"/>
                  <a:pt x="235227" y="44781"/>
                  <a:pt x="246250" y="44781"/>
                </a:cubicBezTo>
                <a:close/>
                <a:moveTo>
                  <a:pt x="142349" y="25981"/>
                </a:moveTo>
                <a:cubicBezTo>
                  <a:pt x="124805" y="25981"/>
                  <a:pt x="109746" y="36196"/>
                  <a:pt x="109746" y="68469"/>
                </a:cubicBezTo>
                <a:cubicBezTo>
                  <a:pt x="109746" y="100891"/>
                  <a:pt x="124805" y="111105"/>
                  <a:pt x="142349" y="111105"/>
                </a:cubicBezTo>
                <a:cubicBezTo>
                  <a:pt x="159892" y="111105"/>
                  <a:pt x="174952" y="100891"/>
                  <a:pt x="174952" y="68617"/>
                </a:cubicBezTo>
                <a:cubicBezTo>
                  <a:pt x="174952" y="36196"/>
                  <a:pt x="159737" y="25981"/>
                  <a:pt x="142349" y="25981"/>
                </a:cubicBezTo>
                <a:close/>
                <a:moveTo>
                  <a:pt x="461893" y="16653"/>
                </a:moveTo>
                <a:lnTo>
                  <a:pt x="476487" y="16653"/>
                </a:lnTo>
                <a:lnTo>
                  <a:pt x="476487" y="120282"/>
                </a:lnTo>
                <a:lnTo>
                  <a:pt x="461893" y="120282"/>
                </a:lnTo>
                <a:close/>
                <a:moveTo>
                  <a:pt x="143280" y="14434"/>
                </a:moveTo>
                <a:cubicBezTo>
                  <a:pt x="169518" y="14434"/>
                  <a:pt x="190477" y="30571"/>
                  <a:pt x="190477" y="67877"/>
                </a:cubicBezTo>
                <a:cubicBezTo>
                  <a:pt x="190477" y="105036"/>
                  <a:pt x="169828" y="122653"/>
                  <a:pt x="141417" y="122653"/>
                </a:cubicBezTo>
                <a:cubicBezTo>
                  <a:pt x="115025" y="122653"/>
                  <a:pt x="94066" y="106516"/>
                  <a:pt x="94066" y="69209"/>
                </a:cubicBezTo>
                <a:cubicBezTo>
                  <a:pt x="94066" y="32051"/>
                  <a:pt x="114869" y="14434"/>
                  <a:pt x="143280" y="14434"/>
                </a:cubicBezTo>
                <a:close/>
                <a:moveTo>
                  <a:pt x="0" y="0"/>
                </a:moveTo>
                <a:lnTo>
                  <a:pt x="14555" y="0"/>
                </a:lnTo>
                <a:lnTo>
                  <a:pt x="14555" y="138789"/>
                </a:lnTo>
                <a:lnTo>
                  <a:pt x="0" y="138789"/>
                </a:lnTo>
                <a:close/>
              </a:path>
            </a:pathLst>
          </a:custGeom>
          <a:solidFill>
            <a:schemeClr val="bg1"/>
          </a:solidFill>
        </p:spPr>
        <p:txBody>
          <a:bodyPr wrap="square">
            <a:noAutofit/>
          </a:bodyPr>
          <a:lstStyle/>
          <a:p>
            <a:r>
              <a:rPr lang="en-US"/>
              <a:t> </a:t>
            </a:r>
          </a:p>
        </p:txBody>
      </p:sp>
    </p:spTree>
    <p:extLst>
      <p:ext uri="{BB962C8B-B14F-4D97-AF65-F5344CB8AC3E}">
        <p14:creationId xmlns:p14="http://schemas.microsoft.com/office/powerpoint/2010/main" val="28129405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Right Side, Two Images and Text ">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287338"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6165850" y="530259"/>
            <a:ext cx="4754563" cy="2437590"/>
          </a:xfrm>
        </p:spPr>
        <p:txBody>
          <a:bodyPr anchor="ctr">
            <a:spAutoFit/>
          </a:bodyPr>
          <a:lstStyle>
            <a:lvl1pPr>
              <a:lnSpc>
                <a:spcPct val="80000"/>
              </a:lnSpc>
              <a:defRPr sz="6500">
                <a:solidFill>
                  <a:schemeClr val="accent1"/>
                </a:solidFill>
              </a:defRPr>
            </a:lvl1pPr>
          </a:lstStyle>
          <a:p>
            <a:r>
              <a:rPr lang="en-GB"/>
              <a:t>Click to edit Master title style</a:t>
            </a:r>
          </a:p>
        </p:txBody>
      </p:sp>
    </p:spTree>
    <p:extLst>
      <p:ext uri="{BB962C8B-B14F-4D97-AF65-F5344CB8AC3E}">
        <p14:creationId xmlns:p14="http://schemas.microsoft.com/office/powerpoint/2010/main" val="19073109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ree Images and Caption">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3357563"/>
            <a:ext cx="4152900" cy="3500438"/>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152900" y="1"/>
            <a:ext cx="3912062" cy="6857518"/>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9104313" y="4376738"/>
            <a:ext cx="2795587"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2" name="Picture Placeholder 5">
            <a:extLst>
              <a:ext uri="{FF2B5EF4-FFF2-40B4-BE49-F238E27FC236}">
                <a16:creationId xmlns:a16="http://schemas.microsoft.com/office/drawing/2014/main" id="{274C72C0-D5F1-8526-2BDA-0E6460C330CF}"/>
              </a:ext>
            </a:extLst>
          </p:cNvPr>
          <p:cNvSpPr>
            <a:spLocks noGrp="1"/>
          </p:cNvSpPr>
          <p:nvPr>
            <p:ph type="pic" sz="quarter" idx="16" hasCustomPrompt="1"/>
          </p:nvPr>
        </p:nvSpPr>
        <p:spPr>
          <a:xfrm>
            <a:off x="8064961" y="0"/>
            <a:ext cx="4114339" cy="3357563"/>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Title 4">
            <a:extLst>
              <a:ext uri="{FF2B5EF4-FFF2-40B4-BE49-F238E27FC236}">
                <a16:creationId xmlns:a16="http://schemas.microsoft.com/office/drawing/2014/main" id="{6D8318B1-25E6-EF2C-0244-43CD92F8BF97}"/>
              </a:ext>
            </a:extLst>
          </p:cNvPr>
          <p:cNvSpPr>
            <a:spLocks noGrp="1"/>
          </p:cNvSpPr>
          <p:nvPr>
            <p:ph type="title"/>
          </p:nvPr>
        </p:nvSpPr>
        <p:spPr>
          <a:xfrm>
            <a:off x="288000" y="696913"/>
            <a:ext cx="3770934" cy="1765868"/>
          </a:xfrm>
        </p:spPr>
        <p:txBody>
          <a:bodyPr/>
          <a:lstStyle>
            <a:lvl1pPr>
              <a:defRPr sz="4500"/>
            </a:lvl1pPr>
          </a:lstStyle>
          <a:p>
            <a:r>
              <a:rPr lang="en-GB"/>
              <a:t>Click to edit Master title style</a:t>
            </a:r>
          </a:p>
        </p:txBody>
      </p:sp>
    </p:spTree>
    <p:extLst>
      <p:ext uri="{BB962C8B-B14F-4D97-AF65-F5344CB8AC3E}">
        <p14:creationId xmlns:p14="http://schemas.microsoft.com/office/powerpoint/2010/main" val="41708144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nimated Title and Images">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bg1"/>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bg1"/>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2" name="Text Placeholder 5">
            <a:extLst>
              <a:ext uri="{FF2B5EF4-FFF2-40B4-BE49-F238E27FC236}">
                <a16:creationId xmlns:a16="http://schemas.microsoft.com/office/drawing/2014/main" id="{769031AD-BE5D-A3B7-1DEC-6584F4E4BF8D}"/>
              </a:ext>
            </a:extLst>
          </p:cNvPr>
          <p:cNvSpPr>
            <a:spLocks noGrp="1"/>
          </p:cNvSpPr>
          <p:nvPr>
            <p:ph type="body" sz="quarter" idx="12" hasCustomPrompt="1"/>
          </p:nvPr>
        </p:nvSpPr>
        <p:spPr>
          <a:xfrm>
            <a:off x="6165850" y="1306512"/>
            <a:ext cx="5736764" cy="911019"/>
          </a:xfrm>
        </p:spPr>
        <p:txBody>
          <a:bodyPr wrap="square" anchor="ctr">
            <a:spAutoFit/>
          </a:bodyPr>
          <a:lstStyle>
            <a:lvl1pPr>
              <a:lnSpc>
                <a:spcPct val="80000"/>
              </a:lnSpc>
              <a:defRPr lang="en-GB" sz="7000" b="0" i="0" kern="1200" spc="0" baseline="0" dirty="0">
                <a:solidFill>
                  <a:schemeClr val="accent1"/>
                </a:solidFill>
                <a:latin typeface="+mj-lt"/>
                <a:ea typeface="+mj-ea"/>
                <a:cs typeface="+mj-cs"/>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Key text</a:t>
            </a:r>
          </a:p>
        </p:txBody>
      </p:sp>
      <p:sp>
        <p:nvSpPr>
          <p:cNvPr id="13" name="Text Placeholder 5">
            <a:extLst>
              <a:ext uri="{FF2B5EF4-FFF2-40B4-BE49-F238E27FC236}">
                <a16:creationId xmlns:a16="http://schemas.microsoft.com/office/drawing/2014/main" id="{C02A894D-CD72-8370-90B3-68756CDFCBE0}"/>
              </a:ext>
            </a:extLst>
          </p:cNvPr>
          <p:cNvSpPr>
            <a:spLocks noGrp="1"/>
          </p:cNvSpPr>
          <p:nvPr>
            <p:ph type="body" sz="quarter" idx="15" hasCustomPrompt="1"/>
          </p:nvPr>
        </p:nvSpPr>
        <p:spPr>
          <a:xfrm>
            <a:off x="1266825" y="4377028"/>
            <a:ext cx="4754562" cy="911019"/>
          </a:xfrm>
        </p:spPr>
        <p:txBody>
          <a:bodyPr wrap="square" anchor="ctr">
            <a:spAutoFit/>
          </a:bodyPr>
          <a:lstStyle>
            <a:lvl1pPr>
              <a:lnSpc>
                <a:spcPct val="80000"/>
              </a:lnSpc>
              <a:defRPr lang="en-GB" sz="7000" b="0" i="0" kern="1200" spc="0" baseline="0" dirty="0">
                <a:solidFill>
                  <a:schemeClr val="accent1"/>
                </a:solidFill>
                <a:latin typeface="+mj-lt"/>
                <a:ea typeface="+mj-ea"/>
                <a:cs typeface="+mj-cs"/>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goes here</a:t>
            </a:r>
          </a:p>
        </p:txBody>
      </p:sp>
    </p:spTree>
    <p:extLst>
      <p:ext uri="{BB962C8B-B14F-4D97-AF65-F5344CB8AC3E}">
        <p14:creationId xmlns:p14="http://schemas.microsoft.com/office/powerpoint/2010/main" val="190408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grpId="1" nodeType="withEffect">
                                  <p:stCondLst>
                                    <p:cond delay="0"/>
                                  </p:stCondLst>
                                  <p:childTnLst>
                                    <p:animMotion origin="layout" path="M 1.45833E-6 -4.07407E-6 L 0.03906 -4.07407E-6 " pathEditMode="relative" rAng="0" ptsTypes="AA">
                                      <p:cBhvr>
                                        <p:cTn id="9" dur="1000" spd="-100000" fill="hold"/>
                                        <p:tgtEl>
                                          <p:spTgt spid="12"/>
                                        </p:tgtEl>
                                        <p:attrNameLst>
                                          <p:attrName>ppt_x</p:attrName>
                                          <p:attrName>ppt_y</p:attrName>
                                        </p:attrNameLst>
                                      </p:cBhvr>
                                      <p:rCtr x="1953"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63" presetClass="path" presetSubtype="0" accel="50000" decel="50000" fill="hold" grpId="1" nodeType="withEffect">
                                  <p:stCondLst>
                                    <p:cond delay="0"/>
                                  </p:stCondLst>
                                  <p:childTnLst>
                                    <p:animMotion origin="layout" path="M -3.33333E-6 -3.7037E-6 L -0.03437 -3.7037E-6 " pathEditMode="relative" rAng="0" ptsTypes="AA">
                                      <p:cBhvr>
                                        <p:cTn id="18" dur="1000" spd="-100000" fill="hold"/>
                                        <p:tgtEl>
                                          <p:spTgt spid="13"/>
                                        </p:tgtEl>
                                        <p:attrNameLst>
                                          <p:attrName>ppt_x</p:attrName>
                                          <p:attrName>ppt_y</p:attrName>
                                        </p:attrNameLst>
                                      </p:cBhvr>
                                      <p:rCtr x="-1719" y="0"/>
                                    </p:animMotion>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eam Slide x 1">
    <p:bg>
      <p:bgPr>
        <a:solidFill>
          <a:schemeClr val="accent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70614" y="0"/>
            <a:ext cx="6021385" cy="6858000"/>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288925" y="4889500"/>
            <a:ext cx="2795587" cy="876300"/>
          </a:xfrm>
        </p:spPr>
        <p:txBody>
          <a:bodyPr anchor="t"/>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ext Placeholder 7">
            <a:extLst>
              <a:ext uri="{FF2B5EF4-FFF2-40B4-BE49-F238E27FC236}">
                <a16:creationId xmlns:a16="http://schemas.microsoft.com/office/drawing/2014/main" id="{D8DD8F62-9521-0227-75CF-0AE636418711}"/>
              </a:ext>
            </a:extLst>
          </p:cNvPr>
          <p:cNvSpPr>
            <a:spLocks noGrp="1"/>
          </p:cNvSpPr>
          <p:nvPr>
            <p:ph type="body" sz="quarter" idx="15" hasCustomPrompt="1"/>
          </p:nvPr>
        </p:nvSpPr>
        <p:spPr>
          <a:xfrm>
            <a:off x="288925" y="2338388"/>
            <a:ext cx="3778250" cy="189388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9" name="Title 7">
            <a:extLst>
              <a:ext uri="{FF2B5EF4-FFF2-40B4-BE49-F238E27FC236}">
                <a16:creationId xmlns:a16="http://schemas.microsoft.com/office/drawing/2014/main" id="{B09A4C51-350E-EA65-5ABE-B10E6D298CF1}"/>
              </a:ext>
            </a:extLst>
          </p:cNvPr>
          <p:cNvSpPr>
            <a:spLocks noGrp="1"/>
          </p:cNvSpPr>
          <p:nvPr>
            <p:ph type="title" hasCustomPrompt="1"/>
          </p:nvPr>
        </p:nvSpPr>
        <p:spPr>
          <a:xfrm>
            <a:off x="288303" y="262800"/>
            <a:ext cx="5733085" cy="468590"/>
          </a:xfrm>
        </p:spPr>
        <p:txBody>
          <a:bodyPr/>
          <a:lstStyle>
            <a:lvl1pPr>
              <a:defRPr>
                <a:solidFill>
                  <a:schemeClr val="bg1"/>
                </a:solidFill>
              </a:defRPr>
            </a:lvl1pPr>
          </a:lstStyle>
          <a:p>
            <a:r>
              <a:rPr lang="en-US"/>
              <a:t>Master title style</a:t>
            </a:r>
            <a:endParaRPr lang="en-GB"/>
          </a:p>
        </p:txBody>
      </p:sp>
      <p:sp>
        <p:nvSpPr>
          <p:cNvPr id="2" name="Subtitle 2">
            <a:extLst>
              <a:ext uri="{FF2B5EF4-FFF2-40B4-BE49-F238E27FC236}">
                <a16:creationId xmlns:a16="http://schemas.microsoft.com/office/drawing/2014/main" id="{5751BFC5-7E94-8966-6D2A-5204BCB942D2}"/>
              </a:ext>
            </a:extLst>
          </p:cNvPr>
          <p:cNvSpPr>
            <a:spLocks noGrp="1"/>
          </p:cNvSpPr>
          <p:nvPr>
            <p:ph type="subTitle" idx="16" hasCustomPrompt="1"/>
          </p:nvPr>
        </p:nvSpPr>
        <p:spPr>
          <a:xfrm>
            <a:off x="288302" y="713620"/>
            <a:ext cx="5733085" cy="292965"/>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6" name="Footer Placeholder 4">
            <a:extLst>
              <a:ext uri="{FF2B5EF4-FFF2-40B4-BE49-F238E27FC236}">
                <a16:creationId xmlns:a16="http://schemas.microsoft.com/office/drawing/2014/main" id="{E3D9D9B0-873B-B8A9-1B63-57E03B292653}"/>
              </a:ext>
            </a:extLst>
          </p:cNvPr>
          <p:cNvSpPr>
            <a:spLocks noGrp="1"/>
          </p:cNvSpPr>
          <p:nvPr>
            <p:ph type="ftr" sz="quarter" idx="3"/>
          </p:nvPr>
        </p:nvSpPr>
        <p:spPr>
          <a:xfrm>
            <a:off x="288259" y="5868000"/>
            <a:ext cx="5733085"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8" name="Graphic 6">
            <a:extLst>
              <a:ext uri="{FF2B5EF4-FFF2-40B4-BE49-F238E27FC236}">
                <a16:creationId xmlns:a16="http://schemas.microsoft.com/office/drawing/2014/main" id="{3B1D58AA-5B9A-6CAC-4B16-E6E4E51E1C4D}"/>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149957459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eam Slide x 1-2">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8124825"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8124825"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AE887C0B-D804-38AD-7676-333BDBFC1AF7}"/>
              </a:ext>
            </a:extLst>
          </p:cNvPr>
          <p:cNvSpPr>
            <a:spLocks noGrp="1"/>
          </p:cNvSpPr>
          <p:nvPr>
            <p:ph type="body" sz="quarter" idx="15" hasCustomPrompt="1"/>
          </p:nvPr>
        </p:nvSpPr>
        <p:spPr>
          <a:xfrm>
            <a:off x="288925" y="4376739"/>
            <a:ext cx="3778250"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4207732"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4207732"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0" name="Title 7">
            <a:extLst>
              <a:ext uri="{FF2B5EF4-FFF2-40B4-BE49-F238E27FC236}">
                <a16:creationId xmlns:a16="http://schemas.microsoft.com/office/drawing/2014/main" id="{E80529FD-0171-E552-588C-C152AED56261}"/>
              </a:ext>
            </a:extLst>
          </p:cNvPr>
          <p:cNvSpPr>
            <a:spLocks noGrp="1"/>
          </p:cNvSpPr>
          <p:nvPr>
            <p:ph type="title" hasCustomPrompt="1"/>
          </p:nvPr>
        </p:nvSpPr>
        <p:spPr>
          <a:xfrm>
            <a:off x="288303" y="262800"/>
            <a:ext cx="3775073" cy="454529"/>
          </a:xfrm>
        </p:spPr>
        <p:txBody>
          <a:bodyPr/>
          <a:lstStyle>
            <a:lvl1pPr>
              <a:defRPr>
                <a:solidFill>
                  <a:schemeClr val="bg1"/>
                </a:solidFill>
              </a:defRPr>
            </a:lvl1pPr>
          </a:lstStyle>
          <a:p>
            <a:r>
              <a:rPr lang="en-US"/>
              <a:t>Master title style</a:t>
            </a:r>
            <a:endParaRPr lang="en-GB"/>
          </a:p>
        </p:txBody>
      </p:sp>
      <p:sp>
        <p:nvSpPr>
          <p:cNvPr id="5" name="Subtitle 2">
            <a:extLst>
              <a:ext uri="{FF2B5EF4-FFF2-40B4-BE49-F238E27FC236}">
                <a16:creationId xmlns:a16="http://schemas.microsoft.com/office/drawing/2014/main" id="{EA79EF84-4162-265E-6156-177364480E50}"/>
              </a:ext>
            </a:extLst>
          </p:cNvPr>
          <p:cNvSpPr>
            <a:spLocks noGrp="1"/>
          </p:cNvSpPr>
          <p:nvPr>
            <p:ph type="subTitle" idx="16" hasCustomPrompt="1"/>
          </p:nvPr>
        </p:nvSpPr>
        <p:spPr>
          <a:xfrm>
            <a:off x="288302" y="713620"/>
            <a:ext cx="3775075" cy="292965"/>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13" name="Footer Placeholder 4">
            <a:extLst>
              <a:ext uri="{FF2B5EF4-FFF2-40B4-BE49-F238E27FC236}">
                <a16:creationId xmlns:a16="http://schemas.microsoft.com/office/drawing/2014/main" id="{99B23211-718F-C72D-C415-24096BDEEB7A}"/>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7" name="Slide Number Placeholder 5">
            <a:extLst>
              <a:ext uri="{FF2B5EF4-FFF2-40B4-BE49-F238E27FC236}">
                <a16:creationId xmlns:a16="http://schemas.microsoft.com/office/drawing/2014/main" id="{90BAE1C4-8C53-F889-33BD-2F49ACEA13D8}"/>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6" name="Graphic 6">
            <a:extLst>
              <a:ext uri="{FF2B5EF4-FFF2-40B4-BE49-F238E27FC236}">
                <a16:creationId xmlns:a16="http://schemas.microsoft.com/office/drawing/2014/main" id="{D6C57DCB-3EE7-975F-5207-A26C741942A9}"/>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285349949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eam Slide x 3">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8" name="Text Placeholder 7">
            <a:extLst>
              <a:ext uri="{FF2B5EF4-FFF2-40B4-BE49-F238E27FC236}">
                <a16:creationId xmlns:a16="http://schemas.microsoft.com/office/drawing/2014/main" id="{048FEEB1-636D-38E4-1003-F9C2F0009989}"/>
              </a:ext>
            </a:extLst>
          </p:cNvPr>
          <p:cNvSpPr>
            <a:spLocks noGrp="1"/>
          </p:cNvSpPr>
          <p:nvPr>
            <p:ph type="body" sz="quarter" idx="15" hasCustomPrompt="1"/>
          </p:nvPr>
        </p:nvSpPr>
        <p:spPr>
          <a:xfrm>
            <a:off x="288925" y="4376739"/>
            <a:ext cx="2776485"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12" name="Title 11">
            <a:extLst>
              <a:ext uri="{FF2B5EF4-FFF2-40B4-BE49-F238E27FC236}">
                <a16:creationId xmlns:a16="http://schemas.microsoft.com/office/drawing/2014/main" id="{C45B8B1D-DD68-528A-E1DB-9EC7F9835CC4}"/>
              </a:ext>
            </a:extLst>
          </p:cNvPr>
          <p:cNvSpPr>
            <a:spLocks noGrp="1"/>
          </p:cNvSpPr>
          <p:nvPr>
            <p:ph type="title"/>
          </p:nvPr>
        </p:nvSpPr>
        <p:spPr>
          <a:xfrm>
            <a:off x="288303" y="262800"/>
            <a:ext cx="9649446" cy="468590"/>
          </a:xfrm>
        </p:spPr>
        <p:txBody>
          <a:bodyPr/>
          <a:lstStyle>
            <a:lvl1pPr>
              <a:defRPr>
                <a:solidFill>
                  <a:schemeClr val="bg1"/>
                </a:solidFill>
              </a:defRPr>
            </a:lvl1pPr>
          </a:lstStyle>
          <a:p>
            <a:r>
              <a:rPr lang="en-GB"/>
              <a:t>Click to edit Master title style</a:t>
            </a:r>
          </a:p>
        </p:txBody>
      </p:sp>
      <p:sp>
        <p:nvSpPr>
          <p:cNvPr id="3" name="Subtitle 2">
            <a:extLst>
              <a:ext uri="{FF2B5EF4-FFF2-40B4-BE49-F238E27FC236}">
                <a16:creationId xmlns:a16="http://schemas.microsoft.com/office/drawing/2014/main" id="{A56CA54C-86BC-245E-8EEE-F0C02489F097}"/>
              </a:ext>
            </a:extLst>
          </p:cNvPr>
          <p:cNvSpPr>
            <a:spLocks noGrp="1"/>
          </p:cNvSpPr>
          <p:nvPr>
            <p:ph type="subTitle" idx="16" hasCustomPrompt="1"/>
          </p:nvPr>
        </p:nvSpPr>
        <p:spPr>
          <a:xfrm>
            <a:off x="288301" y="713620"/>
            <a:ext cx="9649445" cy="292965"/>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15" name="Footer Placeholder 4">
            <a:extLst>
              <a:ext uri="{FF2B5EF4-FFF2-40B4-BE49-F238E27FC236}">
                <a16:creationId xmlns:a16="http://schemas.microsoft.com/office/drawing/2014/main" id="{8498F38D-E287-CD9F-9BFC-10B3256FE9BE}"/>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7" name="Slide Number Placeholder 5">
            <a:extLst>
              <a:ext uri="{FF2B5EF4-FFF2-40B4-BE49-F238E27FC236}">
                <a16:creationId xmlns:a16="http://schemas.microsoft.com/office/drawing/2014/main" id="{7429701B-BA59-63AC-184E-531FE07F601E}"/>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5" name="Graphic 6">
            <a:extLst>
              <a:ext uri="{FF2B5EF4-FFF2-40B4-BE49-F238E27FC236}">
                <a16:creationId xmlns:a16="http://schemas.microsoft.com/office/drawing/2014/main" id="{66889FCE-F35F-1F37-46AE-0CD3FA468034}"/>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40504394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am Slide x 4">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1" name="Picture Placeholder 3">
            <a:extLst>
              <a:ext uri="{FF2B5EF4-FFF2-40B4-BE49-F238E27FC236}">
                <a16:creationId xmlns:a16="http://schemas.microsoft.com/office/drawing/2014/main" id="{F5068F87-7E7A-B5CF-3CBC-E18B6DD0D732}"/>
              </a:ext>
            </a:extLst>
          </p:cNvPr>
          <p:cNvSpPr>
            <a:spLocks noGrp="1"/>
          </p:cNvSpPr>
          <p:nvPr>
            <p:ph type="pic" sz="quarter" idx="29" hasCustomPrompt="1"/>
          </p:nvPr>
        </p:nvSpPr>
        <p:spPr>
          <a:xfrm>
            <a:off x="29147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2" name="Text Placeholder 10">
            <a:extLst>
              <a:ext uri="{FF2B5EF4-FFF2-40B4-BE49-F238E27FC236}">
                <a16:creationId xmlns:a16="http://schemas.microsoft.com/office/drawing/2014/main" id="{B4F951B9-FA91-8764-4AF1-2302D32F8D5A}"/>
              </a:ext>
            </a:extLst>
          </p:cNvPr>
          <p:cNvSpPr>
            <a:spLocks noGrp="1"/>
          </p:cNvSpPr>
          <p:nvPr>
            <p:ph type="body" sz="quarter" idx="30" hasCustomPrompt="1"/>
          </p:nvPr>
        </p:nvSpPr>
        <p:spPr>
          <a:xfrm>
            <a:off x="291478"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5F91C3EF-5967-CDBE-EACE-2531D873C36A}"/>
              </a:ext>
            </a:extLst>
          </p:cNvPr>
          <p:cNvSpPr>
            <a:spLocks noGrp="1"/>
          </p:cNvSpPr>
          <p:nvPr>
            <p:ph type="body" sz="quarter" idx="31" hasCustomPrompt="1"/>
          </p:nvPr>
        </p:nvSpPr>
        <p:spPr>
          <a:xfrm>
            <a:off x="8125200"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13" name="Title 7">
            <a:extLst>
              <a:ext uri="{FF2B5EF4-FFF2-40B4-BE49-F238E27FC236}">
                <a16:creationId xmlns:a16="http://schemas.microsoft.com/office/drawing/2014/main" id="{DA47195B-21A0-9A63-E4DA-58F9F29E98B6}"/>
              </a:ext>
            </a:extLst>
          </p:cNvPr>
          <p:cNvSpPr>
            <a:spLocks noGrp="1"/>
          </p:cNvSpPr>
          <p:nvPr>
            <p:ph type="title" hasCustomPrompt="1"/>
          </p:nvPr>
        </p:nvSpPr>
        <p:spPr>
          <a:xfrm>
            <a:off x="288303" y="262800"/>
            <a:ext cx="5733085" cy="468590"/>
          </a:xfrm>
        </p:spPr>
        <p:txBody>
          <a:bodyPr/>
          <a:lstStyle>
            <a:lvl1pPr>
              <a:defRPr>
                <a:solidFill>
                  <a:schemeClr val="accent1"/>
                </a:solidFill>
              </a:defRPr>
            </a:lvl1pPr>
          </a:lstStyle>
          <a:p>
            <a:r>
              <a:rPr lang="en-US"/>
              <a:t>Master title style</a:t>
            </a:r>
            <a:endParaRPr lang="en-GB"/>
          </a:p>
        </p:txBody>
      </p:sp>
      <p:sp>
        <p:nvSpPr>
          <p:cNvPr id="5" name="Subtitle 2">
            <a:extLst>
              <a:ext uri="{FF2B5EF4-FFF2-40B4-BE49-F238E27FC236}">
                <a16:creationId xmlns:a16="http://schemas.microsoft.com/office/drawing/2014/main" id="{FB220D96-C4B3-B7EB-A87A-9845F48C33C3}"/>
              </a:ext>
            </a:extLst>
          </p:cNvPr>
          <p:cNvSpPr>
            <a:spLocks noGrp="1"/>
          </p:cNvSpPr>
          <p:nvPr>
            <p:ph type="subTitle" idx="16" hasCustomPrompt="1"/>
          </p:nvPr>
        </p:nvSpPr>
        <p:spPr>
          <a:xfrm>
            <a:off x="288302" y="713620"/>
            <a:ext cx="5732229"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8" name="Footer Placeholder 4">
            <a:extLst>
              <a:ext uri="{FF2B5EF4-FFF2-40B4-BE49-F238E27FC236}">
                <a16:creationId xmlns:a16="http://schemas.microsoft.com/office/drawing/2014/main" id="{6606912E-45D9-5EEE-9496-4E85E1874A1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00178722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am Slide x 6">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2338388"/>
            <a:ext cx="1811338" cy="1893887"/>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9" name="Title 7">
            <a:extLst>
              <a:ext uri="{FF2B5EF4-FFF2-40B4-BE49-F238E27FC236}">
                <a16:creationId xmlns:a16="http://schemas.microsoft.com/office/drawing/2014/main" id="{604F17DC-3526-6523-F6A2-A614A5877E66}"/>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a:t>Master title style</a:t>
            </a:r>
            <a:endParaRPr lang="en-GB"/>
          </a:p>
        </p:txBody>
      </p:sp>
      <p:sp>
        <p:nvSpPr>
          <p:cNvPr id="5" name="Subtitle 2">
            <a:extLst>
              <a:ext uri="{FF2B5EF4-FFF2-40B4-BE49-F238E27FC236}">
                <a16:creationId xmlns:a16="http://schemas.microsoft.com/office/drawing/2014/main" id="{C2B84ACE-520E-A875-5184-5F9EE6A46C07}"/>
              </a:ext>
            </a:extLst>
          </p:cNvPr>
          <p:cNvSpPr>
            <a:spLocks noGrp="1"/>
          </p:cNvSpPr>
          <p:nvPr>
            <p:ph type="subTitle" idx="2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3" name="Footer Placeholder 4">
            <a:extLst>
              <a:ext uri="{FF2B5EF4-FFF2-40B4-BE49-F238E27FC236}">
                <a16:creationId xmlns:a16="http://schemas.microsoft.com/office/drawing/2014/main" id="{3736E8E3-26E6-DF9F-264A-BFE1AD9B09BE}"/>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16713950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am Slide x 12">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1325991"/>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30" name="Picture Placeholder 3">
            <a:extLst>
              <a:ext uri="{FF2B5EF4-FFF2-40B4-BE49-F238E27FC236}">
                <a16:creationId xmlns:a16="http://schemas.microsoft.com/office/drawing/2014/main" id="{1E351EF8-8286-87AC-38C6-7E9DC74AA5D5}"/>
              </a:ext>
            </a:extLst>
          </p:cNvPr>
          <p:cNvSpPr>
            <a:spLocks noGrp="1"/>
          </p:cNvSpPr>
          <p:nvPr>
            <p:ph type="pic" sz="quarter" idx="26" hasCustomPrompt="1"/>
          </p:nvPr>
        </p:nvSpPr>
        <p:spPr>
          <a:xfrm>
            <a:off x="292100"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1" name="Text Placeholder 10">
            <a:extLst>
              <a:ext uri="{FF2B5EF4-FFF2-40B4-BE49-F238E27FC236}">
                <a16:creationId xmlns:a16="http://schemas.microsoft.com/office/drawing/2014/main" id="{7D881FA5-55EC-F926-2B2E-C6A382AF84D6}"/>
              </a:ext>
            </a:extLst>
          </p:cNvPr>
          <p:cNvSpPr>
            <a:spLocks noGrp="1"/>
          </p:cNvSpPr>
          <p:nvPr>
            <p:ph type="body" sz="quarter" idx="27" hasCustomPrompt="1"/>
          </p:nvPr>
        </p:nvSpPr>
        <p:spPr>
          <a:xfrm>
            <a:off x="292100"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2" name="Picture Placeholder 3">
            <a:extLst>
              <a:ext uri="{FF2B5EF4-FFF2-40B4-BE49-F238E27FC236}">
                <a16:creationId xmlns:a16="http://schemas.microsoft.com/office/drawing/2014/main" id="{BBC82E01-F7FE-2EAB-B8E7-5960A7A58603}"/>
              </a:ext>
            </a:extLst>
          </p:cNvPr>
          <p:cNvSpPr>
            <a:spLocks noGrp="1"/>
          </p:cNvSpPr>
          <p:nvPr>
            <p:ph type="pic" sz="quarter" idx="28" hasCustomPrompt="1"/>
          </p:nvPr>
        </p:nvSpPr>
        <p:spPr>
          <a:xfrm>
            <a:off x="2251075"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3" name="Text Placeholder 10">
            <a:extLst>
              <a:ext uri="{FF2B5EF4-FFF2-40B4-BE49-F238E27FC236}">
                <a16:creationId xmlns:a16="http://schemas.microsoft.com/office/drawing/2014/main" id="{AF3DAD82-5491-5A1C-AF05-DBECB12413C0}"/>
              </a:ext>
            </a:extLst>
          </p:cNvPr>
          <p:cNvSpPr>
            <a:spLocks noGrp="1"/>
          </p:cNvSpPr>
          <p:nvPr>
            <p:ph type="body" sz="quarter" idx="29" hasCustomPrompt="1"/>
          </p:nvPr>
        </p:nvSpPr>
        <p:spPr>
          <a:xfrm>
            <a:off x="2251075"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4" name="Picture Placeholder 3">
            <a:extLst>
              <a:ext uri="{FF2B5EF4-FFF2-40B4-BE49-F238E27FC236}">
                <a16:creationId xmlns:a16="http://schemas.microsoft.com/office/drawing/2014/main" id="{D56B49B1-E5CE-83C1-0D25-0898269814D0}"/>
              </a:ext>
            </a:extLst>
          </p:cNvPr>
          <p:cNvSpPr>
            <a:spLocks noGrp="1"/>
          </p:cNvSpPr>
          <p:nvPr>
            <p:ph type="pic" sz="quarter" idx="30" hasCustomPrompt="1"/>
          </p:nvPr>
        </p:nvSpPr>
        <p:spPr>
          <a:xfrm>
            <a:off x="4206875"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5" name="Text Placeholder 10">
            <a:extLst>
              <a:ext uri="{FF2B5EF4-FFF2-40B4-BE49-F238E27FC236}">
                <a16:creationId xmlns:a16="http://schemas.microsoft.com/office/drawing/2014/main" id="{0D879563-9332-8DE6-BC2B-72B716864FC8}"/>
              </a:ext>
            </a:extLst>
          </p:cNvPr>
          <p:cNvSpPr>
            <a:spLocks noGrp="1"/>
          </p:cNvSpPr>
          <p:nvPr>
            <p:ph type="body" sz="quarter" idx="31" hasCustomPrompt="1"/>
          </p:nvPr>
        </p:nvSpPr>
        <p:spPr>
          <a:xfrm>
            <a:off x="4206875"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6" name="Picture Placeholder 3">
            <a:extLst>
              <a:ext uri="{FF2B5EF4-FFF2-40B4-BE49-F238E27FC236}">
                <a16:creationId xmlns:a16="http://schemas.microsoft.com/office/drawing/2014/main" id="{34E06054-2590-E998-043B-8F545070935C}"/>
              </a:ext>
            </a:extLst>
          </p:cNvPr>
          <p:cNvSpPr>
            <a:spLocks noGrp="1"/>
          </p:cNvSpPr>
          <p:nvPr>
            <p:ph type="pic" sz="quarter" idx="32" hasCustomPrompt="1"/>
          </p:nvPr>
        </p:nvSpPr>
        <p:spPr>
          <a:xfrm>
            <a:off x="6165850"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7" name="Text Placeholder 10">
            <a:extLst>
              <a:ext uri="{FF2B5EF4-FFF2-40B4-BE49-F238E27FC236}">
                <a16:creationId xmlns:a16="http://schemas.microsoft.com/office/drawing/2014/main" id="{B2E849EB-3C88-7D18-ED79-F55E7AB9250D}"/>
              </a:ext>
            </a:extLst>
          </p:cNvPr>
          <p:cNvSpPr>
            <a:spLocks noGrp="1"/>
          </p:cNvSpPr>
          <p:nvPr>
            <p:ph type="body" sz="quarter" idx="33" hasCustomPrompt="1"/>
          </p:nvPr>
        </p:nvSpPr>
        <p:spPr>
          <a:xfrm>
            <a:off x="6165850"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8" name="Picture Placeholder 3">
            <a:extLst>
              <a:ext uri="{FF2B5EF4-FFF2-40B4-BE49-F238E27FC236}">
                <a16:creationId xmlns:a16="http://schemas.microsoft.com/office/drawing/2014/main" id="{3A8CC4AE-06AB-5A91-10DC-6C53FFB4A23A}"/>
              </a:ext>
            </a:extLst>
          </p:cNvPr>
          <p:cNvSpPr>
            <a:spLocks noGrp="1"/>
          </p:cNvSpPr>
          <p:nvPr>
            <p:ph type="pic" sz="quarter" idx="34" hasCustomPrompt="1"/>
          </p:nvPr>
        </p:nvSpPr>
        <p:spPr>
          <a:xfrm>
            <a:off x="8129587"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9" name="Text Placeholder 10">
            <a:extLst>
              <a:ext uri="{FF2B5EF4-FFF2-40B4-BE49-F238E27FC236}">
                <a16:creationId xmlns:a16="http://schemas.microsoft.com/office/drawing/2014/main" id="{5B2ACD70-936B-5D18-96B7-1BF64FC6E214}"/>
              </a:ext>
            </a:extLst>
          </p:cNvPr>
          <p:cNvSpPr>
            <a:spLocks noGrp="1"/>
          </p:cNvSpPr>
          <p:nvPr>
            <p:ph type="body" sz="quarter" idx="35" hasCustomPrompt="1"/>
          </p:nvPr>
        </p:nvSpPr>
        <p:spPr>
          <a:xfrm>
            <a:off x="8129587"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40" name="Picture Placeholder 3">
            <a:extLst>
              <a:ext uri="{FF2B5EF4-FFF2-40B4-BE49-F238E27FC236}">
                <a16:creationId xmlns:a16="http://schemas.microsoft.com/office/drawing/2014/main" id="{96B65B4A-309C-6AFF-3233-21C6FE13D295}"/>
              </a:ext>
            </a:extLst>
          </p:cNvPr>
          <p:cNvSpPr>
            <a:spLocks noGrp="1"/>
          </p:cNvSpPr>
          <p:nvPr>
            <p:ph type="pic" sz="quarter" idx="36" hasCustomPrompt="1"/>
          </p:nvPr>
        </p:nvSpPr>
        <p:spPr>
          <a:xfrm>
            <a:off x="10088562" y="3627257"/>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1" name="Text Placeholder 10">
            <a:extLst>
              <a:ext uri="{FF2B5EF4-FFF2-40B4-BE49-F238E27FC236}">
                <a16:creationId xmlns:a16="http://schemas.microsoft.com/office/drawing/2014/main" id="{56786C68-DCD8-DE01-5F52-6FF88150DD6E}"/>
              </a:ext>
            </a:extLst>
          </p:cNvPr>
          <p:cNvSpPr>
            <a:spLocks noGrp="1"/>
          </p:cNvSpPr>
          <p:nvPr>
            <p:ph type="body" sz="quarter" idx="37" hasCustomPrompt="1"/>
          </p:nvPr>
        </p:nvSpPr>
        <p:spPr>
          <a:xfrm>
            <a:off x="10088562"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itle 7">
            <a:extLst>
              <a:ext uri="{FF2B5EF4-FFF2-40B4-BE49-F238E27FC236}">
                <a16:creationId xmlns:a16="http://schemas.microsoft.com/office/drawing/2014/main" id="{520EE9D3-6988-A53A-4B71-0F5506C1DB6D}"/>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a:t>Master title style</a:t>
            </a:r>
            <a:endParaRPr lang="en-GB"/>
          </a:p>
        </p:txBody>
      </p:sp>
      <p:sp>
        <p:nvSpPr>
          <p:cNvPr id="8" name="Subtitle 2">
            <a:extLst>
              <a:ext uri="{FF2B5EF4-FFF2-40B4-BE49-F238E27FC236}">
                <a16:creationId xmlns:a16="http://schemas.microsoft.com/office/drawing/2014/main" id="{A29A91CD-56E3-1B05-9890-3FE2231364A5}"/>
              </a:ext>
            </a:extLst>
          </p:cNvPr>
          <p:cNvSpPr>
            <a:spLocks noGrp="1"/>
          </p:cNvSpPr>
          <p:nvPr>
            <p:ph type="subTitle" idx="38"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3" name="Footer Placeholder 4">
            <a:extLst>
              <a:ext uri="{FF2B5EF4-FFF2-40B4-BE49-F238E27FC236}">
                <a16:creationId xmlns:a16="http://schemas.microsoft.com/office/drawing/2014/main" id="{2FD0E279-D09C-E44C-0FD5-7AAE367C5D97}"/>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06609954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AB40DC-44BE-A1E0-6E1F-CF02BAF6369A}"/>
              </a:ext>
            </a:extLst>
          </p:cNvPr>
          <p:cNvSpPr/>
          <p:nvPr userDrawn="1"/>
        </p:nvSpPr>
        <p:spPr>
          <a:xfrm>
            <a:off x="288259" y="1821888"/>
            <a:ext cx="11610516" cy="3943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 name="Title 1">
            <a:extLst>
              <a:ext uri="{FF2B5EF4-FFF2-40B4-BE49-F238E27FC236}">
                <a16:creationId xmlns:a16="http://schemas.microsoft.com/office/drawing/2014/main" id="{E31C6A2D-F931-C4C5-30C6-2E186C6A2AF4}"/>
              </a:ext>
            </a:extLst>
          </p:cNvPr>
          <p:cNvSpPr>
            <a:spLocks noGrp="1"/>
          </p:cNvSpPr>
          <p:nvPr>
            <p:ph type="title"/>
          </p:nvPr>
        </p:nvSpPr>
        <p:spPr>
          <a:xfrm>
            <a:off x="288303" y="262267"/>
            <a:ext cx="6526835" cy="468590"/>
          </a:xfrm>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BAD07494-4670-F788-0B7B-CDECB5C34399}"/>
              </a:ext>
            </a:extLst>
          </p:cNvPr>
          <p:cNvSpPr>
            <a:spLocks noGrp="1"/>
          </p:cNvSpPr>
          <p:nvPr>
            <p:ph type="ftr" sz="quarter" idx="10"/>
          </p:nvPr>
        </p:nvSpPr>
        <p:spPr/>
        <p:txBody>
          <a:body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4" name="Slide Number Placeholder 3">
            <a:extLst>
              <a:ext uri="{FF2B5EF4-FFF2-40B4-BE49-F238E27FC236}">
                <a16:creationId xmlns:a16="http://schemas.microsoft.com/office/drawing/2014/main" id="{768F351E-E868-5A2C-F848-1DC22079E0D3}"/>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7" name="Text Placeholder 7">
            <a:extLst>
              <a:ext uri="{FF2B5EF4-FFF2-40B4-BE49-F238E27FC236}">
                <a16:creationId xmlns:a16="http://schemas.microsoft.com/office/drawing/2014/main" id="{FEA2C9E9-BF34-BFF2-3A81-A88FDB54A8C3}"/>
              </a:ext>
            </a:extLst>
          </p:cNvPr>
          <p:cNvSpPr>
            <a:spLocks noGrp="1"/>
          </p:cNvSpPr>
          <p:nvPr>
            <p:ph type="body" sz="quarter" idx="31" hasCustomPrompt="1"/>
          </p:nvPr>
        </p:nvSpPr>
        <p:spPr>
          <a:xfrm>
            <a:off x="8125200"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9" name="Text Placeholder 8">
            <a:extLst>
              <a:ext uri="{FF2B5EF4-FFF2-40B4-BE49-F238E27FC236}">
                <a16:creationId xmlns:a16="http://schemas.microsoft.com/office/drawing/2014/main" id="{C8918C55-57D9-4EE4-9CD8-C0D261DA35C8}"/>
              </a:ext>
            </a:extLst>
          </p:cNvPr>
          <p:cNvSpPr>
            <a:spLocks noGrp="1"/>
          </p:cNvSpPr>
          <p:nvPr>
            <p:ph type="body" sz="quarter" idx="32"/>
          </p:nvPr>
        </p:nvSpPr>
        <p:spPr>
          <a:xfrm>
            <a:off x="383488"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8">
            <a:extLst>
              <a:ext uri="{FF2B5EF4-FFF2-40B4-BE49-F238E27FC236}">
                <a16:creationId xmlns:a16="http://schemas.microsoft.com/office/drawing/2014/main" id="{2AA09275-5FA2-8270-DAFD-D4026DB25EB0}"/>
              </a:ext>
            </a:extLst>
          </p:cNvPr>
          <p:cNvSpPr>
            <a:spLocks noGrp="1"/>
          </p:cNvSpPr>
          <p:nvPr>
            <p:ph type="body" sz="quarter" idx="33" hasCustomPrompt="1"/>
          </p:nvPr>
        </p:nvSpPr>
        <p:spPr>
          <a:xfrm>
            <a:off x="383488"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12" name="SmartArt Placeholder 11">
            <a:extLst>
              <a:ext uri="{FF2B5EF4-FFF2-40B4-BE49-F238E27FC236}">
                <a16:creationId xmlns:a16="http://schemas.microsoft.com/office/drawing/2014/main" id="{55873F6C-B0A8-6E35-15C1-25D0E34CEC4E}"/>
              </a:ext>
            </a:extLst>
          </p:cNvPr>
          <p:cNvSpPr>
            <a:spLocks noGrp="1"/>
          </p:cNvSpPr>
          <p:nvPr>
            <p:ph type="dgm" sz="quarter" idx="34" hasCustomPrompt="1"/>
          </p:nvPr>
        </p:nvSpPr>
        <p:spPr>
          <a:xfrm>
            <a:off x="288259" y="3571875"/>
            <a:ext cx="2902669" cy="302400"/>
          </a:xfrm>
          <a:solidFill>
            <a:schemeClr val="accent1"/>
          </a:solidFill>
        </p:spPr>
        <p:txBody>
          <a:bodyPr/>
          <a:lstStyle/>
          <a:p>
            <a:r>
              <a:rPr lang="en-US"/>
              <a:t>  </a:t>
            </a:r>
          </a:p>
        </p:txBody>
      </p:sp>
      <p:sp>
        <p:nvSpPr>
          <p:cNvPr id="14" name="Text Placeholder 8">
            <a:extLst>
              <a:ext uri="{FF2B5EF4-FFF2-40B4-BE49-F238E27FC236}">
                <a16:creationId xmlns:a16="http://schemas.microsoft.com/office/drawing/2014/main" id="{0F773288-1063-C5B2-C27E-37E03FC0BA38}"/>
              </a:ext>
            </a:extLst>
          </p:cNvPr>
          <p:cNvSpPr>
            <a:spLocks noGrp="1"/>
          </p:cNvSpPr>
          <p:nvPr>
            <p:ph type="body" sz="quarter" idx="35"/>
          </p:nvPr>
        </p:nvSpPr>
        <p:spPr>
          <a:xfrm>
            <a:off x="383488"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8">
            <a:extLst>
              <a:ext uri="{FF2B5EF4-FFF2-40B4-BE49-F238E27FC236}">
                <a16:creationId xmlns:a16="http://schemas.microsoft.com/office/drawing/2014/main" id="{3E76A6D6-2D0B-2A2F-1255-78F151318379}"/>
              </a:ext>
            </a:extLst>
          </p:cNvPr>
          <p:cNvSpPr>
            <a:spLocks noGrp="1"/>
          </p:cNvSpPr>
          <p:nvPr>
            <p:ph type="body" sz="quarter" idx="36" hasCustomPrompt="1"/>
          </p:nvPr>
        </p:nvSpPr>
        <p:spPr>
          <a:xfrm>
            <a:off x="383488"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
        <p:nvSpPr>
          <p:cNvPr id="21" name="Text Placeholder 8">
            <a:extLst>
              <a:ext uri="{FF2B5EF4-FFF2-40B4-BE49-F238E27FC236}">
                <a16:creationId xmlns:a16="http://schemas.microsoft.com/office/drawing/2014/main" id="{29C3E72A-FE10-0AB5-5752-6B2A751E6747}"/>
              </a:ext>
            </a:extLst>
          </p:cNvPr>
          <p:cNvSpPr>
            <a:spLocks noGrp="1"/>
          </p:cNvSpPr>
          <p:nvPr>
            <p:ph type="body" sz="quarter" idx="37"/>
          </p:nvPr>
        </p:nvSpPr>
        <p:spPr>
          <a:xfrm>
            <a:off x="3219655"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8">
            <a:extLst>
              <a:ext uri="{FF2B5EF4-FFF2-40B4-BE49-F238E27FC236}">
                <a16:creationId xmlns:a16="http://schemas.microsoft.com/office/drawing/2014/main" id="{BB75E8C6-EB09-D73E-A707-2366E1F4C74A}"/>
              </a:ext>
            </a:extLst>
          </p:cNvPr>
          <p:cNvSpPr>
            <a:spLocks noGrp="1"/>
          </p:cNvSpPr>
          <p:nvPr>
            <p:ph type="body" sz="quarter" idx="38" hasCustomPrompt="1"/>
          </p:nvPr>
        </p:nvSpPr>
        <p:spPr>
          <a:xfrm>
            <a:off x="3219655"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23" name="SmartArt Placeholder 11">
            <a:extLst>
              <a:ext uri="{FF2B5EF4-FFF2-40B4-BE49-F238E27FC236}">
                <a16:creationId xmlns:a16="http://schemas.microsoft.com/office/drawing/2014/main" id="{B1E237C6-B05A-E1DF-0A22-7D05D57E5975}"/>
              </a:ext>
            </a:extLst>
          </p:cNvPr>
          <p:cNvSpPr>
            <a:spLocks noGrp="1"/>
          </p:cNvSpPr>
          <p:nvPr>
            <p:ph type="dgm" sz="quarter" idx="39" hasCustomPrompt="1"/>
          </p:nvPr>
        </p:nvSpPr>
        <p:spPr>
          <a:xfrm>
            <a:off x="3190875" y="3571875"/>
            <a:ext cx="2902669" cy="302400"/>
          </a:xfrm>
          <a:solidFill>
            <a:schemeClr val="accent2"/>
          </a:solidFill>
        </p:spPr>
        <p:txBody>
          <a:bodyPr/>
          <a:lstStyle/>
          <a:p>
            <a:r>
              <a:rPr lang="en-US"/>
              <a:t>  </a:t>
            </a:r>
          </a:p>
        </p:txBody>
      </p:sp>
      <p:sp>
        <p:nvSpPr>
          <p:cNvPr id="24" name="Text Placeholder 8">
            <a:extLst>
              <a:ext uri="{FF2B5EF4-FFF2-40B4-BE49-F238E27FC236}">
                <a16:creationId xmlns:a16="http://schemas.microsoft.com/office/drawing/2014/main" id="{B21FFA25-0545-CDE3-456F-4268B34561B2}"/>
              </a:ext>
            </a:extLst>
          </p:cNvPr>
          <p:cNvSpPr>
            <a:spLocks noGrp="1"/>
          </p:cNvSpPr>
          <p:nvPr>
            <p:ph type="body" sz="quarter" idx="40"/>
          </p:nvPr>
        </p:nvSpPr>
        <p:spPr>
          <a:xfrm>
            <a:off x="3190875"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8">
            <a:extLst>
              <a:ext uri="{FF2B5EF4-FFF2-40B4-BE49-F238E27FC236}">
                <a16:creationId xmlns:a16="http://schemas.microsoft.com/office/drawing/2014/main" id="{F0884733-C572-CBCD-9690-04342EF46F15}"/>
              </a:ext>
            </a:extLst>
          </p:cNvPr>
          <p:cNvSpPr>
            <a:spLocks noGrp="1"/>
          </p:cNvSpPr>
          <p:nvPr>
            <p:ph type="body" sz="quarter" idx="41" hasCustomPrompt="1"/>
          </p:nvPr>
        </p:nvSpPr>
        <p:spPr>
          <a:xfrm>
            <a:off x="3190875"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
        <p:nvSpPr>
          <p:cNvPr id="26" name="Text Placeholder 8">
            <a:extLst>
              <a:ext uri="{FF2B5EF4-FFF2-40B4-BE49-F238E27FC236}">
                <a16:creationId xmlns:a16="http://schemas.microsoft.com/office/drawing/2014/main" id="{800DB16B-CADC-0894-C333-9E6A385E98AE}"/>
              </a:ext>
            </a:extLst>
          </p:cNvPr>
          <p:cNvSpPr>
            <a:spLocks noGrp="1"/>
          </p:cNvSpPr>
          <p:nvPr>
            <p:ph type="body" sz="quarter" idx="42"/>
          </p:nvPr>
        </p:nvSpPr>
        <p:spPr>
          <a:xfrm>
            <a:off x="6093491"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7" name="Text Placeholder 8">
            <a:extLst>
              <a:ext uri="{FF2B5EF4-FFF2-40B4-BE49-F238E27FC236}">
                <a16:creationId xmlns:a16="http://schemas.microsoft.com/office/drawing/2014/main" id="{68CCF615-0269-2C1D-9F20-E6EF09EB30B0}"/>
              </a:ext>
            </a:extLst>
          </p:cNvPr>
          <p:cNvSpPr>
            <a:spLocks noGrp="1"/>
          </p:cNvSpPr>
          <p:nvPr>
            <p:ph type="body" sz="quarter" idx="43" hasCustomPrompt="1"/>
          </p:nvPr>
        </p:nvSpPr>
        <p:spPr>
          <a:xfrm>
            <a:off x="6093491"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28" name="SmartArt Placeholder 11">
            <a:extLst>
              <a:ext uri="{FF2B5EF4-FFF2-40B4-BE49-F238E27FC236}">
                <a16:creationId xmlns:a16="http://schemas.microsoft.com/office/drawing/2014/main" id="{AF39ACC0-96AB-02B7-6670-B6F2B7BB4028}"/>
              </a:ext>
            </a:extLst>
          </p:cNvPr>
          <p:cNvSpPr>
            <a:spLocks noGrp="1"/>
          </p:cNvSpPr>
          <p:nvPr>
            <p:ph type="dgm" sz="quarter" idx="44" hasCustomPrompt="1"/>
          </p:nvPr>
        </p:nvSpPr>
        <p:spPr>
          <a:xfrm>
            <a:off x="6093491" y="3571875"/>
            <a:ext cx="2902669" cy="302400"/>
          </a:xfrm>
          <a:solidFill>
            <a:schemeClr val="tx1"/>
          </a:solidFill>
        </p:spPr>
        <p:txBody>
          <a:bodyPr/>
          <a:lstStyle/>
          <a:p>
            <a:r>
              <a:rPr lang="en-US"/>
              <a:t>  </a:t>
            </a:r>
          </a:p>
        </p:txBody>
      </p:sp>
      <p:sp>
        <p:nvSpPr>
          <p:cNvPr id="29" name="Text Placeholder 8">
            <a:extLst>
              <a:ext uri="{FF2B5EF4-FFF2-40B4-BE49-F238E27FC236}">
                <a16:creationId xmlns:a16="http://schemas.microsoft.com/office/drawing/2014/main" id="{B573707A-D85A-428E-3184-E60BCE49A3D7}"/>
              </a:ext>
            </a:extLst>
          </p:cNvPr>
          <p:cNvSpPr>
            <a:spLocks noGrp="1"/>
          </p:cNvSpPr>
          <p:nvPr>
            <p:ph type="body" sz="quarter" idx="45"/>
          </p:nvPr>
        </p:nvSpPr>
        <p:spPr>
          <a:xfrm>
            <a:off x="6093491"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Text Placeholder 8">
            <a:extLst>
              <a:ext uri="{FF2B5EF4-FFF2-40B4-BE49-F238E27FC236}">
                <a16:creationId xmlns:a16="http://schemas.microsoft.com/office/drawing/2014/main" id="{43010A02-56BE-F403-59A7-F5151E2A4BF8}"/>
              </a:ext>
            </a:extLst>
          </p:cNvPr>
          <p:cNvSpPr>
            <a:spLocks noGrp="1"/>
          </p:cNvSpPr>
          <p:nvPr>
            <p:ph type="body" sz="quarter" idx="46" hasCustomPrompt="1"/>
          </p:nvPr>
        </p:nvSpPr>
        <p:spPr>
          <a:xfrm>
            <a:off x="6093491"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
        <p:nvSpPr>
          <p:cNvPr id="31" name="Text Placeholder 8">
            <a:extLst>
              <a:ext uri="{FF2B5EF4-FFF2-40B4-BE49-F238E27FC236}">
                <a16:creationId xmlns:a16="http://schemas.microsoft.com/office/drawing/2014/main" id="{500C5E8D-3929-303A-F8EB-EAA6B4BCDA07}"/>
              </a:ext>
            </a:extLst>
          </p:cNvPr>
          <p:cNvSpPr>
            <a:spLocks noGrp="1"/>
          </p:cNvSpPr>
          <p:nvPr>
            <p:ph type="body" sz="quarter" idx="47"/>
          </p:nvPr>
        </p:nvSpPr>
        <p:spPr>
          <a:xfrm>
            <a:off x="8967327"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8">
            <a:extLst>
              <a:ext uri="{FF2B5EF4-FFF2-40B4-BE49-F238E27FC236}">
                <a16:creationId xmlns:a16="http://schemas.microsoft.com/office/drawing/2014/main" id="{C115BDF6-4422-7C92-242E-E17AE7A5DC26}"/>
              </a:ext>
            </a:extLst>
          </p:cNvPr>
          <p:cNvSpPr>
            <a:spLocks noGrp="1"/>
          </p:cNvSpPr>
          <p:nvPr>
            <p:ph type="body" sz="quarter" idx="48" hasCustomPrompt="1"/>
          </p:nvPr>
        </p:nvSpPr>
        <p:spPr>
          <a:xfrm>
            <a:off x="8967327"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33" name="SmartArt Placeholder 11">
            <a:extLst>
              <a:ext uri="{FF2B5EF4-FFF2-40B4-BE49-F238E27FC236}">
                <a16:creationId xmlns:a16="http://schemas.microsoft.com/office/drawing/2014/main" id="{3BFAFF7B-D35C-05C8-816F-E3A5B8692852}"/>
              </a:ext>
            </a:extLst>
          </p:cNvPr>
          <p:cNvSpPr>
            <a:spLocks noGrp="1"/>
          </p:cNvSpPr>
          <p:nvPr>
            <p:ph type="dgm" sz="quarter" idx="49" hasCustomPrompt="1"/>
          </p:nvPr>
        </p:nvSpPr>
        <p:spPr>
          <a:xfrm>
            <a:off x="8996106" y="3571875"/>
            <a:ext cx="2902669" cy="302400"/>
          </a:xfrm>
          <a:solidFill>
            <a:schemeClr val="accent4"/>
          </a:solidFill>
        </p:spPr>
        <p:txBody>
          <a:bodyPr/>
          <a:lstStyle/>
          <a:p>
            <a:r>
              <a:rPr lang="en-US"/>
              <a:t>  </a:t>
            </a:r>
          </a:p>
        </p:txBody>
      </p:sp>
      <p:sp>
        <p:nvSpPr>
          <p:cNvPr id="34" name="Text Placeholder 8">
            <a:extLst>
              <a:ext uri="{FF2B5EF4-FFF2-40B4-BE49-F238E27FC236}">
                <a16:creationId xmlns:a16="http://schemas.microsoft.com/office/drawing/2014/main" id="{BB7BA504-3F5C-EC94-5E3B-5B567B921D19}"/>
              </a:ext>
            </a:extLst>
          </p:cNvPr>
          <p:cNvSpPr>
            <a:spLocks noGrp="1"/>
          </p:cNvSpPr>
          <p:nvPr>
            <p:ph type="body" sz="quarter" idx="50"/>
          </p:nvPr>
        </p:nvSpPr>
        <p:spPr>
          <a:xfrm>
            <a:off x="8996106"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5" name="Text Placeholder 8">
            <a:extLst>
              <a:ext uri="{FF2B5EF4-FFF2-40B4-BE49-F238E27FC236}">
                <a16:creationId xmlns:a16="http://schemas.microsoft.com/office/drawing/2014/main" id="{3A7B4235-A52C-B233-0DD5-212A185AD449}"/>
              </a:ext>
            </a:extLst>
          </p:cNvPr>
          <p:cNvSpPr>
            <a:spLocks noGrp="1"/>
          </p:cNvSpPr>
          <p:nvPr>
            <p:ph type="body" sz="quarter" idx="51" hasCustomPrompt="1"/>
          </p:nvPr>
        </p:nvSpPr>
        <p:spPr>
          <a:xfrm>
            <a:off x="8996106"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Tree>
    <p:extLst>
      <p:ext uri="{BB962C8B-B14F-4D97-AF65-F5344CB8AC3E}">
        <p14:creationId xmlns:p14="http://schemas.microsoft.com/office/powerpoint/2010/main" val="2682316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66399"/>
            <a:ext cx="5732004" cy="3965875"/>
          </a:xfrm>
        </p:spPr>
        <p:txBody>
          <a:bodyPr anchor="t">
            <a:normAutofit/>
          </a:bodyPr>
          <a:lstStyle>
            <a:lvl1pPr>
              <a:lnSpc>
                <a:spcPct val="80000"/>
              </a:lnSpc>
              <a:defRPr lang="en-GB" sz="7000" b="0" i="0" kern="1200" spc="0" baseline="0" dirty="0">
                <a:solidFill>
                  <a:schemeClr val="bg1"/>
                </a:solidFill>
                <a:latin typeface="+mj-lt"/>
                <a:ea typeface="+mj-ea"/>
                <a:cs typeface="+mj-cs"/>
              </a:defRPr>
            </a:lvl1pPr>
          </a:lstStyle>
          <a:p>
            <a:r>
              <a:rPr lang="en-GB"/>
              <a:t>Click to edit Master title style</a:t>
            </a:r>
            <a:br>
              <a:rPr lang="en-GB"/>
            </a:br>
            <a:endParaRPr lang="en-GB"/>
          </a:p>
        </p:txBody>
      </p:sp>
      <p:sp>
        <p:nvSpPr>
          <p:cNvPr id="3" name="Graphic 8">
            <a:extLst>
              <a:ext uri="{FF2B5EF4-FFF2-40B4-BE49-F238E27FC236}">
                <a16:creationId xmlns:a16="http://schemas.microsoft.com/office/drawing/2014/main" id="{340F79D8-9CB3-8533-8439-9D23904770BB}"/>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
        <p:nvSpPr>
          <p:cNvPr id="4" name="Footer Placeholder 4">
            <a:extLst>
              <a:ext uri="{FF2B5EF4-FFF2-40B4-BE49-F238E27FC236}">
                <a16:creationId xmlns:a16="http://schemas.microsoft.com/office/drawing/2014/main" id="{225F254E-C308-E8CA-73B7-DF67D354B850}"/>
              </a:ext>
            </a:extLst>
          </p:cNvPr>
          <p:cNvSpPr>
            <a:spLocks noGrp="1"/>
          </p:cNvSpPr>
          <p:nvPr>
            <p:ph type="ftr" sz="quarter" idx="3"/>
          </p:nvPr>
        </p:nvSpPr>
        <p:spPr>
          <a:xfrm>
            <a:off x="288259" y="5868000"/>
            <a:ext cx="573200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5" name="Subtitle 2">
            <a:extLst>
              <a:ext uri="{FF2B5EF4-FFF2-40B4-BE49-F238E27FC236}">
                <a16:creationId xmlns:a16="http://schemas.microsoft.com/office/drawing/2014/main" id="{6F9D9E1F-908D-AE0A-5E38-471673E1AA2B}"/>
              </a:ext>
            </a:extLst>
          </p:cNvPr>
          <p:cNvSpPr>
            <a:spLocks noGrp="1"/>
          </p:cNvSpPr>
          <p:nvPr>
            <p:ph type="subTitle" idx="1" hasCustomPrompt="1"/>
          </p:nvPr>
        </p:nvSpPr>
        <p:spPr>
          <a:xfrm>
            <a:off x="284806" y="4889500"/>
            <a:ext cx="5762426"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pic>
        <p:nvPicPr>
          <p:cNvPr id="6" name="Graphic 5">
            <a:extLst>
              <a:ext uri="{FF2B5EF4-FFF2-40B4-BE49-F238E27FC236}">
                <a16:creationId xmlns:a16="http://schemas.microsoft.com/office/drawing/2014/main" id="{7AC5822D-801F-06BC-D1E2-7AE8BABCB4F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44656" y="6418605"/>
            <a:ext cx="747147" cy="157294"/>
          </a:xfrm>
          <a:prstGeom prst="rect">
            <a:avLst/>
          </a:prstGeom>
        </p:spPr>
      </p:pic>
      <p:pic>
        <p:nvPicPr>
          <p:cNvPr id="8" name="Picture 7" descr="A close-up of a person's neck&#10;&#10;Description automatically generated">
            <a:extLst>
              <a:ext uri="{FF2B5EF4-FFF2-40B4-BE49-F238E27FC236}">
                <a16:creationId xmlns:a16="http://schemas.microsoft.com/office/drawing/2014/main" id="{050D8D1E-03E8-5BF0-DBC0-AB503599DF1A}"/>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138882" y="0"/>
            <a:ext cx="6053118" cy="6858000"/>
          </a:xfrm>
          <a:prstGeom prst="rect">
            <a:avLst/>
          </a:prstGeom>
        </p:spPr>
      </p:pic>
    </p:spTree>
    <p:extLst>
      <p:ext uri="{BB962C8B-B14F-4D97-AF65-F5344CB8AC3E}">
        <p14:creationId xmlns:p14="http://schemas.microsoft.com/office/powerpoint/2010/main" val="409729797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7" name="Text Placeholder 31">
            <a:extLst>
              <a:ext uri="{FF2B5EF4-FFF2-40B4-BE49-F238E27FC236}">
                <a16:creationId xmlns:a16="http://schemas.microsoft.com/office/drawing/2014/main" id="{B7E02200-51E6-11EB-F9C2-B25EC78CCA31}"/>
              </a:ext>
            </a:extLst>
          </p:cNvPr>
          <p:cNvSpPr>
            <a:spLocks noGrp="1"/>
          </p:cNvSpPr>
          <p:nvPr>
            <p:ph type="body" sz="quarter" idx="10" hasCustomPrompt="1"/>
          </p:nvPr>
        </p:nvSpPr>
        <p:spPr>
          <a:xfrm>
            <a:off x="287338" y="4585431"/>
            <a:ext cx="2795587" cy="717180"/>
          </a:xfrm>
        </p:spPr>
        <p:txBody>
          <a:bodyPr anchor="b"/>
          <a:lstStyle>
            <a:lvl1pPr>
              <a:lnSpc>
                <a:spcPct val="100000"/>
              </a:lnSpc>
              <a:spcBef>
                <a:spcPts val="0"/>
              </a:spcBef>
              <a:spcAft>
                <a:spcPts val="0"/>
              </a:spcAft>
              <a:defRPr sz="1000">
                <a:solidFill>
                  <a:schemeClr val="bg1"/>
                </a:solidFill>
              </a:defRPr>
            </a:lvl1pPr>
          </a:lstStyle>
          <a:p>
            <a:r>
              <a:rPr lang="en-GB"/>
              <a:t>Supporting details – delete if not required</a:t>
            </a:r>
          </a:p>
        </p:txBody>
      </p:sp>
      <p:sp>
        <p:nvSpPr>
          <p:cNvPr id="3" name="Footer Placeholder 4">
            <a:extLst>
              <a:ext uri="{FF2B5EF4-FFF2-40B4-BE49-F238E27FC236}">
                <a16:creationId xmlns:a16="http://schemas.microsoft.com/office/drawing/2014/main" id="{4F83807D-037C-F9E0-B36F-4A6D1A028CCD}"/>
              </a:ext>
            </a:extLst>
          </p:cNvPr>
          <p:cNvSpPr>
            <a:spLocks noGrp="1"/>
          </p:cNvSpPr>
          <p:nvPr>
            <p:ph type="ftr" sz="quarter" idx="3"/>
          </p:nvPr>
        </p:nvSpPr>
        <p:spPr>
          <a:xfrm>
            <a:off x="288259" y="5453696"/>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5" name="Graphic 3">
            <a:extLst>
              <a:ext uri="{FF2B5EF4-FFF2-40B4-BE49-F238E27FC236}">
                <a16:creationId xmlns:a16="http://schemas.microsoft.com/office/drawing/2014/main" id="{815904A9-43F1-5AC3-623B-393A4FDA471F}"/>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34900715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End Slide [Accessible Version]">
    <p:bg>
      <p:bgPr>
        <a:solidFill>
          <a:schemeClr val="bg1"/>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287338" y="4627964"/>
            <a:ext cx="2795587" cy="717180"/>
          </a:xfrm>
        </p:spPr>
        <p:txBody>
          <a:bodyPr anchor="b"/>
          <a:lstStyle>
            <a:lvl1pPr>
              <a:lnSpc>
                <a:spcPct val="100000"/>
              </a:lnSpc>
              <a:spcBef>
                <a:spcPts val="0"/>
              </a:spcBef>
              <a:spcAft>
                <a:spcPts val="0"/>
              </a:spcAft>
              <a:defRPr sz="1000">
                <a:solidFill>
                  <a:schemeClr val="tx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lang="en-GB" sz="7000" b="0" i="0" kern="1200" spc="0" baseline="0" smtClean="0">
                <a:solidFill>
                  <a:schemeClr val="accent1"/>
                </a:solidFill>
                <a:latin typeface="+mj-lt"/>
                <a:ea typeface="+mj-ea"/>
                <a:cs typeface="+mj-cs"/>
              </a:defRPr>
            </a:lvl1pPr>
          </a:lstStyle>
          <a:p>
            <a:r>
              <a:rPr lang="en-GB"/>
              <a:t>Click to edit Master title style</a:t>
            </a:r>
          </a:p>
        </p:txBody>
      </p:sp>
      <p:sp>
        <p:nvSpPr>
          <p:cNvPr id="3" name="Footer Placeholder 4">
            <a:extLst>
              <a:ext uri="{FF2B5EF4-FFF2-40B4-BE49-F238E27FC236}">
                <a16:creationId xmlns:a16="http://schemas.microsoft.com/office/drawing/2014/main" id="{679AA450-74CC-6E04-66DE-F7E1FFED142B}"/>
              </a:ext>
            </a:extLst>
          </p:cNvPr>
          <p:cNvSpPr>
            <a:spLocks noGrp="1"/>
          </p:cNvSpPr>
          <p:nvPr>
            <p:ph type="ftr" sz="quarter" idx="3"/>
          </p:nvPr>
        </p:nvSpPr>
        <p:spPr>
          <a:xfrm>
            <a:off x="288259" y="5460229"/>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5" name="Graphic 3">
            <a:extLst>
              <a:ext uri="{FF2B5EF4-FFF2-40B4-BE49-F238E27FC236}">
                <a16:creationId xmlns:a16="http://schemas.microsoft.com/office/drawing/2014/main" id="{192DABA8-EBD7-DD81-712D-52EB70F4560B}"/>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220240977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6" y="262670"/>
            <a:ext cx="8676632" cy="3930563"/>
          </a:xfrm>
        </p:spPr>
        <p:txBody>
          <a:bodyPr anchor="t">
            <a:normAutofit/>
          </a:bodyPr>
          <a:lstStyle>
            <a:lvl1pPr algn="l">
              <a:lnSpc>
                <a:spcPct val="80000"/>
              </a:lnSpc>
              <a:defRPr sz="8000" b="0" i="0" spc="0" baseline="0">
                <a:solidFill>
                  <a:schemeClr val="bg1"/>
                </a:solidFill>
                <a:latin typeface="+mj-lt"/>
              </a:defRPr>
            </a:lvl1pPr>
          </a:lstStyle>
          <a:p>
            <a:r>
              <a:rPr lang="en-GB"/>
              <a:t>Longer titles will shrink automatically</a:t>
            </a:r>
          </a:p>
        </p:txBody>
      </p:sp>
      <p:sp>
        <p:nvSpPr>
          <p:cNvPr id="6" name="Subtitle 2">
            <a:extLst>
              <a:ext uri="{FF2B5EF4-FFF2-40B4-BE49-F238E27FC236}">
                <a16:creationId xmlns:a16="http://schemas.microsoft.com/office/drawing/2014/main" id="{342D80B8-9D94-A4FE-A104-C937BDCF8941}"/>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2" name="Graphic 2">
            <a:extLst>
              <a:ext uri="{FF2B5EF4-FFF2-40B4-BE49-F238E27FC236}">
                <a16:creationId xmlns:a16="http://schemas.microsoft.com/office/drawing/2014/main" id="{FC18C372-E3E1-FE2B-B432-BD1E63E9A760}"/>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0AB8E24E-E435-1D31-7801-FC2E55A29FF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36333512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Title Slide [Accessible Vers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5" y="261082"/>
            <a:ext cx="8676633" cy="3930563"/>
          </a:xfrm>
        </p:spPr>
        <p:txBody>
          <a:bodyPr anchor="t">
            <a:normAutofit/>
          </a:bodyPr>
          <a:lstStyle>
            <a:lvl1pPr algn="l">
              <a:lnSpc>
                <a:spcPct val="80000"/>
              </a:lnSpc>
              <a:defRPr sz="8000" b="0" i="0" spc="0" baseline="0">
                <a:solidFill>
                  <a:schemeClr val="accent1"/>
                </a:solidFill>
                <a:latin typeface="+mj-lt"/>
              </a:defRPr>
            </a:lvl1pPr>
          </a:lstStyle>
          <a:p>
            <a:r>
              <a:rPr lang="en-GB"/>
              <a:t>Longer titles will shrink automatically</a:t>
            </a:r>
          </a:p>
        </p:txBody>
      </p:sp>
      <p:sp>
        <p:nvSpPr>
          <p:cNvPr id="6" name="Subtitle 2">
            <a:extLst>
              <a:ext uri="{FF2B5EF4-FFF2-40B4-BE49-F238E27FC236}">
                <a16:creationId xmlns:a16="http://schemas.microsoft.com/office/drawing/2014/main" id="{CA32A6B3-A100-17C8-83CF-514F06C3D029}"/>
              </a:ext>
            </a:extLst>
          </p:cNvPr>
          <p:cNvSpPr>
            <a:spLocks noGrp="1"/>
          </p:cNvSpPr>
          <p:nvPr>
            <p:ph type="subTitle" idx="1" hasCustomPrompt="1"/>
          </p:nvPr>
        </p:nvSpPr>
        <p:spPr>
          <a:xfrm>
            <a:off x="284805" y="4889500"/>
            <a:ext cx="4536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4" name="Graphic 2">
            <a:extLst>
              <a:ext uri="{FF2B5EF4-FFF2-40B4-BE49-F238E27FC236}">
                <a16:creationId xmlns:a16="http://schemas.microsoft.com/office/drawing/2014/main" id="{0C91DE01-8580-80A7-12D8-EA90EF5CA36F}"/>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accent1"/>
          </a:solidFill>
          <a:ln w="9509" cap="flat">
            <a:noFill/>
            <a:prstDash val="solid"/>
            <a:miter/>
          </a:ln>
        </p:spPr>
        <p:txBody>
          <a:bodyPr rtlCol="0" anchor="ctr"/>
          <a:lstStyle/>
          <a:p>
            <a:endParaRPr lang="en-GB"/>
          </a:p>
        </p:txBody>
      </p:sp>
      <p:sp>
        <p:nvSpPr>
          <p:cNvPr id="2" name="Footer Placeholder 4">
            <a:extLst>
              <a:ext uri="{FF2B5EF4-FFF2-40B4-BE49-F238E27FC236}">
                <a16:creationId xmlns:a16="http://schemas.microsoft.com/office/drawing/2014/main" id="{3576F35B-873D-7A43-23A2-6F342CC816B8}"/>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84250785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80" y="266955"/>
            <a:ext cx="5734050" cy="3482172"/>
          </a:xfrm>
        </p:spPr>
        <p:txBody>
          <a:bodyPr wrap="square" anchor="t">
            <a:normAutofit/>
          </a:bodyPr>
          <a:lstStyle>
            <a:lvl1pPr algn="l">
              <a:lnSpc>
                <a:spcPct val="80000"/>
              </a:lnSpc>
              <a:defRPr sz="7000" b="0" i="0" spc="0" baseline="0">
                <a:solidFill>
                  <a:schemeClr val="bg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5738042"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11" name="Picture Placeholder 3">
            <a:extLst>
              <a:ext uri="{FF2B5EF4-FFF2-40B4-BE49-F238E27FC236}">
                <a16:creationId xmlns:a16="http://schemas.microsoft.com/office/drawing/2014/main" id="{E1BD3F77-9A53-CD01-DCF8-3C90891AE6D0}"/>
              </a:ext>
            </a:extLst>
          </p:cNvPr>
          <p:cNvSpPr>
            <a:spLocks noGrp="1"/>
          </p:cNvSpPr>
          <p:nvPr>
            <p:ph type="pic" sz="quarter" idx="11" hasCustomPrompt="1"/>
          </p:nvPr>
        </p:nvSpPr>
        <p:spPr>
          <a:xfrm>
            <a:off x="6562381" y="0"/>
            <a:ext cx="5629619"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4" name="Graphic 2">
            <a:extLst>
              <a:ext uri="{FF2B5EF4-FFF2-40B4-BE49-F238E27FC236}">
                <a16:creationId xmlns:a16="http://schemas.microsoft.com/office/drawing/2014/main" id="{1457E6FC-210A-4A04-1640-ED8A61457C29}"/>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5BDD11AC-89D9-1015-8860-013C404015AC}"/>
              </a:ext>
            </a:extLst>
          </p:cNvPr>
          <p:cNvSpPr>
            <a:spLocks noGrp="1"/>
          </p:cNvSpPr>
          <p:nvPr>
            <p:ph type="ftr" sz="quarter" idx="3"/>
          </p:nvPr>
        </p:nvSpPr>
        <p:spPr>
          <a:xfrm>
            <a:off x="288259" y="5868000"/>
            <a:ext cx="573177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9052577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anel Images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bg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4536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7" name="Graphic 2">
            <a:extLst>
              <a:ext uri="{FF2B5EF4-FFF2-40B4-BE49-F238E27FC236}">
                <a16:creationId xmlns:a16="http://schemas.microsoft.com/office/drawing/2014/main" id="{76E2EBF3-E47D-58C8-6929-CAE0CAEF897D}"/>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5A632A4B-C5F0-D069-7A23-AD8F7633066A}"/>
              </a:ext>
            </a:extLst>
          </p:cNvPr>
          <p:cNvSpPr>
            <a:spLocks noGrp="1"/>
          </p:cNvSpPr>
          <p:nvPr>
            <p:ph type="ftr" sz="quarter" idx="3"/>
          </p:nvPr>
        </p:nvSpPr>
        <p:spPr>
          <a:xfrm>
            <a:off x="288259" y="5868000"/>
            <a:ext cx="4536000"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8" name="Picture Placeholder 7">
            <a:extLst>
              <a:ext uri="{FF2B5EF4-FFF2-40B4-BE49-F238E27FC236}">
                <a16:creationId xmlns:a16="http://schemas.microsoft.com/office/drawing/2014/main" id="{89C7F486-1748-76DA-66A4-45ADEE59514C}"/>
              </a:ext>
            </a:extLst>
          </p:cNvPr>
          <p:cNvSpPr>
            <a:spLocks noGrp="1"/>
          </p:cNvSpPr>
          <p:nvPr>
            <p:ph type="pic" sz="quarter" idx="10" hasCustomPrompt="1"/>
          </p:nvPr>
        </p:nvSpPr>
        <p:spPr>
          <a:xfrm>
            <a:off x="5083403" y="3424232"/>
            <a:ext cx="3041422" cy="3433767"/>
          </a:xfrm>
          <a:solidFill>
            <a:schemeClr val="bg1"/>
          </a:solidFill>
        </p:spPr>
        <p:txBody>
          <a:bodyPr lIns="108000" tIns="72000" rIns="72000" bIns="72000"/>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10" name="Picture Placeholder 7">
            <a:extLst>
              <a:ext uri="{FF2B5EF4-FFF2-40B4-BE49-F238E27FC236}">
                <a16:creationId xmlns:a16="http://schemas.microsoft.com/office/drawing/2014/main" id="{0EB5B367-CE4D-1299-9064-51590557172E}"/>
              </a:ext>
            </a:extLst>
          </p:cNvPr>
          <p:cNvSpPr>
            <a:spLocks noGrp="1"/>
          </p:cNvSpPr>
          <p:nvPr>
            <p:ph type="pic" sz="quarter" idx="11" hasCustomPrompt="1"/>
          </p:nvPr>
        </p:nvSpPr>
        <p:spPr>
          <a:xfrm>
            <a:off x="9150578" y="0"/>
            <a:ext cx="3041422" cy="3424233"/>
          </a:xfrm>
          <a:solidFill>
            <a:schemeClr val="bg1"/>
          </a:solidFill>
        </p:spPr>
        <p:txBody>
          <a:bodyPr lIns="108000" tIns="72000" rIns="72000" bIns="72000"/>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Tree>
    <p:extLst>
      <p:ext uri="{BB962C8B-B14F-4D97-AF65-F5344CB8AC3E}">
        <p14:creationId xmlns:p14="http://schemas.microsoft.com/office/powerpoint/2010/main" val="256684363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Slide with Panel Images - Long titles [Accessible Version]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accent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4531034"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7" name="Graphic 2">
            <a:extLst>
              <a:ext uri="{FF2B5EF4-FFF2-40B4-BE49-F238E27FC236}">
                <a16:creationId xmlns:a16="http://schemas.microsoft.com/office/drawing/2014/main" id="{6FE39920-28CC-4C37-EC19-6F2C7A632392}"/>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accent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80A1E8EF-1DE0-EC73-1B00-F12B8E8434B3}"/>
              </a:ext>
            </a:extLst>
          </p:cNvPr>
          <p:cNvSpPr>
            <a:spLocks noGrp="1"/>
          </p:cNvSpPr>
          <p:nvPr>
            <p:ph type="ftr" sz="quarter" idx="3"/>
          </p:nvPr>
        </p:nvSpPr>
        <p:spPr>
          <a:xfrm>
            <a:off x="288259" y="5868000"/>
            <a:ext cx="452758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Picture Placeholder 7">
            <a:extLst>
              <a:ext uri="{FF2B5EF4-FFF2-40B4-BE49-F238E27FC236}">
                <a16:creationId xmlns:a16="http://schemas.microsoft.com/office/drawing/2014/main" id="{886367F5-983A-EDD5-0E7D-2D71962B9450}"/>
              </a:ext>
            </a:extLst>
          </p:cNvPr>
          <p:cNvSpPr>
            <a:spLocks noGrp="1"/>
          </p:cNvSpPr>
          <p:nvPr>
            <p:ph type="pic" sz="quarter" idx="10" hasCustomPrompt="1"/>
          </p:nvPr>
        </p:nvSpPr>
        <p:spPr>
          <a:xfrm>
            <a:off x="5083403" y="3424232"/>
            <a:ext cx="3041422" cy="3433767"/>
          </a:xfrm>
          <a:solidFill>
            <a:schemeClr val="tx2"/>
          </a:solidFill>
        </p:spPr>
        <p:txBody>
          <a:bodyPr lIns="108000" tIns="72000" rIns="72000" bIns="72000"/>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8" name="Picture Placeholder 7">
            <a:extLst>
              <a:ext uri="{FF2B5EF4-FFF2-40B4-BE49-F238E27FC236}">
                <a16:creationId xmlns:a16="http://schemas.microsoft.com/office/drawing/2014/main" id="{B1B21A53-5889-6EDC-41F9-2152FB8FD15F}"/>
              </a:ext>
            </a:extLst>
          </p:cNvPr>
          <p:cNvSpPr>
            <a:spLocks noGrp="1"/>
          </p:cNvSpPr>
          <p:nvPr>
            <p:ph type="pic" sz="quarter" idx="11" hasCustomPrompt="1"/>
          </p:nvPr>
        </p:nvSpPr>
        <p:spPr>
          <a:xfrm>
            <a:off x="9150578" y="0"/>
            <a:ext cx="3041422" cy="3424233"/>
          </a:xfrm>
          <a:solidFill>
            <a:schemeClr val="tx2"/>
          </a:solidFill>
        </p:spPr>
        <p:txBody>
          <a:bodyPr lIns="108000" tIns="72000" rIns="72000" bIns="72000"/>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Tree>
    <p:extLst>
      <p:ext uri="{BB962C8B-B14F-4D97-AF65-F5344CB8AC3E}">
        <p14:creationId xmlns:p14="http://schemas.microsoft.com/office/powerpoint/2010/main" val="221419689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7338" y="266400"/>
            <a:ext cx="8674100" cy="2770117"/>
          </a:xfrm>
        </p:spPr>
        <p:txBody>
          <a:bodyPr anchor="t">
            <a:normAutofit/>
          </a:bodyPr>
          <a:lstStyle>
            <a:lvl1pPr>
              <a:lnSpc>
                <a:spcPct val="80000"/>
              </a:lnSpc>
              <a:defRPr lang="en-GB" sz="7000" b="0" i="0" kern="1200" spc="0" baseline="0" dirty="0">
                <a:solidFill>
                  <a:schemeClr val="accent1"/>
                </a:solidFill>
                <a:latin typeface="+mj-lt"/>
                <a:ea typeface="+mj-ea"/>
                <a:cs typeface="+mj-cs"/>
              </a:defRPr>
            </a:lvl1pPr>
          </a:lstStyle>
          <a:p>
            <a:r>
              <a:rPr lang="en-GB"/>
              <a:t>Click to edit Master title style</a:t>
            </a:r>
            <a:br>
              <a:rPr lang="en-GB"/>
            </a:br>
            <a:endParaRPr lang="en-GB"/>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Subtitle 2">
            <a:extLst>
              <a:ext uri="{FF2B5EF4-FFF2-40B4-BE49-F238E27FC236}">
                <a16:creationId xmlns:a16="http://schemas.microsoft.com/office/drawing/2014/main" id="{5B2F639B-6480-4C85-354E-746014146F29}"/>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Tree>
    <p:extLst>
      <p:ext uri="{BB962C8B-B14F-4D97-AF65-F5344CB8AC3E}">
        <p14:creationId xmlns:p14="http://schemas.microsoft.com/office/powerpoint/2010/main" val="213296933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Header with Panel">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1E30424-3D6B-9C32-D056-E12FEE159594}"/>
              </a:ext>
            </a:extLst>
          </p:cNvPr>
          <p:cNvSpPr>
            <a:spLocks noGrp="1"/>
          </p:cNvSpPr>
          <p:nvPr>
            <p:ph type="title"/>
          </p:nvPr>
        </p:nvSpPr>
        <p:spPr>
          <a:xfrm>
            <a:off x="287338" y="266400"/>
            <a:ext cx="7694612" cy="1758623"/>
          </a:xfrm>
        </p:spPr>
        <p:txBody>
          <a:bodyPr anchor="t"/>
          <a:lstStyle>
            <a:lvl1pPr>
              <a:lnSpc>
                <a:spcPct val="80000"/>
              </a:lnSpc>
              <a:defRPr lang="en-GB" sz="7000" b="0" i="0" kern="1200" spc="0" baseline="0" smtClean="0">
                <a:solidFill>
                  <a:schemeClr val="accent1"/>
                </a:solidFill>
                <a:latin typeface="+mj-lt"/>
                <a:ea typeface="+mj-ea"/>
                <a:cs typeface="+mj-cs"/>
              </a:defRPr>
            </a:lvl1pPr>
          </a:lstStyle>
          <a:p>
            <a:r>
              <a:rPr lang="en-GB"/>
              <a:t>Click to edit Master title style</a:t>
            </a:r>
          </a:p>
        </p:txBody>
      </p:sp>
      <p:sp>
        <p:nvSpPr>
          <p:cNvPr id="4" name="Slide Number Placeholder 5">
            <a:extLst>
              <a:ext uri="{FF2B5EF4-FFF2-40B4-BE49-F238E27FC236}">
                <a16:creationId xmlns:a16="http://schemas.microsoft.com/office/drawing/2014/main" id="{FC72F9C5-6F6D-587C-351F-0B5583DF1799}"/>
              </a:ext>
            </a:extLst>
          </p:cNvPr>
          <p:cNvSpPr>
            <a:spLocks noGrp="1"/>
          </p:cNvSpPr>
          <p:nvPr>
            <p:ph type="sldNum" sz="quarter" idx="12"/>
          </p:nvPr>
        </p:nvSpPr>
        <p:spPr>
          <a:xfrm>
            <a:off x="11581942" y="6433878"/>
            <a:ext cx="320674" cy="153463"/>
          </a:xfrm>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59742FCF-8FC7-F781-403E-AD00D13802D4}"/>
              </a:ext>
            </a:extLst>
          </p:cNvPr>
          <p:cNvSpPr>
            <a:spLocks noGrp="1"/>
          </p:cNvSpPr>
          <p:nvPr>
            <p:ph type="ftr" sz="quarter" idx="3"/>
          </p:nvPr>
        </p:nvSpPr>
        <p:spPr>
          <a:xfrm>
            <a:off x="288259" y="5868000"/>
            <a:ext cx="780164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5" name="Subtitle 2">
            <a:extLst>
              <a:ext uri="{FF2B5EF4-FFF2-40B4-BE49-F238E27FC236}">
                <a16:creationId xmlns:a16="http://schemas.microsoft.com/office/drawing/2014/main" id="{9137902E-418A-6086-125B-35CF695BBECC}"/>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6" name="Rectangle 5">
            <a:extLst>
              <a:ext uri="{FF2B5EF4-FFF2-40B4-BE49-F238E27FC236}">
                <a16:creationId xmlns:a16="http://schemas.microsoft.com/office/drawing/2014/main" id="{50CD4E66-FCDE-4589-950A-448580DCE772}"/>
              </a:ext>
            </a:extLst>
          </p:cNvPr>
          <p:cNvSpPr/>
          <p:nvPr userDrawn="1"/>
        </p:nvSpPr>
        <p:spPr>
          <a:xfrm>
            <a:off x="8124825" y="2"/>
            <a:ext cx="4067175" cy="2282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Rectangle 9">
            <a:extLst>
              <a:ext uri="{FF2B5EF4-FFF2-40B4-BE49-F238E27FC236}">
                <a16:creationId xmlns:a16="http://schemas.microsoft.com/office/drawing/2014/main" id="{01983749-CBBE-20C9-5CE9-A0FB7E9642E0}"/>
              </a:ext>
            </a:extLst>
          </p:cNvPr>
          <p:cNvSpPr/>
          <p:nvPr userDrawn="1"/>
        </p:nvSpPr>
        <p:spPr>
          <a:xfrm>
            <a:off x="10186988" y="0"/>
            <a:ext cx="2005012" cy="4575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Tree>
    <p:extLst>
      <p:ext uri="{BB962C8B-B14F-4D97-AF65-F5344CB8AC3E}">
        <p14:creationId xmlns:p14="http://schemas.microsoft.com/office/powerpoint/2010/main" val="50284387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Header Red with Panel">
    <p:bg>
      <p:bgPr>
        <a:solidFill>
          <a:schemeClr val="accent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FFC51-5FDD-DBA1-C803-B017E296ADB6}"/>
              </a:ext>
            </a:extLst>
          </p:cNvPr>
          <p:cNvSpPr/>
          <p:nvPr userDrawn="1"/>
        </p:nvSpPr>
        <p:spPr>
          <a:xfrm>
            <a:off x="8124825" y="2"/>
            <a:ext cx="4067175" cy="228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7338" y="266400"/>
            <a:ext cx="7694612" cy="1758623"/>
          </a:xfrm>
        </p:spPr>
        <p:txBody>
          <a:bodyPr anchor="t"/>
          <a:lstStyle>
            <a:lvl1pPr>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5" name="Slide Number Placeholder 5">
            <a:extLst>
              <a:ext uri="{FF2B5EF4-FFF2-40B4-BE49-F238E27FC236}">
                <a16:creationId xmlns:a16="http://schemas.microsoft.com/office/drawing/2014/main" id="{5996C02B-DDD3-6ECC-5C7A-81C542C2CC80}"/>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4" name="Footer Placeholder 4">
            <a:extLst>
              <a:ext uri="{FF2B5EF4-FFF2-40B4-BE49-F238E27FC236}">
                <a16:creationId xmlns:a16="http://schemas.microsoft.com/office/drawing/2014/main" id="{BA8361A8-BA28-9A97-B580-B5DE0DF2ADFB}"/>
              </a:ext>
            </a:extLst>
          </p:cNvPr>
          <p:cNvSpPr>
            <a:spLocks noGrp="1"/>
          </p:cNvSpPr>
          <p:nvPr>
            <p:ph type="ftr" sz="quarter" idx="3"/>
          </p:nvPr>
        </p:nvSpPr>
        <p:spPr>
          <a:xfrm>
            <a:off x="288259" y="5868000"/>
            <a:ext cx="780164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7" name="Graphic 8">
            <a:extLst>
              <a:ext uri="{FF2B5EF4-FFF2-40B4-BE49-F238E27FC236}">
                <a16:creationId xmlns:a16="http://schemas.microsoft.com/office/drawing/2014/main" id="{D2D3E5EB-2CF1-B717-DE02-644E2D3BED91}"/>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
        <p:nvSpPr>
          <p:cNvPr id="8" name="Subtitle 2">
            <a:extLst>
              <a:ext uri="{FF2B5EF4-FFF2-40B4-BE49-F238E27FC236}">
                <a16:creationId xmlns:a16="http://schemas.microsoft.com/office/drawing/2014/main" id="{CE0D41B9-C193-99A5-8526-5485CAF5031E}"/>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9" name="Rectangle 8">
            <a:extLst>
              <a:ext uri="{FF2B5EF4-FFF2-40B4-BE49-F238E27FC236}">
                <a16:creationId xmlns:a16="http://schemas.microsoft.com/office/drawing/2014/main" id="{6733309B-1C6F-838B-4FB1-90C6D8B4502F}"/>
              </a:ext>
            </a:extLst>
          </p:cNvPr>
          <p:cNvSpPr/>
          <p:nvPr userDrawn="1"/>
        </p:nvSpPr>
        <p:spPr>
          <a:xfrm>
            <a:off x="10186988" y="0"/>
            <a:ext cx="2005012" cy="4575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Tree>
    <p:extLst>
      <p:ext uri="{BB962C8B-B14F-4D97-AF65-F5344CB8AC3E}">
        <p14:creationId xmlns:p14="http://schemas.microsoft.com/office/powerpoint/2010/main" val="1193654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69999"/>
            <a:ext cx="5732004" cy="3962275"/>
          </a:xfrm>
        </p:spPr>
        <p:txBody>
          <a:bodyPr anchor="t">
            <a:normAutofit/>
          </a:bodyPr>
          <a:lstStyle>
            <a:lvl1pPr>
              <a:lnSpc>
                <a:spcPct val="80000"/>
              </a:lnSpc>
              <a:defRPr lang="en-GB" sz="7000" b="0" i="0" kern="1200" spc="0" baseline="0" dirty="0">
                <a:solidFill>
                  <a:schemeClr val="accent1"/>
                </a:solidFill>
                <a:latin typeface="+mj-lt"/>
                <a:ea typeface="+mj-ea"/>
                <a:cs typeface="+mj-cs"/>
              </a:defRPr>
            </a:lvl1pPr>
          </a:lstStyle>
          <a:p>
            <a:r>
              <a:rPr lang="en-GB"/>
              <a:t>Click to edit Master title style</a:t>
            </a:r>
            <a:br>
              <a:rPr lang="en-GB"/>
            </a:br>
            <a:endParaRPr lang="en-GB"/>
          </a:p>
        </p:txBody>
      </p:sp>
      <p:sp>
        <p:nvSpPr>
          <p:cNvPr id="3" name="Footer Placeholder 4">
            <a:extLst>
              <a:ext uri="{FF2B5EF4-FFF2-40B4-BE49-F238E27FC236}">
                <a16:creationId xmlns:a16="http://schemas.microsoft.com/office/drawing/2014/main" id="{B39B618F-2071-CF8F-C3F6-63092DC24434}"/>
              </a:ext>
            </a:extLst>
          </p:cNvPr>
          <p:cNvSpPr>
            <a:spLocks noGrp="1"/>
          </p:cNvSpPr>
          <p:nvPr>
            <p:ph type="ftr" sz="quarter" idx="3"/>
          </p:nvPr>
        </p:nvSpPr>
        <p:spPr>
          <a:xfrm>
            <a:off x="288259" y="5868000"/>
            <a:ext cx="573200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Subtitle 2">
            <a:extLst>
              <a:ext uri="{FF2B5EF4-FFF2-40B4-BE49-F238E27FC236}">
                <a16:creationId xmlns:a16="http://schemas.microsoft.com/office/drawing/2014/main" id="{A0E68614-F52A-AD0A-D435-2C2D756FA9A7}"/>
              </a:ext>
            </a:extLst>
          </p:cNvPr>
          <p:cNvSpPr>
            <a:spLocks noGrp="1"/>
          </p:cNvSpPr>
          <p:nvPr>
            <p:ph type="subTitle" idx="1" hasCustomPrompt="1"/>
          </p:nvPr>
        </p:nvSpPr>
        <p:spPr>
          <a:xfrm>
            <a:off x="284806" y="4889500"/>
            <a:ext cx="5762426"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pic>
        <p:nvPicPr>
          <p:cNvPr id="5" name="Graphic 4">
            <a:extLst>
              <a:ext uri="{FF2B5EF4-FFF2-40B4-BE49-F238E27FC236}">
                <a16:creationId xmlns:a16="http://schemas.microsoft.com/office/drawing/2014/main" id="{0BB1D5F5-746C-9804-6EBF-CC28DD0341D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44656" y="6418605"/>
            <a:ext cx="747147" cy="157294"/>
          </a:xfrm>
          <a:prstGeom prst="rect">
            <a:avLst/>
          </a:prstGeom>
        </p:spPr>
      </p:pic>
      <p:pic>
        <p:nvPicPr>
          <p:cNvPr id="7" name="Picture 6">
            <a:extLst>
              <a:ext uri="{FF2B5EF4-FFF2-40B4-BE49-F238E27FC236}">
                <a16:creationId xmlns:a16="http://schemas.microsoft.com/office/drawing/2014/main" id="{3D5274AD-7255-BB6F-80FA-61B8DD24F039}"/>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138882" y="0"/>
            <a:ext cx="6053118" cy="6858000"/>
          </a:xfrm>
          <a:prstGeom prst="rect">
            <a:avLst/>
          </a:prstGeom>
        </p:spPr>
      </p:pic>
    </p:spTree>
    <p:extLst>
      <p:ext uri="{BB962C8B-B14F-4D97-AF65-F5344CB8AC3E}">
        <p14:creationId xmlns:p14="http://schemas.microsoft.com/office/powerpoint/2010/main" val="13159883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7338" y="266705"/>
            <a:ext cx="8674100" cy="1758623"/>
          </a:xfrm>
        </p:spPr>
        <p:txBody>
          <a:bodyPr anchor="t">
            <a:spAutoFit/>
          </a:bodyPr>
          <a:lstStyle>
            <a:lvl1pPr>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Text Placeholder 31">
            <a:extLst>
              <a:ext uri="{FF2B5EF4-FFF2-40B4-BE49-F238E27FC236}">
                <a16:creationId xmlns:a16="http://schemas.microsoft.com/office/drawing/2014/main" id="{4D4C34F6-671F-EEC0-FEE1-02A18D85B646}"/>
              </a:ext>
            </a:extLst>
          </p:cNvPr>
          <p:cNvSpPr>
            <a:spLocks noGrp="1"/>
          </p:cNvSpPr>
          <p:nvPr>
            <p:ph type="body" sz="quarter" idx="10" hasCustomPrompt="1"/>
          </p:nvPr>
        </p:nvSpPr>
        <p:spPr>
          <a:xfrm>
            <a:off x="287339" y="4389438"/>
            <a:ext cx="5760000" cy="1376362"/>
          </a:xfrm>
        </p:spPr>
        <p:txBody>
          <a:bodyPr anchor="b"/>
          <a:lstStyle>
            <a:lvl1pPr>
              <a:lnSpc>
                <a:spcPct val="100000"/>
              </a:lnSpc>
              <a:spcBef>
                <a:spcPts val="0"/>
              </a:spcBef>
              <a:spcAft>
                <a:spcPts val="0"/>
              </a:spcAft>
              <a:defRPr sz="1400">
                <a:solidFill>
                  <a:schemeClr val="bg1"/>
                </a:solidFill>
              </a:defRPr>
            </a:lvl1pPr>
          </a:lstStyle>
          <a:p>
            <a:r>
              <a:rPr lang="en-US" noProof="0"/>
              <a:t>Supporting details.</a:t>
            </a:r>
            <a:r>
              <a:rPr lang="en-GB"/>
              <a:t> Delete if not required. </a:t>
            </a:r>
            <a:r>
              <a:rPr lang="en-US" noProof="0"/>
              <a:t>Right click on background &gt; Select ‘Format background’ &gt; Select color fill to change color.</a:t>
            </a:r>
          </a:p>
        </p:txBody>
      </p:sp>
      <p:sp>
        <p:nvSpPr>
          <p:cNvPr id="4" name="Footer Placeholder 4">
            <a:extLst>
              <a:ext uri="{FF2B5EF4-FFF2-40B4-BE49-F238E27FC236}">
                <a16:creationId xmlns:a16="http://schemas.microsoft.com/office/drawing/2014/main" id="{A83A6692-6756-028A-9F7E-2811210F0747}"/>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5" name="Graphic 8">
            <a:extLst>
              <a:ext uri="{FF2B5EF4-FFF2-40B4-BE49-F238E27FC236}">
                <a16:creationId xmlns:a16="http://schemas.microsoft.com/office/drawing/2014/main" id="{C2666627-5EC6-6B74-6176-F0B74B3F4F65}"/>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Tree>
    <p:extLst>
      <p:ext uri="{BB962C8B-B14F-4D97-AF65-F5344CB8AC3E}">
        <p14:creationId xmlns:p14="http://schemas.microsoft.com/office/powerpoint/2010/main" val="219182449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ection Header with Full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0" y="0"/>
            <a:ext cx="12192000" cy="6858000"/>
          </a:xfrm>
          <a:solidFill>
            <a:srgbClr val="F6F3F2"/>
          </a:solidFill>
        </p:spPr>
        <p:txBody>
          <a:bodyPr anchor="ctr"/>
          <a:lstStyle>
            <a:lvl1pPr algn="ctr">
              <a:defRPr b="0" i="0">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If using a title over the image, ensure the text is legible. Double click the image to adjust crop and scale.</a:t>
            </a: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9384" y="270000"/>
            <a:ext cx="8672054" cy="1758623"/>
          </a:xfrm>
        </p:spPr>
        <p:txBody>
          <a:bodyPr anchor="t">
            <a:spAutoFit/>
          </a:bodyPr>
          <a:lstStyle>
            <a:lvl1pPr>
              <a:lnSpc>
                <a:spcPct val="80000"/>
              </a:lnSpc>
              <a:defRPr lang="en-GB" sz="7000" b="0" i="0" kern="1200" spc="0" baseline="0" dirty="0" smtClean="0">
                <a:solidFill>
                  <a:schemeClr val="tx1"/>
                </a:solidFill>
                <a:latin typeface="+mj-lt"/>
                <a:ea typeface="+mj-ea"/>
                <a:cs typeface="+mj-cs"/>
              </a:defRPr>
            </a:lvl1pPr>
          </a:lstStyle>
          <a:p>
            <a:r>
              <a:rPr lang="en-GB"/>
              <a:t>Click to edit Master title style</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3" name="Footer Placeholder 4">
            <a:extLst>
              <a:ext uri="{FF2B5EF4-FFF2-40B4-BE49-F238E27FC236}">
                <a16:creationId xmlns:a16="http://schemas.microsoft.com/office/drawing/2014/main" id="{9491BFCC-4CF5-814A-036A-AA78247FF396}"/>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10" name="SmartArt Placeholder 9">
            <a:extLst>
              <a:ext uri="{FF2B5EF4-FFF2-40B4-BE49-F238E27FC236}">
                <a16:creationId xmlns:a16="http://schemas.microsoft.com/office/drawing/2014/main" id="{5A280A0E-8ABE-87F1-05FC-BB3C20B16178}"/>
              </a:ext>
            </a:extLst>
          </p:cNvPr>
          <p:cNvSpPr>
            <a:spLocks noGrp="1"/>
          </p:cNvSpPr>
          <p:nvPr>
            <p:ph type="dgm" sz="quarter" idx="14" hasCustomPrompt="1"/>
          </p:nvPr>
        </p:nvSpPr>
        <p:spPr>
          <a:xfrm>
            <a:off x="287338" y="6416675"/>
            <a:ext cx="352800" cy="149403"/>
          </a:xfrm>
          <a:custGeom>
            <a:avLst/>
            <a:gdLst>
              <a:gd name="connsiteX0" fmla="*/ 150933 w 352800"/>
              <a:gd name="connsiteY0" fmla="*/ 75720 h 149403"/>
              <a:gd name="connsiteX1" fmla="*/ 138451 w 352800"/>
              <a:gd name="connsiteY1" fmla="*/ 101639 h 149403"/>
              <a:gd name="connsiteX2" fmla="*/ 170179 w 352800"/>
              <a:gd name="connsiteY2" fmla="*/ 134500 h 149403"/>
              <a:gd name="connsiteX3" fmla="*/ 197198 w 352800"/>
              <a:gd name="connsiteY3" fmla="*/ 126129 h 149403"/>
              <a:gd name="connsiteX4" fmla="*/ 194943 w 352800"/>
              <a:gd name="connsiteY4" fmla="*/ 61438 h 149403"/>
              <a:gd name="connsiteX5" fmla="*/ 175087 w 352800"/>
              <a:gd name="connsiteY5" fmla="*/ 65313 h 149403"/>
              <a:gd name="connsiteX6" fmla="*/ 215211 w 352800"/>
              <a:gd name="connsiteY6" fmla="*/ 109414 h 149403"/>
              <a:gd name="connsiteX7" fmla="*/ 221763 w 352800"/>
              <a:gd name="connsiteY7" fmla="*/ 87569 h 149403"/>
              <a:gd name="connsiteX8" fmla="*/ 194943 w 352800"/>
              <a:gd name="connsiteY8" fmla="*/ 61438 h 149403"/>
              <a:gd name="connsiteX9" fmla="*/ 170179 w 352800"/>
              <a:gd name="connsiteY9" fmla="*/ 10817 h 149403"/>
              <a:gd name="connsiteX10" fmla="*/ 150734 w 352800"/>
              <a:gd name="connsiteY10" fmla="*/ 29397 h 149403"/>
              <a:gd name="connsiteX11" fmla="*/ 160762 w 352800"/>
              <a:gd name="connsiteY11" fmla="*/ 49603 h 149403"/>
              <a:gd name="connsiteX12" fmla="*/ 169569 w 352800"/>
              <a:gd name="connsiteY12" fmla="*/ 59402 h 149403"/>
              <a:gd name="connsiteX13" fmla="*/ 189425 w 352800"/>
              <a:gd name="connsiteY13" fmla="*/ 30415 h 149403"/>
              <a:gd name="connsiteX14" fmla="*/ 170179 w 352800"/>
              <a:gd name="connsiteY14" fmla="*/ 10817 h 149403"/>
              <a:gd name="connsiteX15" fmla="*/ 327413 w 352800"/>
              <a:gd name="connsiteY15" fmla="*/ 3267 h 149403"/>
              <a:gd name="connsiteX16" fmla="*/ 352800 w 352800"/>
              <a:gd name="connsiteY16" fmla="*/ 3267 h 149403"/>
              <a:gd name="connsiteX17" fmla="*/ 352800 w 352800"/>
              <a:gd name="connsiteY17" fmla="*/ 102260 h 149403"/>
              <a:gd name="connsiteX18" fmla="*/ 305301 w 352800"/>
              <a:gd name="connsiteY18" fmla="*/ 149403 h 149403"/>
              <a:gd name="connsiteX19" fmla="*/ 257802 w 352800"/>
              <a:gd name="connsiteY19" fmla="*/ 102260 h 149403"/>
              <a:gd name="connsiteX20" fmla="*/ 257802 w 352800"/>
              <a:gd name="connsiteY20" fmla="*/ 93480 h 149403"/>
              <a:gd name="connsiteX21" fmla="*/ 283190 w 352800"/>
              <a:gd name="connsiteY21" fmla="*/ 87159 h 149403"/>
              <a:gd name="connsiteX22" fmla="*/ 283190 w 352800"/>
              <a:gd name="connsiteY22" fmla="*/ 106743 h 149403"/>
              <a:gd name="connsiteX23" fmla="*/ 305301 w 352800"/>
              <a:gd name="connsiteY23" fmla="*/ 136140 h 149403"/>
              <a:gd name="connsiteX24" fmla="*/ 327413 w 352800"/>
              <a:gd name="connsiteY24" fmla="*/ 108793 h 149403"/>
              <a:gd name="connsiteX25" fmla="*/ 69610 w 352800"/>
              <a:gd name="connsiteY25" fmla="*/ 3267 h 149403"/>
              <a:gd name="connsiteX26" fmla="*/ 94998 w 352800"/>
              <a:gd name="connsiteY26" fmla="*/ 3267 h 149403"/>
              <a:gd name="connsiteX27" fmla="*/ 94998 w 352800"/>
              <a:gd name="connsiteY27" fmla="*/ 102260 h 149403"/>
              <a:gd name="connsiteX28" fmla="*/ 47499 w 352800"/>
              <a:gd name="connsiteY28" fmla="*/ 149403 h 149403"/>
              <a:gd name="connsiteX29" fmla="*/ 0 w 352800"/>
              <a:gd name="connsiteY29" fmla="*/ 102260 h 149403"/>
              <a:gd name="connsiteX30" fmla="*/ 0 w 352800"/>
              <a:gd name="connsiteY30" fmla="*/ 93480 h 149403"/>
              <a:gd name="connsiteX31" fmla="*/ 25388 w 352800"/>
              <a:gd name="connsiteY31" fmla="*/ 87159 h 149403"/>
              <a:gd name="connsiteX32" fmla="*/ 25388 w 352800"/>
              <a:gd name="connsiteY32" fmla="*/ 106743 h 149403"/>
              <a:gd name="connsiteX33" fmla="*/ 47499 w 352800"/>
              <a:gd name="connsiteY33" fmla="*/ 136140 h 149403"/>
              <a:gd name="connsiteX34" fmla="*/ 69610 w 352800"/>
              <a:gd name="connsiteY34" fmla="*/ 108793 h 149403"/>
              <a:gd name="connsiteX35" fmla="*/ 170789 w 352800"/>
              <a:gd name="connsiteY35" fmla="*/ 0 h 149403"/>
              <a:gd name="connsiteX36" fmla="*/ 209282 w 352800"/>
              <a:gd name="connsiteY36" fmla="*/ 27757 h 149403"/>
              <a:gd name="connsiteX37" fmla="*/ 187171 w 352800"/>
              <a:gd name="connsiteY37" fmla="*/ 54694 h 149403"/>
              <a:gd name="connsiteX38" fmla="*/ 187582 w 352800"/>
              <a:gd name="connsiteY38" fmla="*/ 55514 h 149403"/>
              <a:gd name="connsiteX39" fmla="*/ 212147 w 352800"/>
              <a:gd name="connsiteY39" fmla="*/ 50621 h 149403"/>
              <a:gd name="connsiteX40" fmla="*/ 238967 w 352800"/>
              <a:gd name="connsiteY40" fmla="*/ 76540 h 149403"/>
              <a:gd name="connsiteX41" fmla="*/ 221565 w 352800"/>
              <a:gd name="connsiteY41" fmla="*/ 116344 h 149403"/>
              <a:gd name="connsiteX42" fmla="*/ 247748 w 352800"/>
              <a:gd name="connsiteY42" fmla="*/ 145119 h 149403"/>
              <a:gd name="connsiteX43" fmla="*/ 247748 w 352800"/>
              <a:gd name="connsiteY43" fmla="*/ 146137 h 149403"/>
              <a:gd name="connsiteX44" fmla="*/ 215609 w 352800"/>
              <a:gd name="connsiteY44" fmla="*/ 146137 h 149403"/>
              <a:gd name="connsiteX45" fmla="*/ 203326 w 352800"/>
              <a:gd name="connsiteY45" fmla="*/ 132873 h 149403"/>
              <a:gd name="connsiteX46" fmla="*/ 157061 w 352800"/>
              <a:gd name="connsiteY46" fmla="*/ 149403 h 149403"/>
              <a:gd name="connsiteX47" fmla="*/ 115915 w 352800"/>
              <a:gd name="connsiteY47" fmla="*/ 110829 h 149403"/>
              <a:gd name="connsiteX48" fmla="*/ 145190 w 352800"/>
              <a:gd name="connsiteY48" fmla="*/ 69809 h 149403"/>
              <a:gd name="connsiteX49" fmla="*/ 144991 w 352800"/>
              <a:gd name="connsiteY49" fmla="*/ 69399 h 149403"/>
              <a:gd name="connsiteX50" fmla="*/ 128609 w 352800"/>
              <a:gd name="connsiteY50" fmla="*/ 35308 h 149403"/>
              <a:gd name="connsiteX51" fmla="*/ 170789 w 352800"/>
              <a:gd name="connsiteY51" fmla="*/ 0 h 14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2800" h="149403">
                <a:moveTo>
                  <a:pt x="150933" y="75720"/>
                </a:moveTo>
                <a:cubicBezTo>
                  <a:pt x="143160" y="81221"/>
                  <a:pt x="138451" y="91020"/>
                  <a:pt x="138451" y="101639"/>
                </a:cubicBezTo>
                <a:cubicBezTo>
                  <a:pt x="138451" y="118579"/>
                  <a:pt x="150522" y="134500"/>
                  <a:pt x="170179" y="134500"/>
                </a:cubicBezTo>
                <a:cubicBezTo>
                  <a:pt x="178973" y="134500"/>
                  <a:pt x="188603" y="131234"/>
                  <a:pt x="197198" y="126129"/>
                </a:cubicBezTo>
                <a:close/>
                <a:moveTo>
                  <a:pt x="194943" y="61438"/>
                </a:moveTo>
                <a:cubicBezTo>
                  <a:pt x="189213" y="61438"/>
                  <a:pt x="182250" y="62456"/>
                  <a:pt x="175087" y="65313"/>
                </a:cubicBezTo>
                <a:lnTo>
                  <a:pt x="215211" y="109414"/>
                </a:lnTo>
                <a:cubicBezTo>
                  <a:pt x="219721" y="102472"/>
                  <a:pt x="221763" y="94921"/>
                  <a:pt x="221763" y="87569"/>
                </a:cubicBezTo>
                <a:cubicBezTo>
                  <a:pt x="221763" y="71026"/>
                  <a:pt x="211524" y="61438"/>
                  <a:pt x="194943" y="61438"/>
                </a:cubicBezTo>
                <a:close/>
                <a:moveTo>
                  <a:pt x="170179" y="10817"/>
                </a:moveTo>
                <a:cubicBezTo>
                  <a:pt x="158294" y="10817"/>
                  <a:pt x="150721" y="17548"/>
                  <a:pt x="150734" y="29397"/>
                </a:cubicBezTo>
                <a:cubicBezTo>
                  <a:pt x="150734" y="35718"/>
                  <a:pt x="152976" y="41034"/>
                  <a:pt x="160762" y="49603"/>
                </a:cubicBezTo>
                <a:lnTo>
                  <a:pt x="169569" y="59402"/>
                </a:lnTo>
                <a:cubicBezTo>
                  <a:pt x="183695" y="53068"/>
                  <a:pt x="189425" y="42052"/>
                  <a:pt x="189425" y="30415"/>
                </a:cubicBezTo>
                <a:cubicBezTo>
                  <a:pt x="189425" y="17760"/>
                  <a:pt x="182263" y="10817"/>
                  <a:pt x="170179" y="10817"/>
                </a:cubicBezTo>
                <a:close/>
                <a:moveTo>
                  <a:pt x="327413" y="3267"/>
                </a:moveTo>
                <a:lnTo>
                  <a:pt x="352800" y="3267"/>
                </a:lnTo>
                <a:lnTo>
                  <a:pt x="352800" y="102260"/>
                </a:lnTo>
                <a:cubicBezTo>
                  <a:pt x="352800" y="128986"/>
                  <a:pt x="339496" y="149403"/>
                  <a:pt x="305301" y="149403"/>
                </a:cubicBezTo>
                <a:cubicBezTo>
                  <a:pt x="271106" y="149403"/>
                  <a:pt x="257802" y="128999"/>
                  <a:pt x="257802" y="102260"/>
                </a:cubicBezTo>
                <a:lnTo>
                  <a:pt x="257802" y="93480"/>
                </a:lnTo>
                <a:lnTo>
                  <a:pt x="283190" y="87159"/>
                </a:lnTo>
                <a:lnTo>
                  <a:pt x="283190" y="106743"/>
                </a:lnTo>
                <a:cubicBezTo>
                  <a:pt x="283190" y="125323"/>
                  <a:pt x="289941" y="136140"/>
                  <a:pt x="305301" y="136140"/>
                </a:cubicBezTo>
                <a:cubicBezTo>
                  <a:pt x="320860" y="136140"/>
                  <a:pt x="327413" y="125931"/>
                  <a:pt x="327413" y="108793"/>
                </a:cubicBezTo>
                <a:close/>
                <a:moveTo>
                  <a:pt x="69610" y="3267"/>
                </a:moveTo>
                <a:lnTo>
                  <a:pt x="94998" y="3267"/>
                </a:lnTo>
                <a:lnTo>
                  <a:pt x="94998" y="102260"/>
                </a:lnTo>
                <a:cubicBezTo>
                  <a:pt x="94998" y="128986"/>
                  <a:pt x="81694" y="149403"/>
                  <a:pt x="47499" y="149403"/>
                </a:cubicBezTo>
                <a:cubicBezTo>
                  <a:pt x="13304" y="149403"/>
                  <a:pt x="0" y="128999"/>
                  <a:pt x="0" y="102260"/>
                </a:cubicBezTo>
                <a:lnTo>
                  <a:pt x="0" y="93480"/>
                </a:lnTo>
                <a:lnTo>
                  <a:pt x="25388" y="87159"/>
                </a:lnTo>
                <a:lnTo>
                  <a:pt x="25388" y="106743"/>
                </a:lnTo>
                <a:cubicBezTo>
                  <a:pt x="25388" y="125323"/>
                  <a:pt x="32139" y="136140"/>
                  <a:pt x="47499" y="136140"/>
                </a:cubicBezTo>
                <a:cubicBezTo>
                  <a:pt x="63058" y="136140"/>
                  <a:pt x="69610" y="125931"/>
                  <a:pt x="69610" y="108793"/>
                </a:cubicBezTo>
                <a:close/>
                <a:moveTo>
                  <a:pt x="170789" y="0"/>
                </a:moveTo>
                <a:cubicBezTo>
                  <a:pt x="195355" y="0"/>
                  <a:pt x="209282" y="12246"/>
                  <a:pt x="209282" y="27757"/>
                </a:cubicBezTo>
                <a:cubicBezTo>
                  <a:pt x="209282" y="38574"/>
                  <a:pt x="202729" y="46323"/>
                  <a:pt x="187171" y="54694"/>
                </a:cubicBezTo>
                <a:lnTo>
                  <a:pt x="187582" y="55514"/>
                </a:lnTo>
                <a:cubicBezTo>
                  <a:pt x="193922" y="53068"/>
                  <a:pt x="203552" y="50621"/>
                  <a:pt x="212147" y="50621"/>
                </a:cubicBezTo>
                <a:cubicBezTo>
                  <a:pt x="228528" y="50621"/>
                  <a:pt x="238967" y="61028"/>
                  <a:pt x="238967" y="76540"/>
                </a:cubicBezTo>
                <a:cubicBezTo>
                  <a:pt x="238967" y="88997"/>
                  <a:pt x="232627" y="103279"/>
                  <a:pt x="221565" y="116344"/>
                </a:cubicBezTo>
                <a:lnTo>
                  <a:pt x="247748" y="145119"/>
                </a:lnTo>
                <a:lnTo>
                  <a:pt x="247748" y="146137"/>
                </a:lnTo>
                <a:lnTo>
                  <a:pt x="215609" y="146137"/>
                </a:lnTo>
                <a:lnTo>
                  <a:pt x="203326" y="132873"/>
                </a:lnTo>
                <a:cubicBezTo>
                  <a:pt x="188179" y="143479"/>
                  <a:pt x="171386" y="149403"/>
                  <a:pt x="157061" y="149403"/>
                </a:cubicBezTo>
                <a:cubicBezTo>
                  <a:pt x="132085" y="149403"/>
                  <a:pt x="115915" y="131855"/>
                  <a:pt x="115915" y="110829"/>
                </a:cubicBezTo>
                <a:cubicBezTo>
                  <a:pt x="115915" y="94908"/>
                  <a:pt x="125134" y="79396"/>
                  <a:pt x="145190" y="69809"/>
                </a:cubicBezTo>
                <a:lnTo>
                  <a:pt x="144991" y="69399"/>
                </a:lnTo>
                <a:cubicBezTo>
                  <a:pt x="133119" y="56532"/>
                  <a:pt x="128609" y="45927"/>
                  <a:pt x="128609" y="35308"/>
                </a:cubicBezTo>
                <a:cubicBezTo>
                  <a:pt x="128609" y="15723"/>
                  <a:pt x="142537" y="0"/>
                  <a:pt x="170789" y="0"/>
                </a:cubicBezTo>
                <a:close/>
              </a:path>
            </a:pathLst>
          </a:custGeom>
          <a:solidFill>
            <a:schemeClr val="accent1"/>
          </a:solidFill>
        </p:spPr>
        <p:txBody>
          <a:bodyPr wrap="square">
            <a:noAutofit/>
          </a:bodyPr>
          <a:lstStyle/>
          <a:p>
            <a:r>
              <a:rPr lang="en-US"/>
              <a:t>  </a:t>
            </a:r>
          </a:p>
        </p:txBody>
      </p:sp>
      <p:sp>
        <p:nvSpPr>
          <p:cNvPr id="4" name="Subtitle 2">
            <a:extLst>
              <a:ext uri="{FF2B5EF4-FFF2-40B4-BE49-F238E27FC236}">
                <a16:creationId xmlns:a16="http://schemas.microsoft.com/office/drawing/2014/main" id="{ED7FA108-29C1-EF3A-0837-89432CE7B9CC}"/>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 </a:t>
            </a:r>
            <a:br>
              <a:rPr lang="en-GB"/>
            </a:br>
            <a:r>
              <a:rPr lang="en-GB"/>
              <a:t>Note: Do not alter or move the J&amp;J shorthand logo.</a:t>
            </a:r>
          </a:p>
        </p:txBody>
      </p:sp>
    </p:spTree>
    <p:extLst>
      <p:ext uri="{BB962C8B-B14F-4D97-AF65-F5344CB8AC3E}">
        <p14:creationId xmlns:p14="http://schemas.microsoft.com/office/powerpoint/2010/main" val="191695300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Header with Full Dark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0" y="0"/>
            <a:ext cx="12192000" cy="6858000"/>
          </a:xfrm>
          <a:solidFill>
            <a:schemeClr val="bg2"/>
          </a:solidFill>
        </p:spPr>
        <p:txBody>
          <a:bodyPr anchor="ctr"/>
          <a:lstStyle>
            <a:lvl1pPr algn="ctr">
              <a:defRPr b="0" i="0">
                <a:solidFill>
                  <a:schemeClr val="bg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If using a title over the image, ensure the text is legible. Double click the image to adjust crop and scale.</a:t>
            </a: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9384" y="270000"/>
            <a:ext cx="8672054" cy="1758623"/>
          </a:xfrm>
        </p:spPr>
        <p:txBody>
          <a:bodyPr anchor="t">
            <a:spAutoFit/>
          </a:bodyPr>
          <a:lstStyle>
            <a:lvl1pPr>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Footer Placeholder 4">
            <a:extLst>
              <a:ext uri="{FF2B5EF4-FFF2-40B4-BE49-F238E27FC236}">
                <a16:creationId xmlns:a16="http://schemas.microsoft.com/office/drawing/2014/main" id="{9491BFCC-4CF5-814A-036A-AA78247FF396}"/>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10" name="SmartArt Placeholder 9">
            <a:extLst>
              <a:ext uri="{FF2B5EF4-FFF2-40B4-BE49-F238E27FC236}">
                <a16:creationId xmlns:a16="http://schemas.microsoft.com/office/drawing/2014/main" id="{5A280A0E-8ABE-87F1-05FC-BB3C20B16178}"/>
              </a:ext>
            </a:extLst>
          </p:cNvPr>
          <p:cNvSpPr>
            <a:spLocks noGrp="1"/>
          </p:cNvSpPr>
          <p:nvPr>
            <p:ph type="dgm" sz="quarter" idx="14" hasCustomPrompt="1"/>
          </p:nvPr>
        </p:nvSpPr>
        <p:spPr>
          <a:xfrm>
            <a:off x="287338" y="6416675"/>
            <a:ext cx="352800" cy="149403"/>
          </a:xfrm>
          <a:custGeom>
            <a:avLst/>
            <a:gdLst>
              <a:gd name="connsiteX0" fmla="*/ 150933 w 352800"/>
              <a:gd name="connsiteY0" fmla="*/ 75720 h 149403"/>
              <a:gd name="connsiteX1" fmla="*/ 138451 w 352800"/>
              <a:gd name="connsiteY1" fmla="*/ 101639 h 149403"/>
              <a:gd name="connsiteX2" fmla="*/ 170179 w 352800"/>
              <a:gd name="connsiteY2" fmla="*/ 134500 h 149403"/>
              <a:gd name="connsiteX3" fmla="*/ 197198 w 352800"/>
              <a:gd name="connsiteY3" fmla="*/ 126129 h 149403"/>
              <a:gd name="connsiteX4" fmla="*/ 194943 w 352800"/>
              <a:gd name="connsiteY4" fmla="*/ 61438 h 149403"/>
              <a:gd name="connsiteX5" fmla="*/ 175087 w 352800"/>
              <a:gd name="connsiteY5" fmla="*/ 65313 h 149403"/>
              <a:gd name="connsiteX6" fmla="*/ 215211 w 352800"/>
              <a:gd name="connsiteY6" fmla="*/ 109414 h 149403"/>
              <a:gd name="connsiteX7" fmla="*/ 221763 w 352800"/>
              <a:gd name="connsiteY7" fmla="*/ 87569 h 149403"/>
              <a:gd name="connsiteX8" fmla="*/ 194943 w 352800"/>
              <a:gd name="connsiteY8" fmla="*/ 61438 h 149403"/>
              <a:gd name="connsiteX9" fmla="*/ 170179 w 352800"/>
              <a:gd name="connsiteY9" fmla="*/ 10817 h 149403"/>
              <a:gd name="connsiteX10" fmla="*/ 150734 w 352800"/>
              <a:gd name="connsiteY10" fmla="*/ 29397 h 149403"/>
              <a:gd name="connsiteX11" fmla="*/ 160762 w 352800"/>
              <a:gd name="connsiteY11" fmla="*/ 49603 h 149403"/>
              <a:gd name="connsiteX12" fmla="*/ 169569 w 352800"/>
              <a:gd name="connsiteY12" fmla="*/ 59402 h 149403"/>
              <a:gd name="connsiteX13" fmla="*/ 189425 w 352800"/>
              <a:gd name="connsiteY13" fmla="*/ 30415 h 149403"/>
              <a:gd name="connsiteX14" fmla="*/ 170179 w 352800"/>
              <a:gd name="connsiteY14" fmla="*/ 10817 h 149403"/>
              <a:gd name="connsiteX15" fmla="*/ 327413 w 352800"/>
              <a:gd name="connsiteY15" fmla="*/ 3267 h 149403"/>
              <a:gd name="connsiteX16" fmla="*/ 352800 w 352800"/>
              <a:gd name="connsiteY16" fmla="*/ 3267 h 149403"/>
              <a:gd name="connsiteX17" fmla="*/ 352800 w 352800"/>
              <a:gd name="connsiteY17" fmla="*/ 102260 h 149403"/>
              <a:gd name="connsiteX18" fmla="*/ 305301 w 352800"/>
              <a:gd name="connsiteY18" fmla="*/ 149403 h 149403"/>
              <a:gd name="connsiteX19" fmla="*/ 257802 w 352800"/>
              <a:gd name="connsiteY19" fmla="*/ 102260 h 149403"/>
              <a:gd name="connsiteX20" fmla="*/ 257802 w 352800"/>
              <a:gd name="connsiteY20" fmla="*/ 93480 h 149403"/>
              <a:gd name="connsiteX21" fmla="*/ 283190 w 352800"/>
              <a:gd name="connsiteY21" fmla="*/ 87159 h 149403"/>
              <a:gd name="connsiteX22" fmla="*/ 283190 w 352800"/>
              <a:gd name="connsiteY22" fmla="*/ 106743 h 149403"/>
              <a:gd name="connsiteX23" fmla="*/ 305301 w 352800"/>
              <a:gd name="connsiteY23" fmla="*/ 136140 h 149403"/>
              <a:gd name="connsiteX24" fmla="*/ 327413 w 352800"/>
              <a:gd name="connsiteY24" fmla="*/ 108793 h 149403"/>
              <a:gd name="connsiteX25" fmla="*/ 69610 w 352800"/>
              <a:gd name="connsiteY25" fmla="*/ 3267 h 149403"/>
              <a:gd name="connsiteX26" fmla="*/ 94998 w 352800"/>
              <a:gd name="connsiteY26" fmla="*/ 3267 h 149403"/>
              <a:gd name="connsiteX27" fmla="*/ 94998 w 352800"/>
              <a:gd name="connsiteY27" fmla="*/ 102260 h 149403"/>
              <a:gd name="connsiteX28" fmla="*/ 47499 w 352800"/>
              <a:gd name="connsiteY28" fmla="*/ 149403 h 149403"/>
              <a:gd name="connsiteX29" fmla="*/ 0 w 352800"/>
              <a:gd name="connsiteY29" fmla="*/ 102260 h 149403"/>
              <a:gd name="connsiteX30" fmla="*/ 0 w 352800"/>
              <a:gd name="connsiteY30" fmla="*/ 93480 h 149403"/>
              <a:gd name="connsiteX31" fmla="*/ 25388 w 352800"/>
              <a:gd name="connsiteY31" fmla="*/ 87159 h 149403"/>
              <a:gd name="connsiteX32" fmla="*/ 25388 w 352800"/>
              <a:gd name="connsiteY32" fmla="*/ 106743 h 149403"/>
              <a:gd name="connsiteX33" fmla="*/ 47499 w 352800"/>
              <a:gd name="connsiteY33" fmla="*/ 136140 h 149403"/>
              <a:gd name="connsiteX34" fmla="*/ 69610 w 352800"/>
              <a:gd name="connsiteY34" fmla="*/ 108793 h 149403"/>
              <a:gd name="connsiteX35" fmla="*/ 170789 w 352800"/>
              <a:gd name="connsiteY35" fmla="*/ 0 h 149403"/>
              <a:gd name="connsiteX36" fmla="*/ 209282 w 352800"/>
              <a:gd name="connsiteY36" fmla="*/ 27757 h 149403"/>
              <a:gd name="connsiteX37" fmla="*/ 187171 w 352800"/>
              <a:gd name="connsiteY37" fmla="*/ 54694 h 149403"/>
              <a:gd name="connsiteX38" fmla="*/ 187582 w 352800"/>
              <a:gd name="connsiteY38" fmla="*/ 55514 h 149403"/>
              <a:gd name="connsiteX39" fmla="*/ 212147 w 352800"/>
              <a:gd name="connsiteY39" fmla="*/ 50621 h 149403"/>
              <a:gd name="connsiteX40" fmla="*/ 238967 w 352800"/>
              <a:gd name="connsiteY40" fmla="*/ 76540 h 149403"/>
              <a:gd name="connsiteX41" fmla="*/ 221565 w 352800"/>
              <a:gd name="connsiteY41" fmla="*/ 116344 h 149403"/>
              <a:gd name="connsiteX42" fmla="*/ 247748 w 352800"/>
              <a:gd name="connsiteY42" fmla="*/ 145119 h 149403"/>
              <a:gd name="connsiteX43" fmla="*/ 247748 w 352800"/>
              <a:gd name="connsiteY43" fmla="*/ 146137 h 149403"/>
              <a:gd name="connsiteX44" fmla="*/ 215609 w 352800"/>
              <a:gd name="connsiteY44" fmla="*/ 146137 h 149403"/>
              <a:gd name="connsiteX45" fmla="*/ 203326 w 352800"/>
              <a:gd name="connsiteY45" fmla="*/ 132873 h 149403"/>
              <a:gd name="connsiteX46" fmla="*/ 157061 w 352800"/>
              <a:gd name="connsiteY46" fmla="*/ 149403 h 149403"/>
              <a:gd name="connsiteX47" fmla="*/ 115915 w 352800"/>
              <a:gd name="connsiteY47" fmla="*/ 110829 h 149403"/>
              <a:gd name="connsiteX48" fmla="*/ 145190 w 352800"/>
              <a:gd name="connsiteY48" fmla="*/ 69809 h 149403"/>
              <a:gd name="connsiteX49" fmla="*/ 144991 w 352800"/>
              <a:gd name="connsiteY49" fmla="*/ 69399 h 149403"/>
              <a:gd name="connsiteX50" fmla="*/ 128609 w 352800"/>
              <a:gd name="connsiteY50" fmla="*/ 35308 h 149403"/>
              <a:gd name="connsiteX51" fmla="*/ 170789 w 352800"/>
              <a:gd name="connsiteY51" fmla="*/ 0 h 14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52800" h="149403">
                <a:moveTo>
                  <a:pt x="150933" y="75720"/>
                </a:moveTo>
                <a:cubicBezTo>
                  <a:pt x="143160" y="81221"/>
                  <a:pt x="138451" y="91020"/>
                  <a:pt x="138451" y="101639"/>
                </a:cubicBezTo>
                <a:cubicBezTo>
                  <a:pt x="138451" y="118579"/>
                  <a:pt x="150522" y="134500"/>
                  <a:pt x="170179" y="134500"/>
                </a:cubicBezTo>
                <a:cubicBezTo>
                  <a:pt x="178973" y="134500"/>
                  <a:pt x="188603" y="131234"/>
                  <a:pt x="197198" y="126129"/>
                </a:cubicBezTo>
                <a:close/>
                <a:moveTo>
                  <a:pt x="194943" y="61438"/>
                </a:moveTo>
                <a:cubicBezTo>
                  <a:pt x="189213" y="61438"/>
                  <a:pt x="182250" y="62456"/>
                  <a:pt x="175087" y="65313"/>
                </a:cubicBezTo>
                <a:lnTo>
                  <a:pt x="215211" y="109414"/>
                </a:lnTo>
                <a:cubicBezTo>
                  <a:pt x="219721" y="102472"/>
                  <a:pt x="221763" y="94921"/>
                  <a:pt x="221763" y="87569"/>
                </a:cubicBezTo>
                <a:cubicBezTo>
                  <a:pt x="221763" y="71026"/>
                  <a:pt x="211524" y="61438"/>
                  <a:pt x="194943" y="61438"/>
                </a:cubicBezTo>
                <a:close/>
                <a:moveTo>
                  <a:pt x="170179" y="10817"/>
                </a:moveTo>
                <a:cubicBezTo>
                  <a:pt x="158294" y="10817"/>
                  <a:pt x="150721" y="17548"/>
                  <a:pt x="150734" y="29397"/>
                </a:cubicBezTo>
                <a:cubicBezTo>
                  <a:pt x="150734" y="35718"/>
                  <a:pt x="152976" y="41034"/>
                  <a:pt x="160762" y="49603"/>
                </a:cubicBezTo>
                <a:lnTo>
                  <a:pt x="169569" y="59402"/>
                </a:lnTo>
                <a:cubicBezTo>
                  <a:pt x="183695" y="53068"/>
                  <a:pt x="189425" y="42052"/>
                  <a:pt x="189425" y="30415"/>
                </a:cubicBezTo>
                <a:cubicBezTo>
                  <a:pt x="189425" y="17760"/>
                  <a:pt x="182263" y="10817"/>
                  <a:pt x="170179" y="10817"/>
                </a:cubicBezTo>
                <a:close/>
                <a:moveTo>
                  <a:pt x="327413" y="3267"/>
                </a:moveTo>
                <a:lnTo>
                  <a:pt x="352800" y="3267"/>
                </a:lnTo>
                <a:lnTo>
                  <a:pt x="352800" y="102260"/>
                </a:lnTo>
                <a:cubicBezTo>
                  <a:pt x="352800" y="128986"/>
                  <a:pt x="339496" y="149403"/>
                  <a:pt x="305301" y="149403"/>
                </a:cubicBezTo>
                <a:cubicBezTo>
                  <a:pt x="271106" y="149403"/>
                  <a:pt x="257802" y="128999"/>
                  <a:pt x="257802" y="102260"/>
                </a:cubicBezTo>
                <a:lnTo>
                  <a:pt x="257802" y="93480"/>
                </a:lnTo>
                <a:lnTo>
                  <a:pt x="283190" y="87159"/>
                </a:lnTo>
                <a:lnTo>
                  <a:pt x="283190" y="106743"/>
                </a:lnTo>
                <a:cubicBezTo>
                  <a:pt x="283190" y="125323"/>
                  <a:pt x="289941" y="136140"/>
                  <a:pt x="305301" y="136140"/>
                </a:cubicBezTo>
                <a:cubicBezTo>
                  <a:pt x="320860" y="136140"/>
                  <a:pt x="327413" y="125931"/>
                  <a:pt x="327413" y="108793"/>
                </a:cubicBezTo>
                <a:close/>
                <a:moveTo>
                  <a:pt x="69610" y="3267"/>
                </a:moveTo>
                <a:lnTo>
                  <a:pt x="94998" y="3267"/>
                </a:lnTo>
                <a:lnTo>
                  <a:pt x="94998" y="102260"/>
                </a:lnTo>
                <a:cubicBezTo>
                  <a:pt x="94998" y="128986"/>
                  <a:pt x="81694" y="149403"/>
                  <a:pt x="47499" y="149403"/>
                </a:cubicBezTo>
                <a:cubicBezTo>
                  <a:pt x="13304" y="149403"/>
                  <a:pt x="0" y="128999"/>
                  <a:pt x="0" y="102260"/>
                </a:cubicBezTo>
                <a:lnTo>
                  <a:pt x="0" y="93480"/>
                </a:lnTo>
                <a:lnTo>
                  <a:pt x="25388" y="87159"/>
                </a:lnTo>
                <a:lnTo>
                  <a:pt x="25388" y="106743"/>
                </a:lnTo>
                <a:cubicBezTo>
                  <a:pt x="25388" y="125323"/>
                  <a:pt x="32139" y="136140"/>
                  <a:pt x="47499" y="136140"/>
                </a:cubicBezTo>
                <a:cubicBezTo>
                  <a:pt x="63058" y="136140"/>
                  <a:pt x="69610" y="125931"/>
                  <a:pt x="69610" y="108793"/>
                </a:cubicBezTo>
                <a:close/>
                <a:moveTo>
                  <a:pt x="170789" y="0"/>
                </a:moveTo>
                <a:cubicBezTo>
                  <a:pt x="195355" y="0"/>
                  <a:pt x="209282" y="12246"/>
                  <a:pt x="209282" y="27757"/>
                </a:cubicBezTo>
                <a:cubicBezTo>
                  <a:pt x="209282" y="38574"/>
                  <a:pt x="202729" y="46323"/>
                  <a:pt x="187171" y="54694"/>
                </a:cubicBezTo>
                <a:lnTo>
                  <a:pt x="187582" y="55514"/>
                </a:lnTo>
                <a:cubicBezTo>
                  <a:pt x="193922" y="53068"/>
                  <a:pt x="203552" y="50621"/>
                  <a:pt x="212147" y="50621"/>
                </a:cubicBezTo>
                <a:cubicBezTo>
                  <a:pt x="228528" y="50621"/>
                  <a:pt x="238967" y="61028"/>
                  <a:pt x="238967" y="76540"/>
                </a:cubicBezTo>
                <a:cubicBezTo>
                  <a:pt x="238967" y="88997"/>
                  <a:pt x="232627" y="103279"/>
                  <a:pt x="221565" y="116344"/>
                </a:cubicBezTo>
                <a:lnTo>
                  <a:pt x="247748" y="145119"/>
                </a:lnTo>
                <a:lnTo>
                  <a:pt x="247748" y="146137"/>
                </a:lnTo>
                <a:lnTo>
                  <a:pt x="215609" y="146137"/>
                </a:lnTo>
                <a:lnTo>
                  <a:pt x="203326" y="132873"/>
                </a:lnTo>
                <a:cubicBezTo>
                  <a:pt x="188179" y="143479"/>
                  <a:pt x="171386" y="149403"/>
                  <a:pt x="157061" y="149403"/>
                </a:cubicBezTo>
                <a:cubicBezTo>
                  <a:pt x="132085" y="149403"/>
                  <a:pt x="115915" y="131855"/>
                  <a:pt x="115915" y="110829"/>
                </a:cubicBezTo>
                <a:cubicBezTo>
                  <a:pt x="115915" y="94908"/>
                  <a:pt x="125134" y="79396"/>
                  <a:pt x="145190" y="69809"/>
                </a:cubicBezTo>
                <a:lnTo>
                  <a:pt x="144991" y="69399"/>
                </a:lnTo>
                <a:cubicBezTo>
                  <a:pt x="133119" y="56532"/>
                  <a:pt x="128609" y="45927"/>
                  <a:pt x="128609" y="35308"/>
                </a:cubicBezTo>
                <a:cubicBezTo>
                  <a:pt x="128609" y="15723"/>
                  <a:pt x="142537" y="0"/>
                  <a:pt x="170789" y="0"/>
                </a:cubicBezTo>
                <a:close/>
              </a:path>
            </a:pathLst>
          </a:custGeom>
          <a:solidFill>
            <a:schemeClr val="bg1"/>
          </a:solidFill>
        </p:spPr>
        <p:txBody>
          <a:bodyPr wrap="square">
            <a:noAutofit/>
          </a:bodyPr>
          <a:lstStyle>
            <a:lvl1pPr>
              <a:defRPr>
                <a:solidFill>
                  <a:schemeClr val="bg1"/>
                </a:solidFill>
              </a:defRPr>
            </a:lvl1pPr>
          </a:lstStyle>
          <a:p>
            <a:r>
              <a:rPr lang="en-US"/>
              <a:t>  </a:t>
            </a:r>
          </a:p>
        </p:txBody>
      </p:sp>
      <p:sp>
        <p:nvSpPr>
          <p:cNvPr id="4" name="Subtitle 2">
            <a:extLst>
              <a:ext uri="{FF2B5EF4-FFF2-40B4-BE49-F238E27FC236}">
                <a16:creationId xmlns:a16="http://schemas.microsoft.com/office/drawing/2014/main" id="{A477576C-4DAC-133C-26FB-AA2139F25803}"/>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 </a:t>
            </a:r>
            <a:br>
              <a:rPr lang="en-GB"/>
            </a:br>
            <a:r>
              <a:rPr lang="en-GB"/>
              <a:t>Note: Do not alter or move the J&amp;J shorthand logo.</a:t>
            </a:r>
          </a:p>
        </p:txBody>
      </p:sp>
    </p:spTree>
    <p:extLst>
      <p:ext uri="{BB962C8B-B14F-4D97-AF65-F5344CB8AC3E}">
        <p14:creationId xmlns:p14="http://schemas.microsoft.com/office/powerpoint/2010/main" val="209745495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66399"/>
            <a:ext cx="5732004" cy="3965875"/>
          </a:xfrm>
        </p:spPr>
        <p:txBody>
          <a:bodyPr anchor="t">
            <a:normAutofit/>
          </a:bodyPr>
          <a:lstStyle>
            <a:lvl1pPr>
              <a:lnSpc>
                <a:spcPct val="80000"/>
              </a:lnSpc>
              <a:defRPr lang="en-GB" sz="7000" b="0" i="0" kern="1200" spc="0" baseline="0" dirty="0">
                <a:solidFill>
                  <a:schemeClr val="bg1"/>
                </a:solidFill>
                <a:latin typeface="+mj-lt"/>
                <a:ea typeface="+mj-ea"/>
                <a:cs typeface="+mj-cs"/>
              </a:defRPr>
            </a:lvl1pPr>
          </a:lstStyle>
          <a:p>
            <a:r>
              <a:rPr lang="en-GB"/>
              <a:t>Click to edit Master title style</a:t>
            </a:r>
            <a:br>
              <a:rPr lang="en-GB"/>
            </a:br>
            <a:endParaRPr lang="en-GB"/>
          </a:p>
        </p:txBody>
      </p:sp>
      <p:sp>
        <p:nvSpPr>
          <p:cNvPr id="10" name="Picture Placeholder 3">
            <a:extLst>
              <a:ext uri="{FF2B5EF4-FFF2-40B4-BE49-F238E27FC236}">
                <a16:creationId xmlns:a16="http://schemas.microsoft.com/office/drawing/2014/main" id="{7474C3C3-E6CF-FCE1-1181-F02BC23A1017}"/>
              </a:ext>
            </a:extLst>
          </p:cNvPr>
          <p:cNvSpPr>
            <a:spLocks noGrp="1"/>
          </p:cNvSpPr>
          <p:nvPr>
            <p:ph type="pic" sz="quarter" idx="11" hasCustomPrompt="1"/>
          </p:nvPr>
        </p:nvSpPr>
        <p:spPr>
          <a:xfrm>
            <a:off x="6165851" y="0"/>
            <a:ext cx="6026150"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3" name="Graphic 8">
            <a:extLst>
              <a:ext uri="{FF2B5EF4-FFF2-40B4-BE49-F238E27FC236}">
                <a16:creationId xmlns:a16="http://schemas.microsoft.com/office/drawing/2014/main" id="{340F79D8-9CB3-8533-8439-9D23904770BB}"/>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
        <p:nvSpPr>
          <p:cNvPr id="4" name="Footer Placeholder 4">
            <a:extLst>
              <a:ext uri="{FF2B5EF4-FFF2-40B4-BE49-F238E27FC236}">
                <a16:creationId xmlns:a16="http://schemas.microsoft.com/office/drawing/2014/main" id="{225F254E-C308-E8CA-73B7-DF67D354B850}"/>
              </a:ext>
            </a:extLst>
          </p:cNvPr>
          <p:cNvSpPr>
            <a:spLocks noGrp="1"/>
          </p:cNvSpPr>
          <p:nvPr>
            <p:ph type="ftr" sz="quarter" idx="3"/>
          </p:nvPr>
        </p:nvSpPr>
        <p:spPr>
          <a:xfrm>
            <a:off x="288259" y="5868000"/>
            <a:ext cx="573200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5" name="Subtitle 2">
            <a:extLst>
              <a:ext uri="{FF2B5EF4-FFF2-40B4-BE49-F238E27FC236}">
                <a16:creationId xmlns:a16="http://schemas.microsoft.com/office/drawing/2014/main" id="{6F9D9E1F-908D-AE0A-5E38-471673E1AA2B}"/>
              </a:ext>
            </a:extLst>
          </p:cNvPr>
          <p:cNvSpPr>
            <a:spLocks noGrp="1"/>
          </p:cNvSpPr>
          <p:nvPr>
            <p:ph type="subTitle" idx="1" hasCustomPrompt="1"/>
          </p:nvPr>
        </p:nvSpPr>
        <p:spPr>
          <a:xfrm>
            <a:off x="284806" y="4889500"/>
            <a:ext cx="5762426"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Tree>
    <p:extLst>
      <p:ext uri="{BB962C8B-B14F-4D97-AF65-F5344CB8AC3E}">
        <p14:creationId xmlns:p14="http://schemas.microsoft.com/office/powerpoint/2010/main" val="269383662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69999"/>
            <a:ext cx="5732004" cy="3962275"/>
          </a:xfrm>
        </p:spPr>
        <p:txBody>
          <a:bodyPr anchor="t">
            <a:normAutofit/>
          </a:bodyPr>
          <a:lstStyle>
            <a:lvl1pPr>
              <a:lnSpc>
                <a:spcPct val="80000"/>
              </a:lnSpc>
              <a:defRPr lang="en-GB" sz="7000" b="0" i="0" kern="1200" spc="0" baseline="0" dirty="0">
                <a:solidFill>
                  <a:schemeClr val="accent1"/>
                </a:solidFill>
                <a:latin typeface="+mj-lt"/>
                <a:ea typeface="+mj-ea"/>
                <a:cs typeface="+mj-cs"/>
              </a:defRPr>
            </a:lvl1pPr>
          </a:lstStyle>
          <a:p>
            <a:r>
              <a:rPr lang="en-GB"/>
              <a:t>Click to edit Master title style</a:t>
            </a:r>
            <a:br>
              <a:rPr lang="en-GB"/>
            </a:br>
            <a:endParaRPr lang="en-GB"/>
          </a:p>
        </p:txBody>
      </p:sp>
      <p:sp>
        <p:nvSpPr>
          <p:cNvPr id="6" name="Picture Placeholder 3">
            <a:extLst>
              <a:ext uri="{FF2B5EF4-FFF2-40B4-BE49-F238E27FC236}">
                <a16:creationId xmlns:a16="http://schemas.microsoft.com/office/drawing/2014/main" id="{4C3BD605-06B1-68EF-DD24-2EA9D4780A82}"/>
              </a:ext>
            </a:extLst>
          </p:cNvPr>
          <p:cNvSpPr>
            <a:spLocks noGrp="1"/>
          </p:cNvSpPr>
          <p:nvPr>
            <p:ph type="pic" sz="quarter" idx="11" hasCustomPrompt="1"/>
          </p:nvPr>
        </p:nvSpPr>
        <p:spPr>
          <a:xfrm>
            <a:off x="6165851" y="0"/>
            <a:ext cx="6026150"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3" name="Footer Placeholder 4">
            <a:extLst>
              <a:ext uri="{FF2B5EF4-FFF2-40B4-BE49-F238E27FC236}">
                <a16:creationId xmlns:a16="http://schemas.microsoft.com/office/drawing/2014/main" id="{B39B618F-2071-CF8F-C3F6-63092DC24434}"/>
              </a:ext>
            </a:extLst>
          </p:cNvPr>
          <p:cNvSpPr>
            <a:spLocks noGrp="1"/>
          </p:cNvSpPr>
          <p:nvPr>
            <p:ph type="ftr" sz="quarter" idx="3"/>
          </p:nvPr>
        </p:nvSpPr>
        <p:spPr>
          <a:xfrm>
            <a:off x="288259" y="5868000"/>
            <a:ext cx="573200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Subtitle 2">
            <a:extLst>
              <a:ext uri="{FF2B5EF4-FFF2-40B4-BE49-F238E27FC236}">
                <a16:creationId xmlns:a16="http://schemas.microsoft.com/office/drawing/2014/main" id="{A0E68614-F52A-AD0A-D435-2C2D756FA9A7}"/>
              </a:ext>
            </a:extLst>
          </p:cNvPr>
          <p:cNvSpPr>
            <a:spLocks noGrp="1"/>
          </p:cNvSpPr>
          <p:nvPr>
            <p:ph type="subTitle" idx="1" hasCustomPrompt="1"/>
          </p:nvPr>
        </p:nvSpPr>
        <p:spPr>
          <a:xfrm>
            <a:off x="284806" y="4889500"/>
            <a:ext cx="5762426"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Tree>
    <p:extLst>
      <p:ext uri="{BB962C8B-B14F-4D97-AF65-F5344CB8AC3E}">
        <p14:creationId xmlns:p14="http://schemas.microsoft.com/office/powerpoint/2010/main" val="223897826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22AC-FEA7-AD51-FB22-01EC3D276410}"/>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GB"/>
              <a:t>Click to edit Master title style</a:t>
            </a:r>
          </a:p>
        </p:txBody>
      </p:sp>
      <p:sp>
        <p:nvSpPr>
          <p:cNvPr id="6" name="Text Placeholder 5">
            <a:extLst>
              <a:ext uri="{FF2B5EF4-FFF2-40B4-BE49-F238E27FC236}">
                <a16:creationId xmlns:a16="http://schemas.microsoft.com/office/drawing/2014/main" id="{D07DAC6C-95A8-D53D-7D6B-43128BEEF186}"/>
              </a:ext>
            </a:extLst>
          </p:cNvPr>
          <p:cNvSpPr>
            <a:spLocks noGrp="1"/>
          </p:cNvSpPr>
          <p:nvPr>
            <p:ph type="body" sz="quarter" idx="13"/>
          </p:nvPr>
        </p:nvSpPr>
        <p:spPr>
          <a:xfrm>
            <a:off x="3225801" y="277200"/>
            <a:ext cx="8966200" cy="5488600"/>
          </a:xfrm>
        </p:spPr>
        <p:txBody>
          <a:bodyPr/>
          <a:lstStyle>
            <a:lvl1pPr marL="981075" indent="-981075">
              <a:lnSpc>
                <a:spcPct val="80000"/>
              </a:lnSpc>
              <a:spcBef>
                <a:spcPts val="600"/>
              </a:spcBef>
              <a:spcAft>
                <a:spcPts val="600"/>
              </a:spcAft>
              <a:buFont typeface="+mj-lt"/>
              <a:buAutoNum type="arabicPeriod"/>
              <a:tabLst/>
              <a:defRPr sz="3000" b="0" i="0">
                <a:latin typeface="+mj-lt"/>
              </a:defRPr>
            </a:lvl1pPr>
            <a:lvl2pPr marL="1201738" indent="-220663">
              <a:tabLst/>
              <a:defRPr/>
            </a:lvl2pPr>
            <a:lvl3pPr marL="1201738" indent="-220663">
              <a:tabLst/>
              <a:defRPr/>
            </a:lvl3pPr>
            <a:lvl4pPr marL="1201738" indent="-220663">
              <a:tabLst/>
              <a:defRPr/>
            </a:lvl4pPr>
            <a:lvl5pPr marL="1201738" indent="-220663">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9" name="Footer Placeholder 4">
            <a:extLst>
              <a:ext uri="{FF2B5EF4-FFF2-40B4-BE49-F238E27FC236}">
                <a16:creationId xmlns:a16="http://schemas.microsoft.com/office/drawing/2014/main" id="{73D73DEF-9C82-2768-837B-EB448FCEC2C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11762703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GB"/>
              <a:t>Click to edit Master title style</a:t>
            </a:r>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225799" y="93313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225800" y="2317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4644000" y="2317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9106462" y="2317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225799" y="53899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225800" y="6254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4644000" y="6254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9106462" y="6254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225800" y="1022195"/>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4644000" y="1022195"/>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9106462" y="1022195"/>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225799" y="13351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225800" y="14189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4644000" y="14189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9106462" y="14189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225799" y="1737173"/>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225800" y="1815643"/>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4644000" y="1815643"/>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9106462" y="1815643"/>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225799" y="212342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225800" y="221236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4644000" y="221236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9106462" y="221236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225799" y="252544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225800" y="260765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4644000" y="260765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9106462" y="260765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225799" y="2919586"/>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225800" y="300293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4644000" y="300293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9106462" y="300293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225799" y="331372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225800" y="339822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4644000" y="339822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9106462" y="339822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97" name="Picture Placeholder 99">
            <a:extLst>
              <a:ext uri="{FF2B5EF4-FFF2-40B4-BE49-F238E27FC236}">
                <a16:creationId xmlns:a16="http://schemas.microsoft.com/office/drawing/2014/main" id="{F876AA1D-D562-3A3B-A233-9C23797C9A2F}"/>
              </a:ext>
            </a:extLst>
          </p:cNvPr>
          <p:cNvSpPr>
            <a:spLocks noGrp="1"/>
          </p:cNvSpPr>
          <p:nvPr>
            <p:ph type="pic" sz="quarter" idx="63" hasCustomPrompt="1"/>
          </p:nvPr>
        </p:nvSpPr>
        <p:spPr>
          <a:xfrm>
            <a:off x="3225799" y="371574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98" name="Text Placeholder 5">
            <a:extLst>
              <a:ext uri="{FF2B5EF4-FFF2-40B4-BE49-F238E27FC236}">
                <a16:creationId xmlns:a16="http://schemas.microsoft.com/office/drawing/2014/main" id="{4AAF2467-86C6-2863-72E4-0D257BDEFEC8}"/>
              </a:ext>
            </a:extLst>
          </p:cNvPr>
          <p:cNvSpPr>
            <a:spLocks noGrp="1"/>
          </p:cNvSpPr>
          <p:nvPr>
            <p:ph type="body" sz="quarter" idx="40" hasCustomPrompt="1"/>
          </p:nvPr>
        </p:nvSpPr>
        <p:spPr>
          <a:xfrm>
            <a:off x="3225800" y="379350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9" name="Text Placeholder 5">
            <a:extLst>
              <a:ext uri="{FF2B5EF4-FFF2-40B4-BE49-F238E27FC236}">
                <a16:creationId xmlns:a16="http://schemas.microsoft.com/office/drawing/2014/main" id="{D10BCF98-803A-D107-CF63-05EE97CCF877}"/>
              </a:ext>
            </a:extLst>
          </p:cNvPr>
          <p:cNvSpPr>
            <a:spLocks noGrp="1"/>
          </p:cNvSpPr>
          <p:nvPr>
            <p:ph type="body" sz="quarter" idx="41"/>
          </p:nvPr>
        </p:nvSpPr>
        <p:spPr>
          <a:xfrm>
            <a:off x="4644000" y="379350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00" name="Text Placeholder 5">
            <a:extLst>
              <a:ext uri="{FF2B5EF4-FFF2-40B4-BE49-F238E27FC236}">
                <a16:creationId xmlns:a16="http://schemas.microsoft.com/office/drawing/2014/main" id="{66FCBF15-2260-D8AF-4A2A-454AC1F084CE}"/>
              </a:ext>
            </a:extLst>
          </p:cNvPr>
          <p:cNvSpPr>
            <a:spLocks noGrp="1"/>
          </p:cNvSpPr>
          <p:nvPr>
            <p:ph type="body" sz="quarter" idx="42" hasCustomPrompt="1"/>
          </p:nvPr>
        </p:nvSpPr>
        <p:spPr>
          <a:xfrm>
            <a:off x="9106462" y="379350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225799" y="410199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02" name="Text Placeholder 5">
            <a:extLst>
              <a:ext uri="{FF2B5EF4-FFF2-40B4-BE49-F238E27FC236}">
                <a16:creationId xmlns:a16="http://schemas.microsoft.com/office/drawing/2014/main" id="{F1F57BF8-4802-2C8C-0E82-371529BD021B}"/>
              </a:ext>
            </a:extLst>
          </p:cNvPr>
          <p:cNvSpPr>
            <a:spLocks noGrp="1"/>
          </p:cNvSpPr>
          <p:nvPr>
            <p:ph type="body" sz="quarter" idx="43" hasCustomPrompt="1"/>
          </p:nvPr>
        </p:nvSpPr>
        <p:spPr>
          <a:xfrm>
            <a:off x="3225800" y="4185778"/>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3" name="Text Placeholder 5">
            <a:extLst>
              <a:ext uri="{FF2B5EF4-FFF2-40B4-BE49-F238E27FC236}">
                <a16:creationId xmlns:a16="http://schemas.microsoft.com/office/drawing/2014/main" id="{04A64809-4725-EAB5-6238-C72786840E58}"/>
              </a:ext>
            </a:extLst>
          </p:cNvPr>
          <p:cNvSpPr>
            <a:spLocks noGrp="1"/>
          </p:cNvSpPr>
          <p:nvPr>
            <p:ph type="body" sz="quarter" idx="44"/>
          </p:nvPr>
        </p:nvSpPr>
        <p:spPr>
          <a:xfrm>
            <a:off x="4644000" y="4185778"/>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04" name="Text Placeholder 5">
            <a:extLst>
              <a:ext uri="{FF2B5EF4-FFF2-40B4-BE49-F238E27FC236}">
                <a16:creationId xmlns:a16="http://schemas.microsoft.com/office/drawing/2014/main" id="{4CB9BFE3-9BB1-5FD8-09B8-E24BA20F557E}"/>
              </a:ext>
            </a:extLst>
          </p:cNvPr>
          <p:cNvSpPr>
            <a:spLocks noGrp="1"/>
          </p:cNvSpPr>
          <p:nvPr>
            <p:ph type="body" sz="quarter" idx="45" hasCustomPrompt="1"/>
          </p:nvPr>
        </p:nvSpPr>
        <p:spPr>
          <a:xfrm>
            <a:off x="9106462" y="4185778"/>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5" name="Picture Placeholder 101">
            <a:extLst>
              <a:ext uri="{FF2B5EF4-FFF2-40B4-BE49-F238E27FC236}">
                <a16:creationId xmlns:a16="http://schemas.microsoft.com/office/drawing/2014/main" id="{44DB8248-2938-15C7-274A-CA5D91633846}"/>
              </a:ext>
            </a:extLst>
          </p:cNvPr>
          <p:cNvSpPr>
            <a:spLocks noGrp="1"/>
          </p:cNvSpPr>
          <p:nvPr>
            <p:ph type="pic" sz="quarter" idx="65" hasCustomPrompt="1"/>
          </p:nvPr>
        </p:nvSpPr>
        <p:spPr>
          <a:xfrm>
            <a:off x="3225799" y="44961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06" name="Text Placeholder 5">
            <a:extLst>
              <a:ext uri="{FF2B5EF4-FFF2-40B4-BE49-F238E27FC236}">
                <a16:creationId xmlns:a16="http://schemas.microsoft.com/office/drawing/2014/main" id="{611AE180-E3A1-4890-5ADE-0648958344D8}"/>
              </a:ext>
            </a:extLst>
          </p:cNvPr>
          <p:cNvSpPr>
            <a:spLocks noGrp="1"/>
          </p:cNvSpPr>
          <p:nvPr>
            <p:ph type="body" sz="quarter" idx="46" hasCustomPrompt="1"/>
          </p:nvPr>
        </p:nvSpPr>
        <p:spPr>
          <a:xfrm>
            <a:off x="3225800" y="457804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7" name="Text Placeholder 5">
            <a:extLst>
              <a:ext uri="{FF2B5EF4-FFF2-40B4-BE49-F238E27FC236}">
                <a16:creationId xmlns:a16="http://schemas.microsoft.com/office/drawing/2014/main" id="{E90EADE4-597A-8C59-D59C-21DE4011EC86}"/>
              </a:ext>
            </a:extLst>
          </p:cNvPr>
          <p:cNvSpPr>
            <a:spLocks noGrp="1"/>
          </p:cNvSpPr>
          <p:nvPr>
            <p:ph type="body" sz="quarter" idx="47"/>
          </p:nvPr>
        </p:nvSpPr>
        <p:spPr>
          <a:xfrm>
            <a:off x="4644000" y="457804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08" name="Text Placeholder 5">
            <a:extLst>
              <a:ext uri="{FF2B5EF4-FFF2-40B4-BE49-F238E27FC236}">
                <a16:creationId xmlns:a16="http://schemas.microsoft.com/office/drawing/2014/main" id="{8988DD51-F3BF-BE97-FF13-DAAFB4A50B04}"/>
              </a:ext>
            </a:extLst>
          </p:cNvPr>
          <p:cNvSpPr>
            <a:spLocks noGrp="1"/>
          </p:cNvSpPr>
          <p:nvPr>
            <p:ph type="body" sz="quarter" idx="48" hasCustomPrompt="1"/>
          </p:nvPr>
        </p:nvSpPr>
        <p:spPr>
          <a:xfrm>
            <a:off x="9106462" y="457804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9" name="Picture Placeholder 102">
            <a:extLst>
              <a:ext uri="{FF2B5EF4-FFF2-40B4-BE49-F238E27FC236}">
                <a16:creationId xmlns:a16="http://schemas.microsoft.com/office/drawing/2014/main" id="{5DAB147A-0351-E869-E2C9-849967B3E0CC}"/>
              </a:ext>
            </a:extLst>
          </p:cNvPr>
          <p:cNvSpPr>
            <a:spLocks noGrp="1"/>
          </p:cNvSpPr>
          <p:nvPr>
            <p:ph type="pic" sz="quarter" idx="66" hasCustomPrompt="1"/>
          </p:nvPr>
        </p:nvSpPr>
        <p:spPr>
          <a:xfrm>
            <a:off x="3225799" y="489027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10" name="Text Placeholder 5">
            <a:extLst>
              <a:ext uri="{FF2B5EF4-FFF2-40B4-BE49-F238E27FC236}">
                <a16:creationId xmlns:a16="http://schemas.microsoft.com/office/drawing/2014/main" id="{3A1DC516-9D33-7E76-1881-D60014DC876A}"/>
              </a:ext>
            </a:extLst>
          </p:cNvPr>
          <p:cNvSpPr>
            <a:spLocks noGrp="1"/>
          </p:cNvSpPr>
          <p:nvPr>
            <p:ph type="body" sz="quarter" idx="49" hasCustomPrompt="1"/>
          </p:nvPr>
        </p:nvSpPr>
        <p:spPr>
          <a:xfrm>
            <a:off x="3225800" y="49690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1" name="Text Placeholder 5">
            <a:extLst>
              <a:ext uri="{FF2B5EF4-FFF2-40B4-BE49-F238E27FC236}">
                <a16:creationId xmlns:a16="http://schemas.microsoft.com/office/drawing/2014/main" id="{50E9B1C4-B2F3-4C78-8518-39911DF5B99E}"/>
              </a:ext>
            </a:extLst>
          </p:cNvPr>
          <p:cNvSpPr>
            <a:spLocks noGrp="1"/>
          </p:cNvSpPr>
          <p:nvPr>
            <p:ph type="body" sz="quarter" idx="50"/>
          </p:nvPr>
        </p:nvSpPr>
        <p:spPr>
          <a:xfrm>
            <a:off x="4644000" y="49690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12" name="Text Placeholder 5">
            <a:extLst>
              <a:ext uri="{FF2B5EF4-FFF2-40B4-BE49-F238E27FC236}">
                <a16:creationId xmlns:a16="http://schemas.microsoft.com/office/drawing/2014/main" id="{BE4B6B57-1237-7AB3-7574-6A37E89A9F5C}"/>
              </a:ext>
            </a:extLst>
          </p:cNvPr>
          <p:cNvSpPr>
            <a:spLocks noGrp="1"/>
          </p:cNvSpPr>
          <p:nvPr>
            <p:ph type="body" sz="quarter" idx="51" hasCustomPrompt="1"/>
          </p:nvPr>
        </p:nvSpPr>
        <p:spPr>
          <a:xfrm>
            <a:off x="9106462" y="49690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13" name="Picture Placeholder 103">
            <a:extLst>
              <a:ext uri="{FF2B5EF4-FFF2-40B4-BE49-F238E27FC236}">
                <a16:creationId xmlns:a16="http://schemas.microsoft.com/office/drawing/2014/main" id="{469187E8-1DE2-B301-6DE0-4B9CEA368C43}"/>
              </a:ext>
            </a:extLst>
          </p:cNvPr>
          <p:cNvSpPr>
            <a:spLocks noGrp="1"/>
          </p:cNvSpPr>
          <p:nvPr>
            <p:ph type="pic" sz="quarter" idx="67" hasCustomPrompt="1"/>
          </p:nvPr>
        </p:nvSpPr>
        <p:spPr>
          <a:xfrm>
            <a:off x="3225799" y="527652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225800" y="535998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4644000" y="535998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9106462" y="535998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3BF28211-1086-A258-4B97-2558FD5CBF7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83301614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GB"/>
              <a:t>Click to edit Master title style</a:t>
            </a:r>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225799" y="115670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225800" y="231771"/>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4644000" y="231771"/>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9106462" y="231771"/>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225799" y="57977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225800" y="801573"/>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4644000" y="801573"/>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9106462" y="801573"/>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225800" y="1371375"/>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4644000" y="1371375"/>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9106462" y="1371375"/>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225799" y="173362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225800" y="1941177"/>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4644000" y="1941177"/>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9106462" y="1941177"/>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225799" y="23105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225800" y="2510979"/>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4644000" y="2510979"/>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9106462" y="2510979"/>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225799" y="288747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225800" y="3080781"/>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4644000" y="3080781"/>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9106462" y="3080781"/>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225799" y="346440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225800" y="3650583"/>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4644000" y="3650583"/>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9106462" y="3650583"/>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225799" y="404132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225800" y="4220385"/>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4644000" y="4220385"/>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9106462" y="4220385"/>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225799" y="46182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225800" y="4790187"/>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4644000" y="4790187"/>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9106462" y="4790187"/>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225799" y="5195175"/>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225800" y="5359989"/>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4644000" y="5359989"/>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9106462" y="5359989"/>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3BF28211-1086-A258-4B97-2558FD5CBF7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022277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789E9C-6550-50F6-2FFD-F534146F3D6F}"/>
              </a:ext>
            </a:extLst>
          </p:cNvPr>
          <p:cNvSpPr>
            <a:spLocks noGrp="1"/>
          </p:cNvSpPr>
          <p:nvPr>
            <p:ph type="body" sz="quarter" idx="12"/>
          </p:nvPr>
        </p:nvSpPr>
        <p:spPr>
          <a:xfrm>
            <a:off x="287337" y="269882"/>
            <a:ext cx="11615278" cy="5495918"/>
          </a:xfrm>
        </p:spPr>
        <p:txBody>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Slide Number Placeholder 3">
            <a:extLst>
              <a:ext uri="{FF2B5EF4-FFF2-40B4-BE49-F238E27FC236}">
                <a16:creationId xmlns:a16="http://schemas.microsoft.com/office/drawing/2014/main" id="{A7336B88-A821-CF31-A937-209EE62E0A19}"/>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5" name="Footer Placeholder 4">
            <a:extLst>
              <a:ext uri="{FF2B5EF4-FFF2-40B4-BE49-F238E27FC236}">
                <a16:creationId xmlns:a16="http://schemas.microsoft.com/office/drawing/2014/main" id="{09807596-CD4E-AD17-0A30-209981645369}"/>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95727509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Key Numbers">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2415"/>
          </a:xfrm>
        </p:spPr>
        <p:txBody>
          <a:bodyPr/>
          <a:lstStyle>
            <a:lvl1pPr>
              <a:lnSpc>
                <a:spcPct val="85000"/>
              </a:lnSpc>
              <a:defRPr sz="1500" b="1" i="0">
                <a:solidFill>
                  <a:schemeClr val="bg1"/>
                </a:solidFill>
                <a:latin typeface="+mn-lt"/>
              </a:defRPr>
            </a:lvl1pPr>
          </a:lstStyle>
          <a:p>
            <a:r>
              <a:rPr lang="en-GB"/>
              <a:t>Click to edit Master title style</a:t>
            </a:r>
          </a:p>
        </p:txBody>
      </p:sp>
      <p:sp>
        <p:nvSpPr>
          <p:cNvPr id="8" name="Picture Placeholder 91">
            <a:extLst>
              <a:ext uri="{FF2B5EF4-FFF2-40B4-BE49-F238E27FC236}">
                <a16:creationId xmlns:a16="http://schemas.microsoft.com/office/drawing/2014/main" id="{1B8E6F68-BB92-3741-A271-A507454209A8}"/>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15" name="Text Placeholder 14">
            <a:extLst>
              <a:ext uri="{FF2B5EF4-FFF2-40B4-BE49-F238E27FC236}">
                <a16:creationId xmlns:a16="http://schemas.microsoft.com/office/drawing/2014/main" id="{63F40DC3-5F4F-C397-5C6A-8A62BC1F78B1}"/>
              </a:ext>
            </a:extLst>
          </p:cNvPr>
          <p:cNvSpPr>
            <a:spLocks noGrp="1"/>
          </p:cNvSpPr>
          <p:nvPr>
            <p:ph type="body" sz="quarter" idx="60"/>
          </p:nvPr>
        </p:nvSpPr>
        <p:spPr>
          <a:xfrm>
            <a:off x="8124824" y="52705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4" name="Picture Placeholder 91">
            <a:extLst>
              <a:ext uri="{FF2B5EF4-FFF2-40B4-BE49-F238E27FC236}">
                <a16:creationId xmlns:a16="http://schemas.microsoft.com/office/drawing/2014/main" id="{A11547F3-AA53-B6CF-CC36-9B7EBC562F8C}"/>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17" name="Text Placeholder 14">
            <a:extLst>
              <a:ext uri="{FF2B5EF4-FFF2-40B4-BE49-F238E27FC236}">
                <a16:creationId xmlns:a16="http://schemas.microsoft.com/office/drawing/2014/main" id="{BBE84450-4088-E9E0-0359-34BD23A3925E}"/>
              </a:ext>
            </a:extLst>
          </p:cNvPr>
          <p:cNvSpPr>
            <a:spLocks noGrp="1"/>
          </p:cNvSpPr>
          <p:nvPr>
            <p:ph type="body" sz="quarter" idx="69"/>
          </p:nvPr>
        </p:nvSpPr>
        <p:spPr>
          <a:xfrm>
            <a:off x="8124824" y="251841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8" name="Picture Placeholder 91">
            <a:extLst>
              <a:ext uri="{FF2B5EF4-FFF2-40B4-BE49-F238E27FC236}">
                <a16:creationId xmlns:a16="http://schemas.microsoft.com/office/drawing/2014/main" id="{62C4BF17-AF9C-A4E5-F1BF-718B90E42E20}"/>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22" name="Text Placeholder 14">
            <a:extLst>
              <a:ext uri="{FF2B5EF4-FFF2-40B4-BE49-F238E27FC236}">
                <a16:creationId xmlns:a16="http://schemas.microsoft.com/office/drawing/2014/main" id="{F33A7DDF-B16D-DE86-59A6-3E4EE10AF950}"/>
              </a:ext>
            </a:extLst>
          </p:cNvPr>
          <p:cNvSpPr>
            <a:spLocks noGrp="1"/>
          </p:cNvSpPr>
          <p:nvPr>
            <p:ph type="body" sz="quarter" idx="72"/>
          </p:nvPr>
        </p:nvSpPr>
        <p:spPr>
          <a:xfrm>
            <a:off x="8124824" y="4522482"/>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23" name="Picture Placeholder 91">
            <a:extLst>
              <a:ext uri="{FF2B5EF4-FFF2-40B4-BE49-F238E27FC236}">
                <a16:creationId xmlns:a16="http://schemas.microsoft.com/office/drawing/2014/main" id="{485FA38D-16CA-1001-19BE-594DCF6B57AA}"/>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27" name="Text Placeholder 26">
            <a:extLst>
              <a:ext uri="{FF2B5EF4-FFF2-40B4-BE49-F238E27FC236}">
                <a16:creationId xmlns:a16="http://schemas.microsoft.com/office/drawing/2014/main" id="{8A5E5282-C048-99E1-5F1B-6B9961066184}"/>
              </a:ext>
            </a:extLst>
          </p:cNvPr>
          <p:cNvSpPr>
            <a:spLocks noGrp="1"/>
          </p:cNvSpPr>
          <p:nvPr>
            <p:ph type="body" sz="quarter" idx="74" hasCustomPrompt="1"/>
          </p:nvPr>
        </p:nvSpPr>
        <p:spPr>
          <a:xfrm>
            <a:off x="3225800" y="111125"/>
            <a:ext cx="3776663" cy="1789113"/>
          </a:xfrm>
        </p:spPr>
        <p:txBody>
          <a:bodyPr/>
          <a:lstStyle>
            <a:lvl1pPr>
              <a:defRPr sz="11000">
                <a:solidFill>
                  <a:schemeClr val="bg1"/>
                </a:solidFill>
                <a:latin typeface="+mj-lt"/>
              </a:defRPr>
            </a:lvl1pPr>
          </a:lstStyle>
          <a:p>
            <a:pPr lvl="0"/>
            <a:r>
              <a:rPr lang="en-GB"/>
              <a:t>00</a:t>
            </a:r>
          </a:p>
        </p:txBody>
      </p:sp>
      <p:sp>
        <p:nvSpPr>
          <p:cNvPr id="28" name="Text Placeholder 26">
            <a:extLst>
              <a:ext uri="{FF2B5EF4-FFF2-40B4-BE49-F238E27FC236}">
                <a16:creationId xmlns:a16="http://schemas.microsoft.com/office/drawing/2014/main" id="{CBBE869E-D65F-3F80-8F9D-6DF327B97D4B}"/>
              </a:ext>
            </a:extLst>
          </p:cNvPr>
          <p:cNvSpPr>
            <a:spLocks noGrp="1"/>
          </p:cNvSpPr>
          <p:nvPr>
            <p:ph type="body" sz="quarter" idx="75" hasCustomPrompt="1"/>
          </p:nvPr>
        </p:nvSpPr>
        <p:spPr>
          <a:xfrm>
            <a:off x="3225800" y="2102616"/>
            <a:ext cx="3776663" cy="1789113"/>
          </a:xfrm>
        </p:spPr>
        <p:txBody>
          <a:bodyPr/>
          <a:lstStyle>
            <a:lvl1pPr>
              <a:defRPr sz="11000">
                <a:solidFill>
                  <a:schemeClr val="bg1"/>
                </a:solidFill>
                <a:latin typeface="+mj-lt"/>
              </a:defRPr>
            </a:lvl1pPr>
          </a:lstStyle>
          <a:p>
            <a:pPr lvl="0"/>
            <a:r>
              <a:rPr lang="en-GB"/>
              <a:t>00</a:t>
            </a:r>
          </a:p>
        </p:txBody>
      </p:sp>
      <p:sp>
        <p:nvSpPr>
          <p:cNvPr id="29" name="Text Placeholder 26">
            <a:extLst>
              <a:ext uri="{FF2B5EF4-FFF2-40B4-BE49-F238E27FC236}">
                <a16:creationId xmlns:a16="http://schemas.microsoft.com/office/drawing/2014/main" id="{BAA28741-F83E-3E15-A9FB-99668766D898}"/>
              </a:ext>
            </a:extLst>
          </p:cNvPr>
          <p:cNvSpPr>
            <a:spLocks noGrp="1"/>
          </p:cNvSpPr>
          <p:nvPr>
            <p:ph type="body" sz="quarter" idx="76" hasCustomPrompt="1"/>
          </p:nvPr>
        </p:nvSpPr>
        <p:spPr>
          <a:xfrm>
            <a:off x="3225800" y="4106128"/>
            <a:ext cx="3776663" cy="1789113"/>
          </a:xfrm>
        </p:spPr>
        <p:txBody>
          <a:bodyPr/>
          <a:lstStyle>
            <a:lvl1pPr>
              <a:defRPr sz="11000">
                <a:solidFill>
                  <a:schemeClr val="bg1"/>
                </a:solidFill>
                <a:latin typeface="+mj-lt"/>
              </a:defRPr>
            </a:lvl1pPr>
          </a:lstStyle>
          <a:p>
            <a:pPr lvl="0"/>
            <a:r>
              <a:rPr lang="en-GB"/>
              <a:t>00</a:t>
            </a:r>
          </a:p>
        </p:txBody>
      </p:sp>
      <p:sp>
        <p:nvSpPr>
          <p:cNvPr id="6" name="Footer Placeholder 4">
            <a:extLst>
              <a:ext uri="{FF2B5EF4-FFF2-40B4-BE49-F238E27FC236}">
                <a16:creationId xmlns:a16="http://schemas.microsoft.com/office/drawing/2014/main" id="{043DFA16-4809-A367-8DA1-8599EDC67F50}"/>
              </a:ext>
            </a:extLst>
          </p:cNvPr>
          <p:cNvSpPr>
            <a:spLocks noGrp="1"/>
          </p:cNvSpPr>
          <p:nvPr>
            <p:ph type="ftr" sz="quarter" idx="3"/>
          </p:nvPr>
        </p:nvSpPr>
        <p:spPr>
          <a:xfrm>
            <a:off x="288259" y="5868000"/>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Slide Number Placeholder 5">
            <a:extLst>
              <a:ext uri="{FF2B5EF4-FFF2-40B4-BE49-F238E27FC236}">
                <a16:creationId xmlns:a16="http://schemas.microsoft.com/office/drawing/2014/main" id="{2B1A9DEC-1972-000C-297E-FD62059EE11F}"/>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5" name="Graphic 8">
            <a:extLst>
              <a:ext uri="{FF2B5EF4-FFF2-40B4-BE49-F238E27FC236}">
                <a16:creationId xmlns:a16="http://schemas.microsoft.com/office/drawing/2014/main" id="{584D2C57-3904-61FA-F2B5-C74EFBC4BE0A}"/>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Tree>
    <p:extLst>
      <p:ext uri="{BB962C8B-B14F-4D97-AF65-F5344CB8AC3E}">
        <p14:creationId xmlns:p14="http://schemas.microsoft.com/office/powerpoint/2010/main" val="2942899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22AC-FEA7-AD51-FB22-01EC3D276410}"/>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GB"/>
              <a:t>Click to edit Master title style</a:t>
            </a:r>
          </a:p>
        </p:txBody>
      </p:sp>
      <p:sp>
        <p:nvSpPr>
          <p:cNvPr id="6" name="Text Placeholder 5">
            <a:extLst>
              <a:ext uri="{FF2B5EF4-FFF2-40B4-BE49-F238E27FC236}">
                <a16:creationId xmlns:a16="http://schemas.microsoft.com/office/drawing/2014/main" id="{D07DAC6C-95A8-D53D-7D6B-43128BEEF186}"/>
              </a:ext>
            </a:extLst>
          </p:cNvPr>
          <p:cNvSpPr>
            <a:spLocks noGrp="1"/>
          </p:cNvSpPr>
          <p:nvPr>
            <p:ph type="body" sz="quarter" idx="13"/>
          </p:nvPr>
        </p:nvSpPr>
        <p:spPr>
          <a:xfrm>
            <a:off x="3225801" y="277200"/>
            <a:ext cx="8966200" cy="5488600"/>
          </a:xfrm>
        </p:spPr>
        <p:txBody>
          <a:bodyPr/>
          <a:lstStyle>
            <a:lvl1pPr marL="981075" indent="-981075">
              <a:lnSpc>
                <a:spcPct val="80000"/>
              </a:lnSpc>
              <a:spcBef>
                <a:spcPts val="600"/>
              </a:spcBef>
              <a:spcAft>
                <a:spcPts val="600"/>
              </a:spcAft>
              <a:buFont typeface="+mj-lt"/>
              <a:buAutoNum type="arabicPeriod"/>
              <a:tabLst/>
              <a:defRPr sz="3000" b="0" i="0">
                <a:latin typeface="+mj-lt"/>
              </a:defRPr>
            </a:lvl1pPr>
            <a:lvl2pPr marL="1201738" indent="-220663">
              <a:tabLst/>
              <a:defRPr/>
            </a:lvl2pPr>
            <a:lvl3pPr marL="1201738" indent="-220663">
              <a:tabLst/>
              <a:defRPr/>
            </a:lvl3pPr>
            <a:lvl4pPr marL="1201738" indent="-220663">
              <a:tabLst/>
              <a:defRPr/>
            </a:lvl4pPr>
            <a:lvl5pPr marL="1201738" indent="-220663">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9" name="Footer Placeholder 4">
            <a:extLst>
              <a:ext uri="{FF2B5EF4-FFF2-40B4-BE49-F238E27FC236}">
                <a16:creationId xmlns:a16="http://schemas.microsoft.com/office/drawing/2014/main" id="{73D73DEF-9C82-2768-837B-EB448FCEC2C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77142506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Key Numbers [Accessible Version]">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7032"/>
          </a:xfrm>
        </p:spPr>
        <p:txBody>
          <a:bodyPr/>
          <a:lstStyle>
            <a:lvl1pPr>
              <a:lnSpc>
                <a:spcPct val="85000"/>
              </a:lnSpc>
              <a:defRPr sz="1500" b="1" i="0">
                <a:solidFill>
                  <a:schemeClr val="tx1"/>
                </a:solidFill>
                <a:latin typeface="Johnson Text" pitchFamily="2" charset="77"/>
              </a:defRPr>
            </a:lvl1pPr>
          </a:lstStyle>
          <a:p>
            <a:r>
              <a:rPr lang="en-GB"/>
              <a:t>Click to edit Master title style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2" name="Picture Placeholder 91">
            <a:extLst>
              <a:ext uri="{FF2B5EF4-FFF2-40B4-BE49-F238E27FC236}">
                <a16:creationId xmlns:a16="http://schemas.microsoft.com/office/drawing/2014/main" id="{26B4C449-2487-DF2A-7645-8218B023E592}"/>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6" name="Text Placeholder 14">
            <a:extLst>
              <a:ext uri="{FF2B5EF4-FFF2-40B4-BE49-F238E27FC236}">
                <a16:creationId xmlns:a16="http://schemas.microsoft.com/office/drawing/2014/main" id="{D7090765-328D-D615-6AFB-B0F523075373}"/>
              </a:ext>
            </a:extLst>
          </p:cNvPr>
          <p:cNvSpPr>
            <a:spLocks noGrp="1"/>
          </p:cNvSpPr>
          <p:nvPr>
            <p:ph type="body" sz="quarter" idx="60"/>
          </p:nvPr>
        </p:nvSpPr>
        <p:spPr>
          <a:xfrm>
            <a:off x="8124824" y="52705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2" name="Picture Placeholder 91">
            <a:extLst>
              <a:ext uri="{FF2B5EF4-FFF2-40B4-BE49-F238E27FC236}">
                <a16:creationId xmlns:a16="http://schemas.microsoft.com/office/drawing/2014/main" id="{04E11CE5-CC63-4DF3-91BC-7D123FA2380B}"/>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16" name="Text Placeholder 14">
            <a:extLst>
              <a:ext uri="{FF2B5EF4-FFF2-40B4-BE49-F238E27FC236}">
                <a16:creationId xmlns:a16="http://schemas.microsoft.com/office/drawing/2014/main" id="{89F6050B-0591-0406-0A2B-C58DB12244B1}"/>
              </a:ext>
            </a:extLst>
          </p:cNvPr>
          <p:cNvSpPr>
            <a:spLocks noGrp="1"/>
          </p:cNvSpPr>
          <p:nvPr>
            <p:ph type="body" sz="quarter" idx="69"/>
          </p:nvPr>
        </p:nvSpPr>
        <p:spPr>
          <a:xfrm>
            <a:off x="8124824" y="251841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7" name="Picture Placeholder 91">
            <a:extLst>
              <a:ext uri="{FF2B5EF4-FFF2-40B4-BE49-F238E27FC236}">
                <a16:creationId xmlns:a16="http://schemas.microsoft.com/office/drawing/2014/main" id="{95D4FFE4-0D64-5F30-AD0F-100BD6D65389}"/>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21" name="Text Placeholder 14">
            <a:extLst>
              <a:ext uri="{FF2B5EF4-FFF2-40B4-BE49-F238E27FC236}">
                <a16:creationId xmlns:a16="http://schemas.microsoft.com/office/drawing/2014/main" id="{C4F52E6D-F9EF-905D-6975-963F7D958ED5}"/>
              </a:ext>
            </a:extLst>
          </p:cNvPr>
          <p:cNvSpPr>
            <a:spLocks noGrp="1"/>
          </p:cNvSpPr>
          <p:nvPr>
            <p:ph type="body" sz="quarter" idx="72"/>
          </p:nvPr>
        </p:nvSpPr>
        <p:spPr>
          <a:xfrm>
            <a:off x="8124824" y="4522482"/>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22" name="Picture Placeholder 91">
            <a:extLst>
              <a:ext uri="{FF2B5EF4-FFF2-40B4-BE49-F238E27FC236}">
                <a16:creationId xmlns:a16="http://schemas.microsoft.com/office/drawing/2014/main" id="{02D2CE40-9732-D3AB-4F10-762299122CE1}"/>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23" name="Text Placeholder 26">
            <a:extLst>
              <a:ext uri="{FF2B5EF4-FFF2-40B4-BE49-F238E27FC236}">
                <a16:creationId xmlns:a16="http://schemas.microsoft.com/office/drawing/2014/main" id="{C4A7D748-90AF-308A-44E9-BE56492932EB}"/>
              </a:ext>
            </a:extLst>
          </p:cNvPr>
          <p:cNvSpPr>
            <a:spLocks noGrp="1"/>
          </p:cNvSpPr>
          <p:nvPr>
            <p:ph type="body" sz="quarter" idx="74" hasCustomPrompt="1"/>
          </p:nvPr>
        </p:nvSpPr>
        <p:spPr>
          <a:xfrm>
            <a:off x="3225800" y="111125"/>
            <a:ext cx="3776663" cy="1789113"/>
          </a:xfrm>
        </p:spPr>
        <p:txBody>
          <a:bodyPr/>
          <a:lstStyle>
            <a:lvl1pPr>
              <a:defRPr sz="11000">
                <a:solidFill>
                  <a:schemeClr val="accent1"/>
                </a:solidFill>
                <a:latin typeface="+mj-lt"/>
              </a:defRPr>
            </a:lvl1pPr>
          </a:lstStyle>
          <a:p>
            <a:pPr lvl="0"/>
            <a:r>
              <a:rPr lang="en-GB"/>
              <a:t>00</a:t>
            </a:r>
          </a:p>
        </p:txBody>
      </p:sp>
      <p:sp>
        <p:nvSpPr>
          <p:cNvPr id="26" name="Text Placeholder 26">
            <a:extLst>
              <a:ext uri="{FF2B5EF4-FFF2-40B4-BE49-F238E27FC236}">
                <a16:creationId xmlns:a16="http://schemas.microsoft.com/office/drawing/2014/main" id="{ED360C76-27A8-44D1-6730-F7FA8D1EC543}"/>
              </a:ext>
            </a:extLst>
          </p:cNvPr>
          <p:cNvSpPr>
            <a:spLocks noGrp="1"/>
          </p:cNvSpPr>
          <p:nvPr>
            <p:ph type="body" sz="quarter" idx="75" hasCustomPrompt="1"/>
          </p:nvPr>
        </p:nvSpPr>
        <p:spPr>
          <a:xfrm>
            <a:off x="3225800" y="2102616"/>
            <a:ext cx="3776663" cy="1789113"/>
          </a:xfrm>
        </p:spPr>
        <p:txBody>
          <a:bodyPr/>
          <a:lstStyle>
            <a:lvl1pPr>
              <a:defRPr sz="11000">
                <a:solidFill>
                  <a:schemeClr val="accent1"/>
                </a:solidFill>
                <a:latin typeface="+mj-lt"/>
              </a:defRPr>
            </a:lvl1pPr>
          </a:lstStyle>
          <a:p>
            <a:pPr lvl="0"/>
            <a:r>
              <a:rPr lang="en-GB"/>
              <a:t>00</a:t>
            </a:r>
          </a:p>
        </p:txBody>
      </p:sp>
      <p:sp>
        <p:nvSpPr>
          <p:cNvPr id="27" name="Text Placeholder 26">
            <a:extLst>
              <a:ext uri="{FF2B5EF4-FFF2-40B4-BE49-F238E27FC236}">
                <a16:creationId xmlns:a16="http://schemas.microsoft.com/office/drawing/2014/main" id="{28863499-99BA-9382-A790-8823B96ABCDE}"/>
              </a:ext>
            </a:extLst>
          </p:cNvPr>
          <p:cNvSpPr>
            <a:spLocks noGrp="1"/>
          </p:cNvSpPr>
          <p:nvPr>
            <p:ph type="body" sz="quarter" idx="76" hasCustomPrompt="1"/>
          </p:nvPr>
        </p:nvSpPr>
        <p:spPr>
          <a:xfrm>
            <a:off x="3225800" y="4106128"/>
            <a:ext cx="3776663" cy="1789113"/>
          </a:xfrm>
        </p:spPr>
        <p:txBody>
          <a:bodyPr/>
          <a:lstStyle>
            <a:lvl1pPr>
              <a:defRPr sz="11000">
                <a:solidFill>
                  <a:schemeClr val="accent1"/>
                </a:solidFill>
                <a:latin typeface="+mj-lt"/>
              </a:defRPr>
            </a:lvl1pPr>
          </a:lstStyle>
          <a:p>
            <a:pPr lvl="0"/>
            <a:r>
              <a:rPr lang="en-GB"/>
              <a:t>00</a:t>
            </a:r>
          </a:p>
        </p:txBody>
      </p:sp>
      <p:sp>
        <p:nvSpPr>
          <p:cNvPr id="8" name="Footer Placeholder 4">
            <a:extLst>
              <a:ext uri="{FF2B5EF4-FFF2-40B4-BE49-F238E27FC236}">
                <a16:creationId xmlns:a16="http://schemas.microsoft.com/office/drawing/2014/main" id="{9FE0DB2D-5681-9C6E-43DA-7FD40833A146}"/>
              </a:ext>
            </a:extLst>
          </p:cNvPr>
          <p:cNvSpPr>
            <a:spLocks noGrp="1"/>
          </p:cNvSpPr>
          <p:nvPr>
            <p:ph type="ftr" sz="quarter" idx="3"/>
          </p:nvPr>
        </p:nvSpPr>
        <p:spPr>
          <a:xfrm>
            <a:off x="288259" y="5868000"/>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88862061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8F223-1D7A-707E-10AB-5C41663BE54B}"/>
              </a:ext>
            </a:extLst>
          </p:cNvPr>
          <p:cNvSpPr/>
          <p:nvPr userDrawn="1"/>
        </p:nvSpPr>
        <p:spPr>
          <a:xfrm>
            <a:off x="6583680" y="0"/>
            <a:ext cx="5608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3085"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a:solidFill>
                  <a:schemeClr val="bg1"/>
                </a:solidFill>
                <a:latin typeface="+mj-lt"/>
              </a:defRPr>
            </a:lvl1pPr>
            <a:lvl2pPr>
              <a:defRPr lang="en-GB" dirty="0" smtClean="0">
                <a:solidFill>
                  <a:schemeClr val="bg1"/>
                </a:solidFill>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a:t>“Quote goes here. Delete speech marks if not required.”</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616647F-6551-5C71-EECF-7BC298E933EF}"/>
              </a:ext>
            </a:extLst>
          </p:cNvPr>
          <p:cNvSpPr>
            <a:spLocks noGrp="1"/>
          </p:cNvSpPr>
          <p:nvPr>
            <p:ph type="body" sz="quarter" idx="14" hasCustomPrompt="1"/>
          </p:nvPr>
        </p:nvSpPr>
        <p:spPr>
          <a:xfrm>
            <a:off x="8124825" y="295200"/>
            <a:ext cx="3778250" cy="876375"/>
          </a:xfrm>
        </p:spPr>
        <p:txBody>
          <a:bodyPr/>
          <a:lstStyle>
            <a:lvl1pPr>
              <a:defRPr sz="1400">
                <a:solidFill>
                  <a:schemeClr val="bg1"/>
                </a:solidFill>
              </a:defRPr>
            </a:lvl1pPr>
            <a:lvl2pPr>
              <a:defRPr sz="1400">
                <a:solidFill>
                  <a:schemeClr val="bg1"/>
                </a:solidFill>
              </a:defRPr>
            </a:lvl2pPr>
            <a:lvl3pPr>
              <a:defRPr sz="1200">
                <a:solidFill>
                  <a:schemeClr val="bg1"/>
                </a:solidFill>
              </a:defRPr>
            </a:lvl3pPr>
          </a:lstStyle>
          <a:p>
            <a:pPr lvl="0"/>
            <a:r>
              <a:rPr lang="en-GB"/>
              <a:t>Click to add text. Delete if not required. </a:t>
            </a:r>
          </a:p>
          <a:p>
            <a:pPr lvl="1"/>
            <a:r>
              <a:rPr lang="en-GB"/>
              <a:t>Second level</a:t>
            </a:r>
          </a:p>
          <a:p>
            <a:pPr lvl="2"/>
            <a:r>
              <a:rPr lang="en-GB"/>
              <a:t>Third level</a:t>
            </a:r>
          </a:p>
        </p:txBody>
      </p:sp>
      <p:sp>
        <p:nvSpPr>
          <p:cNvPr id="6" name="Footer Placeholder 4">
            <a:extLst>
              <a:ext uri="{FF2B5EF4-FFF2-40B4-BE49-F238E27FC236}">
                <a16:creationId xmlns:a16="http://schemas.microsoft.com/office/drawing/2014/main" id="{6BEC8F6E-46BB-F39D-C0DC-751CB89132B6}"/>
              </a:ext>
            </a:extLst>
          </p:cNvPr>
          <p:cNvSpPr>
            <a:spLocks noGrp="1"/>
          </p:cNvSpPr>
          <p:nvPr>
            <p:ph type="ftr" sz="quarter" idx="3"/>
          </p:nvPr>
        </p:nvSpPr>
        <p:spPr>
          <a:xfrm>
            <a:off x="288259" y="5868000"/>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95259566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Accessible Versi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8"/>
            <a:ext cx="5733085" cy="3427412"/>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i="0">
                <a:solidFill>
                  <a:schemeClr val="accent1"/>
                </a:solidFill>
                <a:latin typeface="+mj-lt"/>
              </a:defRPr>
            </a:lvl1pPr>
            <a:lvl2pPr>
              <a:defRPr lang="en-GB" dirty="0" smtClean="0">
                <a:solidFill>
                  <a:schemeClr val="tx1"/>
                </a:solidFill>
              </a:defRPr>
            </a:lvl2pPr>
            <a:lvl3pPr>
              <a:defRPr lang="en-GB" dirty="0" smtClean="0">
                <a:solidFill>
                  <a:schemeClr val="tx1"/>
                </a:solidFill>
              </a:defRPr>
            </a:lvl3pPr>
            <a:lvl4pPr>
              <a:defRPr lang="en-GB" dirty="0" smtClean="0">
                <a:solidFill>
                  <a:schemeClr val="tx1"/>
                </a:solidFill>
              </a:defRPr>
            </a:lvl4pPr>
            <a:lvl5pPr>
              <a:defRPr lang="en-US" dirty="0">
                <a:solidFill>
                  <a:schemeClr val="tx1"/>
                </a:solidFill>
              </a:defRPr>
            </a:lvl5pPr>
          </a:lstStyle>
          <a:p>
            <a:pPr lvl="0"/>
            <a:r>
              <a:rPr lang="en-GB"/>
              <a:t>“Quote goes here. Delete speech marks if not required.”</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7">
            <a:extLst>
              <a:ext uri="{FF2B5EF4-FFF2-40B4-BE49-F238E27FC236}">
                <a16:creationId xmlns:a16="http://schemas.microsoft.com/office/drawing/2014/main" id="{262EBE26-5504-780B-C8F1-AFCE93039485}"/>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6" name="Footer Placeholder 4">
            <a:extLst>
              <a:ext uri="{FF2B5EF4-FFF2-40B4-BE49-F238E27FC236}">
                <a16:creationId xmlns:a16="http://schemas.microsoft.com/office/drawing/2014/main" id="{FF5227C2-8D93-ABD3-A0D2-E4BD40BC778D}"/>
              </a:ext>
            </a:extLst>
          </p:cNvPr>
          <p:cNvSpPr>
            <a:spLocks noGrp="1"/>
          </p:cNvSpPr>
          <p:nvPr>
            <p:ph type="ftr" sz="quarter" idx="3"/>
          </p:nvPr>
        </p:nvSpPr>
        <p:spPr>
          <a:xfrm>
            <a:off x="288259" y="5868000"/>
            <a:ext cx="573308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lang="en-US" dirty="0"/>
            </a:lvl1pPr>
          </a:lstStyle>
          <a:p>
            <a:pPr>
              <a:spcBef>
                <a:spcPts val="0"/>
              </a:spcBef>
              <a:spcAft>
                <a:spcPts val="300"/>
              </a:spcAft>
            </a:pPr>
            <a:r>
              <a:rPr lang="en-GB"/>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21232230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F6140-34D9-F6B3-6BCD-3A50DD37FE45}"/>
              </a:ext>
            </a:extLst>
          </p:cNvPr>
          <p:cNvSpPr>
            <a:spLocks noGrp="1"/>
          </p:cNvSpPr>
          <p:nvPr>
            <p:ph type="title" hasCustomPrompt="1"/>
          </p:nvPr>
        </p:nvSpPr>
        <p:spPr>
          <a:xfrm>
            <a:off x="288303" y="262267"/>
            <a:ext cx="5733084" cy="468590"/>
          </a:xfrm>
        </p:spPr>
        <p:txBody>
          <a:bodyPr/>
          <a:lstStyle/>
          <a:p>
            <a:r>
              <a:rPr lang="en-GB"/>
              <a:t>Master title style</a:t>
            </a:r>
          </a:p>
        </p:txBody>
      </p:sp>
      <p:sp>
        <p:nvSpPr>
          <p:cNvPr id="7" name="Content Placeholder 6">
            <a:extLst>
              <a:ext uri="{FF2B5EF4-FFF2-40B4-BE49-F238E27FC236}">
                <a16:creationId xmlns:a16="http://schemas.microsoft.com/office/drawing/2014/main" id="{BA7EE611-EA9F-2CB5-2ACF-EF4D756FF28C}"/>
              </a:ext>
            </a:extLst>
          </p:cNvPr>
          <p:cNvSpPr>
            <a:spLocks noGrp="1"/>
          </p:cNvSpPr>
          <p:nvPr>
            <p:ph sz="quarter" idx="14"/>
          </p:nvPr>
        </p:nvSpPr>
        <p:spPr>
          <a:xfrm>
            <a:off x="6166800" y="270000"/>
            <a:ext cx="5737225" cy="5495800"/>
          </a:xfrm>
        </p:spPr>
        <p:txBody>
          <a:bodyPr/>
          <a:lstStyle>
            <a:lvl1pPr>
              <a:defRPr sz="1800"/>
            </a:lvl1pPr>
            <a:lvl2pPr>
              <a:defRPr sz="1800"/>
            </a:lvl2pPr>
            <a:lvl3pPr>
              <a:defRPr sz="1600"/>
            </a:lvl3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9781BB63-AF6A-9F70-47D8-BF333C16188A}"/>
              </a:ext>
            </a:extLst>
          </p:cNvPr>
          <p:cNvSpPr>
            <a:spLocks noGrp="1"/>
          </p:cNvSpPr>
          <p:nvPr>
            <p:ph type="body" sz="quarter" idx="15" hasCustomPrompt="1"/>
          </p:nvPr>
        </p:nvSpPr>
        <p:spPr>
          <a:xfrm>
            <a:off x="288925" y="3867150"/>
            <a:ext cx="3778250" cy="1816002"/>
          </a:xfrm>
        </p:spPr>
        <p:txBody>
          <a:bodyPr/>
          <a:lstStyle/>
          <a:p>
            <a:pPr lvl="0"/>
            <a:r>
              <a:rPr lang="en-GB"/>
              <a:t>Click to add text. Delete if not required.</a:t>
            </a:r>
          </a:p>
          <a:p>
            <a:pPr lvl="1"/>
            <a:r>
              <a:rPr lang="en-GB"/>
              <a:t>Second level</a:t>
            </a:r>
          </a:p>
          <a:p>
            <a:pPr lvl="2"/>
            <a:r>
              <a:rPr lang="en-GB"/>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Subtitle 2">
            <a:extLst>
              <a:ext uri="{FF2B5EF4-FFF2-40B4-BE49-F238E27FC236}">
                <a16:creationId xmlns:a16="http://schemas.microsoft.com/office/drawing/2014/main" id="{7093E36D-AA36-08D5-DD80-6469123BEA1A}"/>
              </a:ext>
            </a:extLst>
          </p:cNvPr>
          <p:cNvSpPr>
            <a:spLocks noGrp="1"/>
          </p:cNvSpPr>
          <p:nvPr>
            <p:ph type="subTitle" idx="1"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a:t>Subtitle. Delete if not required.</a:t>
            </a:r>
          </a:p>
        </p:txBody>
      </p:sp>
      <p:sp>
        <p:nvSpPr>
          <p:cNvPr id="4" name="Footer Placeholder 4">
            <a:extLst>
              <a:ext uri="{FF2B5EF4-FFF2-40B4-BE49-F238E27FC236}">
                <a16:creationId xmlns:a16="http://schemas.microsoft.com/office/drawing/2014/main" id="{09011399-EA78-1501-D5C3-39F7E534C30C}"/>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59471515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C08568-CB34-FA3A-354B-5E34EE1B1FD2}"/>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980450DE-2BB5-2901-3769-3BBFA07946C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ext Placeholder 7">
            <a:extLst>
              <a:ext uri="{FF2B5EF4-FFF2-40B4-BE49-F238E27FC236}">
                <a16:creationId xmlns:a16="http://schemas.microsoft.com/office/drawing/2014/main" id="{65B587F7-0E47-48EC-A5BC-5623F62D615C}"/>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Subtitle 2">
            <a:extLst>
              <a:ext uri="{FF2B5EF4-FFF2-40B4-BE49-F238E27FC236}">
                <a16:creationId xmlns:a16="http://schemas.microsoft.com/office/drawing/2014/main" id="{443DEE11-107C-6B66-46B9-BE5E88B65B71}"/>
              </a:ext>
            </a:extLst>
          </p:cNvPr>
          <p:cNvSpPr>
            <a:spLocks noGrp="1"/>
          </p:cNvSpPr>
          <p:nvPr>
            <p:ph type="subTitle" idx="15"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a:t>Subtitle. Delete if not required.</a:t>
            </a:r>
          </a:p>
        </p:txBody>
      </p:sp>
      <p:sp>
        <p:nvSpPr>
          <p:cNvPr id="8" name="Footer Placeholder 4">
            <a:extLst>
              <a:ext uri="{FF2B5EF4-FFF2-40B4-BE49-F238E27FC236}">
                <a16:creationId xmlns:a16="http://schemas.microsoft.com/office/drawing/2014/main" id="{7234E43D-E2A8-6090-A515-BA67D1DC031F}"/>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54173144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D7FB2-B0CA-4C96-0E9E-CB4BA9057AF8}"/>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5732003" cy="39433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1" y="1822450"/>
            <a:ext cx="5734049"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F80BC13B-177D-A0D3-7A97-8F3C3A8E7391}"/>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56361D27-85D4-45EB-31D3-6D805D2E106E}"/>
              </a:ext>
            </a:extLst>
          </p:cNvPr>
          <p:cNvSpPr>
            <a:spLocks noGrp="1"/>
          </p:cNvSpPr>
          <p:nvPr>
            <p:ph type="subTitle" idx="15"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5" name="Footer Placeholder 4">
            <a:extLst>
              <a:ext uri="{FF2B5EF4-FFF2-40B4-BE49-F238E27FC236}">
                <a16:creationId xmlns:a16="http://schemas.microsoft.com/office/drawing/2014/main" id="{22BA91C6-E980-9240-DC55-BBA4867CB9FE}"/>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07919753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8828CA-7D5C-3E61-D35B-06A376A834B0}"/>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51"/>
            <a:ext cx="3773029" cy="39433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4208923" y="1822451"/>
            <a:ext cx="3773028" cy="39433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a:extLst>
              <a:ext uri="{FF2B5EF4-FFF2-40B4-BE49-F238E27FC236}">
                <a16:creationId xmlns:a16="http://schemas.microsoft.com/office/drawing/2014/main" id="{2D07DFA4-9148-416B-352F-29E5676A6A00}"/>
              </a:ext>
            </a:extLst>
          </p:cNvPr>
          <p:cNvSpPr>
            <a:spLocks noGrp="1"/>
          </p:cNvSpPr>
          <p:nvPr>
            <p:ph idx="14"/>
          </p:nvPr>
        </p:nvSpPr>
        <p:spPr>
          <a:xfrm>
            <a:off x="8129587" y="1822451"/>
            <a:ext cx="3773028" cy="39433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5200" y="295200"/>
            <a:ext cx="3773488"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5" name="Subtitle 2">
            <a:extLst>
              <a:ext uri="{FF2B5EF4-FFF2-40B4-BE49-F238E27FC236}">
                <a16:creationId xmlns:a16="http://schemas.microsoft.com/office/drawing/2014/main" id="{D960C6BF-F9C7-01C8-7601-5B209FAE017D}"/>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67699C8C-E675-503A-24B2-BFCC24CE49A7}"/>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568235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Images and Tex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914B4A-06B9-EB7A-743E-14A6560485EF}"/>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4" name="Picture Placeholder 3">
            <a:extLst>
              <a:ext uri="{FF2B5EF4-FFF2-40B4-BE49-F238E27FC236}">
                <a16:creationId xmlns:a16="http://schemas.microsoft.com/office/drawing/2014/main" id="{A2903A13-6903-3CAB-953B-86997724B440}"/>
              </a:ext>
            </a:extLst>
          </p:cNvPr>
          <p:cNvSpPr>
            <a:spLocks noGrp="1"/>
          </p:cNvSpPr>
          <p:nvPr>
            <p:ph type="pic" sz="quarter" idx="15" hasCustomPrompt="1"/>
          </p:nvPr>
        </p:nvSpPr>
        <p:spPr>
          <a:xfrm>
            <a:off x="292099" y="1306514"/>
            <a:ext cx="3770314" cy="1908174"/>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p>
        </p:txBody>
      </p:sp>
      <p:sp>
        <p:nvSpPr>
          <p:cNvPr id="10" name="Picture Placeholder 3">
            <a:extLst>
              <a:ext uri="{FF2B5EF4-FFF2-40B4-BE49-F238E27FC236}">
                <a16:creationId xmlns:a16="http://schemas.microsoft.com/office/drawing/2014/main" id="{1B5E5492-00A8-B509-4464-956D8959E92C}"/>
              </a:ext>
            </a:extLst>
          </p:cNvPr>
          <p:cNvSpPr>
            <a:spLocks noGrp="1"/>
          </p:cNvSpPr>
          <p:nvPr>
            <p:ph type="pic" sz="quarter" idx="16" hasCustomPrompt="1"/>
          </p:nvPr>
        </p:nvSpPr>
        <p:spPr>
          <a:xfrm>
            <a:off x="4206876" y="1306514"/>
            <a:ext cx="3775076"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p>
        </p:txBody>
      </p:sp>
      <p:sp>
        <p:nvSpPr>
          <p:cNvPr id="11" name="Picture Placeholder 3">
            <a:extLst>
              <a:ext uri="{FF2B5EF4-FFF2-40B4-BE49-F238E27FC236}">
                <a16:creationId xmlns:a16="http://schemas.microsoft.com/office/drawing/2014/main" id="{5230A832-8B14-0097-7902-DB48A4A889E3}"/>
              </a:ext>
            </a:extLst>
          </p:cNvPr>
          <p:cNvSpPr>
            <a:spLocks noGrp="1"/>
          </p:cNvSpPr>
          <p:nvPr>
            <p:ph type="pic" sz="quarter" idx="17" hasCustomPrompt="1"/>
          </p:nvPr>
        </p:nvSpPr>
        <p:spPr>
          <a:xfrm>
            <a:off x="8124824" y="1306514"/>
            <a:ext cx="3775075"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p>
        </p:txBody>
      </p:sp>
      <p:sp>
        <p:nvSpPr>
          <p:cNvPr id="13" name="Text Placeholder 7">
            <a:extLst>
              <a:ext uri="{FF2B5EF4-FFF2-40B4-BE49-F238E27FC236}">
                <a16:creationId xmlns:a16="http://schemas.microsoft.com/office/drawing/2014/main" id="{8C00D127-E34B-E7AD-7F27-D3CB55135083}"/>
              </a:ext>
            </a:extLst>
          </p:cNvPr>
          <p:cNvSpPr>
            <a:spLocks noGrp="1"/>
          </p:cNvSpPr>
          <p:nvPr>
            <p:ph type="body" sz="quarter" idx="18"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A957F58C-3461-45A3-5C7B-FEC0AE9787AA}"/>
              </a:ext>
            </a:extLst>
          </p:cNvPr>
          <p:cNvSpPr>
            <a:spLocks noGrp="1"/>
          </p:cNvSpPr>
          <p:nvPr>
            <p:ph type="subTitle" idx="19"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2" name="Text Placeholder 11">
            <a:extLst>
              <a:ext uri="{FF2B5EF4-FFF2-40B4-BE49-F238E27FC236}">
                <a16:creationId xmlns:a16="http://schemas.microsoft.com/office/drawing/2014/main" id="{C0E54879-16D3-D32C-7096-C2022A52D2DF}"/>
              </a:ext>
            </a:extLst>
          </p:cNvPr>
          <p:cNvSpPr>
            <a:spLocks noGrp="1"/>
          </p:cNvSpPr>
          <p:nvPr>
            <p:ph type="body" sz="quarter" idx="20"/>
          </p:nvPr>
        </p:nvSpPr>
        <p:spPr>
          <a:xfrm>
            <a:off x="288925" y="3357563"/>
            <a:ext cx="37692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Text Placeholder 11">
            <a:extLst>
              <a:ext uri="{FF2B5EF4-FFF2-40B4-BE49-F238E27FC236}">
                <a16:creationId xmlns:a16="http://schemas.microsoft.com/office/drawing/2014/main" id="{111B2AEB-EC1B-D6B6-2A0C-C42A73F419DD}"/>
              </a:ext>
            </a:extLst>
          </p:cNvPr>
          <p:cNvSpPr>
            <a:spLocks noGrp="1"/>
          </p:cNvSpPr>
          <p:nvPr>
            <p:ph type="body" sz="quarter" idx="21"/>
          </p:nvPr>
        </p:nvSpPr>
        <p:spPr>
          <a:xfrm>
            <a:off x="4206876" y="3357563"/>
            <a:ext cx="37764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 Placeholder 11">
            <a:extLst>
              <a:ext uri="{FF2B5EF4-FFF2-40B4-BE49-F238E27FC236}">
                <a16:creationId xmlns:a16="http://schemas.microsoft.com/office/drawing/2014/main" id="{604DF7D6-F323-CF70-9E5E-634416CD4FA3}"/>
              </a:ext>
            </a:extLst>
          </p:cNvPr>
          <p:cNvSpPr>
            <a:spLocks noGrp="1"/>
          </p:cNvSpPr>
          <p:nvPr>
            <p:ph type="body" sz="quarter" idx="22"/>
          </p:nvPr>
        </p:nvSpPr>
        <p:spPr>
          <a:xfrm>
            <a:off x="8124824" y="3357563"/>
            <a:ext cx="37764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Footer Placeholder 4">
            <a:extLst>
              <a:ext uri="{FF2B5EF4-FFF2-40B4-BE49-F238E27FC236}">
                <a16:creationId xmlns:a16="http://schemas.microsoft.com/office/drawing/2014/main" id="{A50A90C1-8224-5C16-1EC9-D3E24C8CF22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2169940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510D54-8AF6-FB56-756F-08A956F574D9}"/>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2793541" cy="39433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3" y="1822450"/>
            <a:ext cx="2795586"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1" y="1822450"/>
            <a:ext cx="2793542"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4313" y="1822450"/>
            <a:ext cx="2795587"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7">
            <a:extLst>
              <a:ext uri="{FF2B5EF4-FFF2-40B4-BE49-F238E27FC236}">
                <a16:creationId xmlns:a16="http://schemas.microsoft.com/office/drawing/2014/main" id="{E3C7D5F1-8B5D-5312-7A0B-9754F64800D3}"/>
              </a:ext>
            </a:extLst>
          </p:cNvPr>
          <p:cNvSpPr>
            <a:spLocks noGrp="1"/>
          </p:cNvSpPr>
          <p:nvPr>
            <p:ph type="body" sz="quarter" idx="16"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722B44CB-D9B7-ACB7-EC09-74A55C85B1AA}"/>
              </a:ext>
            </a:extLst>
          </p:cNvPr>
          <p:cNvSpPr>
            <a:spLocks noGrp="1"/>
          </p:cNvSpPr>
          <p:nvPr>
            <p:ph type="subTitle" idx="17"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0" name="Footer Placeholder 4">
            <a:extLst>
              <a:ext uri="{FF2B5EF4-FFF2-40B4-BE49-F238E27FC236}">
                <a16:creationId xmlns:a16="http://schemas.microsoft.com/office/drawing/2014/main" id="{2FD518FF-79D2-C6D5-01D5-64DFE231209A}"/>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0940756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Content with Images">
    <p:bg>
      <p:bgPr>
        <a:solidFill>
          <a:schemeClr val="tx2"/>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EFD4EAF-3D60-DC5D-9020-CF7FB8FB51D2}"/>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10" name="Picture Placeholder 3">
            <a:extLst>
              <a:ext uri="{FF2B5EF4-FFF2-40B4-BE49-F238E27FC236}">
                <a16:creationId xmlns:a16="http://schemas.microsoft.com/office/drawing/2014/main" id="{4E9C5E07-6992-3F19-1B3D-971FA4CAA6E9}"/>
              </a:ext>
            </a:extLst>
          </p:cNvPr>
          <p:cNvSpPr>
            <a:spLocks noGrp="1"/>
          </p:cNvSpPr>
          <p:nvPr>
            <p:ph type="pic" sz="quarter" idx="16" hasCustomPrompt="1"/>
          </p:nvPr>
        </p:nvSpPr>
        <p:spPr>
          <a:xfrm>
            <a:off x="292100" y="1306514"/>
            <a:ext cx="2790825" cy="1908174"/>
          </a:xfrm>
          <a:solidFill>
            <a:schemeClr val="bg1"/>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1" name="Picture Placeholder 3">
            <a:extLst>
              <a:ext uri="{FF2B5EF4-FFF2-40B4-BE49-F238E27FC236}">
                <a16:creationId xmlns:a16="http://schemas.microsoft.com/office/drawing/2014/main" id="{1DFC9CD2-F9F0-5542-03DE-0F1FE57839DE}"/>
              </a:ext>
            </a:extLst>
          </p:cNvPr>
          <p:cNvSpPr>
            <a:spLocks noGrp="1"/>
          </p:cNvSpPr>
          <p:nvPr>
            <p:ph type="pic" sz="quarter" idx="17" hasCustomPrompt="1"/>
          </p:nvPr>
        </p:nvSpPr>
        <p:spPr>
          <a:xfrm>
            <a:off x="3225800" y="1306515"/>
            <a:ext cx="2795588" cy="1906586"/>
          </a:xfrm>
          <a:solidFill>
            <a:schemeClr val="bg1"/>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2" name="Picture Placeholder 3">
            <a:extLst>
              <a:ext uri="{FF2B5EF4-FFF2-40B4-BE49-F238E27FC236}">
                <a16:creationId xmlns:a16="http://schemas.microsoft.com/office/drawing/2014/main" id="{D5E872F4-C139-6D56-50F9-7D21C3B1C8C0}"/>
              </a:ext>
            </a:extLst>
          </p:cNvPr>
          <p:cNvSpPr>
            <a:spLocks noGrp="1"/>
          </p:cNvSpPr>
          <p:nvPr>
            <p:ph type="pic" sz="quarter" idx="18" hasCustomPrompt="1"/>
          </p:nvPr>
        </p:nvSpPr>
        <p:spPr>
          <a:xfrm>
            <a:off x="6165850" y="1306513"/>
            <a:ext cx="2795588" cy="1908175"/>
          </a:xfrm>
          <a:solidFill>
            <a:schemeClr val="bg1"/>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3" name="Picture Placeholder 3">
            <a:extLst>
              <a:ext uri="{FF2B5EF4-FFF2-40B4-BE49-F238E27FC236}">
                <a16:creationId xmlns:a16="http://schemas.microsoft.com/office/drawing/2014/main" id="{84712E5D-D603-F9AE-3C3A-D37795F75238}"/>
              </a:ext>
            </a:extLst>
          </p:cNvPr>
          <p:cNvSpPr>
            <a:spLocks noGrp="1"/>
          </p:cNvSpPr>
          <p:nvPr>
            <p:ph type="pic" sz="quarter" idx="19" hasCustomPrompt="1"/>
          </p:nvPr>
        </p:nvSpPr>
        <p:spPr>
          <a:xfrm>
            <a:off x="9104313" y="1306513"/>
            <a:ext cx="2799890" cy="1906588"/>
          </a:xfrm>
          <a:solidFill>
            <a:schemeClr val="bg1"/>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5" name="Text Placeholder 7">
            <a:extLst>
              <a:ext uri="{FF2B5EF4-FFF2-40B4-BE49-F238E27FC236}">
                <a16:creationId xmlns:a16="http://schemas.microsoft.com/office/drawing/2014/main" id="{19D9921F-F7C4-B7B7-7BFB-FFFA54F89ACB}"/>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2" name="Subtitle 2">
            <a:extLst>
              <a:ext uri="{FF2B5EF4-FFF2-40B4-BE49-F238E27FC236}">
                <a16:creationId xmlns:a16="http://schemas.microsoft.com/office/drawing/2014/main" id="{A6811233-C261-B7A8-9BF5-E6DBD474B2D8}"/>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4" name="Text Placeholder 11">
            <a:extLst>
              <a:ext uri="{FF2B5EF4-FFF2-40B4-BE49-F238E27FC236}">
                <a16:creationId xmlns:a16="http://schemas.microsoft.com/office/drawing/2014/main" id="{AB473CBC-7605-D3E8-783C-F925B286C464}"/>
              </a:ext>
            </a:extLst>
          </p:cNvPr>
          <p:cNvSpPr>
            <a:spLocks noGrp="1"/>
          </p:cNvSpPr>
          <p:nvPr>
            <p:ph type="body" sz="quarter" idx="22"/>
          </p:nvPr>
        </p:nvSpPr>
        <p:spPr>
          <a:xfrm>
            <a:off x="288925" y="3357563"/>
            <a:ext cx="2790825"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 Placeholder 11">
            <a:extLst>
              <a:ext uri="{FF2B5EF4-FFF2-40B4-BE49-F238E27FC236}">
                <a16:creationId xmlns:a16="http://schemas.microsoft.com/office/drawing/2014/main" id="{D5F5363E-BC98-62D0-50C8-BB47491FC9D2}"/>
              </a:ext>
            </a:extLst>
          </p:cNvPr>
          <p:cNvSpPr>
            <a:spLocks noGrp="1"/>
          </p:cNvSpPr>
          <p:nvPr>
            <p:ph type="body" sz="quarter" idx="23"/>
          </p:nvPr>
        </p:nvSpPr>
        <p:spPr>
          <a:xfrm>
            <a:off x="3233115" y="3357563"/>
            <a:ext cx="2796156"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Text Placeholder 11">
            <a:extLst>
              <a:ext uri="{FF2B5EF4-FFF2-40B4-BE49-F238E27FC236}">
                <a16:creationId xmlns:a16="http://schemas.microsoft.com/office/drawing/2014/main" id="{2CFDC76E-CB6A-2A48-41EF-35223633C7FE}"/>
              </a:ext>
            </a:extLst>
          </p:cNvPr>
          <p:cNvSpPr>
            <a:spLocks noGrp="1"/>
          </p:cNvSpPr>
          <p:nvPr>
            <p:ph type="body" sz="quarter" idx="24"/>
          </p:nvPr>
        </p:nvSpPr>
        <p:spPr>
          <a:xfrm>
            <a:off x="6175321" y="3357563"/>
            <a:ext cx="2796156"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11">
            <a:extLst>
              <a:ext uri="{FF2B5EF4-FFF2-40B4-BE49-F238E27FC236}">
                <a16:creationId xmlns:a16="http://schemas.microsoft.com/office/drawing/2014/main" id="{12E56C66-93E1-5486-DC8D-DDF4C1E184CC}"/>
              </a:ext>
            </a:extLst>
          </p:cNvPr>
          <p:cNvSpPr>
            <a:spLocks noGrp="1"/>
          </p:cNvSpPr>
          <p:nvPr>
            <p:ph type="body" sz="quarter" idx="25"/>
          </p:nvPr>
        </p:nvSpPr>
        <p:spPr>
          <a:xfrm>
            <a:off x="9104313" y="3357563"/>
            <a:ext cx="28008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Footer Placeholder 4">
            <a:extLst>
              <a:ext uri="{FF2B5EF4-FFF2-40B4-BE49-F238E27FC236}">
                <a16:creationId xmlns:a16="http://schemas.microsoft.com/office/drawing/2014/main" id="{9DCAB8AB-4C0B-7253-B5CE-B910AD2A2752}"/>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650056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GB"/>
              <a:t>Click to edit Master title style</a:t>
            </a:r>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225799" y="93313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225800" y="2317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4644000" y="2317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9106462" y="2317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225799" y="53899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225800" y="6254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4644000" y="6254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9106462" y="6254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225800" y="1022195"/>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4644000" y="1022195"/>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9106462" y="1022195"/>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225799" y="13351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225800" y="14189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4644000" y="14189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9106462" y="14189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225799" y="1737173"/>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225800" y="1815643"/>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4644000" y="1815643"/>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9106462" y="1815643"/>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225799" y="212342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225800" y="221236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4644000" y="221236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9106462" y="221236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225799" y="252544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225800" y="260765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4644000" y="260765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9106462" y="260765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225799" y="2919586"/>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225800" y="300293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4644000" y="300293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9106462" y="300293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225799" y="331372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225800" y="339822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4644000" y="339822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9106462" y="339822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97" name="Picture Placeholder 99">
            <a:extLst>
              <a:ext uri="{FF2B5EF4-FFF2-40B4-BE49-F238E27FC236}">
                <a16:creationId xmlns:a16="http://schemas.microsoft.com/office/drawing/2014/main" id="{F876AA1D-D562-3A3B-A233-9C23797C9A2F}"/>
              </a:ext>
            </a:extLst>
          </p:cNvPr>
          <p:cNvSpPr>
            <a:spLocks noGrp="1"/>
          </p:cNvSpPr>
          <p:nvPr>
            <p:ph type="pic" sz="quarter" idx="63" hasCustomPrompt="1"/>
          </p:nvPr>
        </p:nvSpPr>
        <p:spPr>
          <a:xfrm>
            <a:off x="3225799" y="371574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98" name="Text Placeholder 5">
            <a:extLst>
              <a:ext uri="{FF2B5EF4-FFF2-40B4-BE49-F238E27FC236}">
                <a16:creationId xmlns:a16="http://schemas.microsoft.com/office/drawing/2014/main" id="{4AAF2467-86C6-2863-72E4-0D257BDEFEC8}"/>
              </a:ext>
            </a:extLst>
          </p:cNvPr>
          <p:cNvSpPr>
            <a:spLocks noGrp="1"/>
          </p:cNvSpPr>
          <p:nvPr>
            <p:ph type="body" sz="quarter" idx="40" hasCustomPrompt="1"/>
          </p:nvPr>
        </p:nvSpPr>
        <p:spPr>
          <a:xfrm>
            <a:off x="3225800" y="379350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9" name="Text Placeholder 5">
            <a:extLst>
              <a:ext uri="{FF2B5EF4-FFF2-40B4-BE49-F238E27FC236}">
                <a16:creationId xmlns:a16="http://schemas.microsoft.com/office/drawing/2014/main" id="{D10BCF98-803A-D107-CF63-05EE97CCF877}"/>
              </a:ext>
            </a:extLst>
          </p:cNvPr>
          <p:cNvSpPr>
            <a:spLocks noGrp="1"/>
          </p:cNvSpPr>
          <p:nvPr>
            <p:ph type="body" sz="quarter" idx="41"/>
          </p:nvPr>
        </p:nvSpPr>
        <p:spPr>
          <a:xfrm>
            <a:off x="4644000" y="379350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00" name="Text Placeholder 5">
            <a:extLst>
              <a:ext uri="{FF2B5EF4-FFF2-40B4-BE49-F238E27FC236}">
                <a16:creationId xmlns:a16="http://schemas.microsoft.com/office/drawing/2014/main" id="{66FCBF15-2260-D8AF-4A2A-454AC1F084CE}"/>
              </a:ext>
            </a:extLst>
          </p:cNvPr>
          <p:cNvSpPr>
            <a:spLocks noGrp="1"/>
          </p:cNvSpPr>
          <p:nvPr>
            <p:ph type="body" sz="quarter" idx="42" hasCustomPrompt="1"/>
          </p:nvPr>
        </p:nvSpPr>
        <p:spPr>
          <a:xfrm>
            <a:off x="9106462" y="379350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225799" y="410199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02" name="Text Placeholder 5">
            <a:extLst>
              <a:ext uri="{FF2B5EF4-FFF2-40B4-BE49-F238E27FC236}">
                <a16:creationId xmlns:a16="http://schemas.microsoft.com/office/drawing/2014/main" id="{F1F57BF8-4802-2C8C-0E82-371529BD021B}"/>
              </a:ext>
            </a:extLst>
          </p:cNvPr>
          <p:cNvSpPr>
            <a:spLocks noGrp="1"/>
          </p:cNvSpPr>
          <p:nvPr>
            <p:ph type="body" sz="quarter" idx="43" hasCustomPrompt="1"/>
          </p:nvPr>
        </p:nvSpPr>
        <p:spPr>
          <a:xfrm>
            <a:off x="3225800" y="4185778"/>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3" name="Text Placeholder 5">
            <a:extLst>
              <a:ext uri="{FF2B5EF4-FFF2-40B4-BE49-F238E27FC236}">
                <a16:creationId xmlns:a16="http://schemas.microsoft.com/office/drawing/2014/main" id="{04A64809-4725-EAB5-6238-C72786840E58}"/>
              </a:ext>
            </a:extLst>
          </p:cNvPr>
          <p:cNvSpPr>
            <a:spLocks noGrp="1"/>
          </p:cNvSpPr>
          <p:nvPr>
            <p:ph type="body" sz="quarter" idx="44"/>
          </p:nvPr>
        </p:nvSpPr>
        <p:spPr>
          <a:xfrm>
            <a:off x="4644000" y="4185778"/>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04" name="Text Placeholder 5">
            <a:extLst>
              <a:ext uri="{FF2B5EF4-FFF2-40B4-BE49-F238E27FC236}">
                <a16:creationId xmlns:a16="http://schemas.microsoft.com/office/drawing/2014/main" id="{4CB9BFE3-9BB1-5FD8-09B8-E24BA20F557E}"/>
              </a:ext>
            </a:extLst>
          </p:cNvPr>
          <p:cNvSpPr>
            <a:spLocks noGrp="1"/>
          </p:cNvSpPr>
          <p:nvPr>
            <p:ph type="body" sz="quarter" idx="45" hasCustomPrompt="1"/>
          </p:nvPr>
        </p:nvSpPr>
        <p:spPr>
          <a:xfrm>
            <a:off x="9106462" y="4185778"/>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5" name="Picture Placeholder 101">
            <a:extLst>
              <a:ext uri="{FF2B5EF4-FFF2-40B4-BE49-F238E27FC236}">
                <a16:creationId xmlns:a16="http://schemas.microsoft.com/office/drawing/2014/main" id="{44DB8248-2938-15C7-274A-CA5D91633846}"/>
              </a:ext>
            </a:extLst>
          </p:cNvPr>
          <p:cNvSpPr>
            <a:spLocks noGrp="1"/>
          </p:cNvSpPr>
          <p:nvPr>
            <p:ph type="pic" sz="quarter" idx="65" hasCustomPrompt="1"/>
          </p:nvPr>
        </p:nvSpPr>
        <p:spPr>
          <a:xfrm>
            <a:off x="3225799" y="44961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06" name="Text Placeholder 5">
            <a:extLst>
              <a:ext uri="{FF2B5EF4-FFF2-40B4-BE49-F238E27FC236}">
                <a16:creationId xmlns:a16="http://schemas.microsoft.com/office/drawing/2014/main" id="{611AE180-E3A1-4890-5ADE-0648958344D8}"/>
              </a:ext>
            </a:extLst>
          </p:cNvPr>
          <p:cNvSpPr>
            <a:spLocks noGrp="1"/>
          </p:cNvSpPr>
          <p:nvPr>
            <p:ph type="body" sz="quarter" idx="46" hasCustomPrompt="1"/>
          </p:nvPr>
        </p:nvSpPr>
        <p:spPr>
          <a:xfrm>
            <a:off x="3225800" y="457804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7" name="Text Placeholder 5">
            <a:extLst>
              <a:ext uri="{FF2B5EF4-FFF2-40B4-BE49-F238E27FC236}">
                <a16:creationId xmlns:a16="http://schemas.microsoft.com/office/drawing/2014/main" id="{E90EADE4-597A-8C59-D59C-21DE4011EC86}"/>
              </a:ext>
            </a:extLst>
          </p:cNvPr>
          <p:cNvSpPr>
            <a:spLocks noGrp="1"/>
          </p:cNvSpPr>
          <p:nvPr>
            <p:ph type="body" sz="quarter" idx="47"/>
          </p:nvPr>
        </p:nvSpPr>
        <p:spPr>
          <a:xfrm>
            <a:off x="4644000" y="457804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08" name="Text Placeholder 5">
            <a:extLst>
              <a:ext uri="{FF2B5EF4-FFF2-40B4-BE49-F238E27FC236}">
                <a16:creationId xmlns:a16="http://schemas.microsoft.com/office/drawing/2014/main" id="{8988DD51-F3BF-BE97-FF13-DAAFB4A50B04}"/>
              </a:ext>
            </a:extLst>
          </p:cNvPr>
          <p:cNvSpPr>
            <a:spLocks noGrp="1"/>
          </p:cNvSpPr>
          <p:nvPr>
            <p:ph type="body" sz="quarter" idx="48" hasCustomPrompt="1"/>
          </p:nvPr>
        </p:nvSpPr>
        <p:spPr>
          <a:xfrm>
            <a:off x="9106462" y="457804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9" name="Picture Placeholder 102">
            <a:extLst>
              <a:ext uri="{FF2B5EF4-FFF2-40B4-BE49-F238E27FC236}">
                <a16:creationId xmlns:a16="http://schemas.microsoft.com/office/drawing/2014/main" id="{5DAB147A-0351-E869-E2C9-849967B3E0CC}"/>
              </a:ext>
            </a:extLst>
          </p:cNvPr>
          <p:cNvSpPr>
            <a:spLocks noGrp="1"/>
          </p:cNvSpPr>
          <p:nvPr>
            <p:ph type="pic" sz="quarter" idx="66" hasCustomPrompt="1"/>
          </p:nvPr>
        </p:nvSpPr>
        <p:spPr>
          <a:xfrm>
            <a:off x="3225799" y="489027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10" name="Text Placeholder 5">
            <a:extLst>
              <a:ext uri="{FF2B5EF4-FFF2-40B4-BE49-F238E27FC236}">
                <a16:creationId xmlns:a16="http://schemas.microsoft.com/office/drawing/2014/main" id="{3A1DC516-9D33-7E76-1881-D60014DC876A}"/>
              </a:ext>
            </a:extLst>
          </p:cNvPr>
          <p:cNvSpPr>
            <a:spLocks noGrp="1"/>
          </p:cNvSpPr>
          <p:nvPr>
            <p:ph type="body" sz="quarter" idx="49" hasCustomPrompt="1"/>
          </p:nvPr>
        </p:nvSpPr>
        <p:spPr>
          <a:xfrm>
            <a:off x="3225800" y="49690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1" name="Text Placeholder 5">
            <a:extLst>
              <a:ext uri="{FF2B5EF4-FFF2-40B4-BE49-F238E27FC236}">
                <a16:creationId xmlns:a16="http://schemas.microsoft.com/office/drawing/2014/main" id="{50E9B1C4-B2F3-4C78-8518-39911DF5B99E}"/>
              </a:ext>
            </a:extLst>
          </p:cNvPr>
          <p:cNvSpPr>
            <a:spLocks noGrp="1"/>
          </p:cNvSpPr>
          <p:nvPr>
            <p:ph type="body" sz="quarter" idx="50"/>
          </p:nvPr>
        </p:nvSpPr>
        <p:spPr>
          <a:xfrm>
            <a:off x="4644000" y="49690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12" name="Text Placeholder 5">
            <a:extLst>
              <a:ext uri="{FF2B5EF4-FFF2-40B4-BE49-F238E27FC236}">
                <a16:creationId xmlns:a16="http://schemas.microsoft.com/office/drawing/2014/main" id="{BE4B6B57-1237-7AB3-7574-6A37E89A9F5C}"/>
              </a:ext>
            </a:extLst>
          </p:cNvPr>
          <p:cNvSpPr>
            <a:spLocks noGrp="1"/>
          </p:cNvSpPr>
          <p:nvPr>
            <p:ph type="body" sz="quarter" idx="51" hasCustomPrompt="1"/>
          </p:nvPr>
        </p:nvSpPr>
        <p:spPr>
          <a:xfrm>
            <a:off x="9106462" y="49690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13" name="Picture Placeholder 103">
            <a:extLst>
              <a:ext uri="{FF2B5EF4-FFF2-40B4-BE49-F238E27FC236}">
                <a16:creationId xmlns:a16="http://schemas.microsoft.com/office/drawing/2014/main" id="{469187E8-1DE2-B301-6DE0-4B9CEA368C43}"/>
              </a:ext>
            </a:extLst>
          </p:cNvPr>
          <p:cNvSpPr>
            <a:spLocks noGrp="1"/>
          </p:cNvSpPr>
          <p:nvPr>
            <p:ph type="pic" sz="quarter" idx="67" hasCustomPrompt="1"/>
          </p:nvPr>
        </p:nvSpPr>
        <p:spPr>
          <a:xfrm>
            <a:off x="3225799" y="527652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225800" y="535998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4644000" y="535998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9106462" y="535998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3BF28211-1086-A258-4B97-2558FD5CBF7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03285323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1599"/>
            <a:ext cx="2793541" cy="1902675"/>
          </a:xfrm>
        </p:spPr>
        <p:txBody>
          <a:bodyPr/>
          <a:lstStyle>
            <a:lvl1pPr>
              <a:defRPr lang="en-GB" sz="1400" dirty="0" smtClean="0"/>
            </a:lvl1pPr>
            <a:lvl2pPr>
              <a:defRPr lang="en-GB" sz="1400" dirty="0" smtClean="0"/>
            </a:lvl2pPr>
            <a:lvl3pPr>
              <a:defRPr lang="en-GB" sz="1200" dirty="0" smtClean="0"/>
            </a:lvl3pPr>
            <a:lvl4pPr>
              <a:defRPr lang="en-GB" sz="1200" dirty="0" smtClean="0"/>
            </a:lvl4pPr>
            <a:lvl5pPr>
              <a:defRPr lang="en-GB" sz="8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2" y="1821599"/>
            <a:ext cx="2793542"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0" y="1821599"/>
            <a:ext cx="2803525"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5903" y="1821599"/>
            <a:ext cx="2793997"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F837F62A-0DBC-5C4E-10B1-0A4CD4ADF81F}"/>
              </a:ext>
            </a:extLst>
          </p:cNvPr>
          <p:cNvSpPr>
            <a:spLocks noGrp="1"/>
          </p:cNvSpPr>
          <p:nvPr>
            <p:ph idx="16"/>
          </p:nvPr>
        </p:nvSpPr>
        <p:spPr>
          <a:xfrm>
            <a:off x="289384" y="3871912"/>
            <a:ext cx="2793541"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D19C36C2-D521-FEE7-A6AC-5710B0CDB350}"/>
              </a:ext>
            </a:extLst>
          </p:cNvPr>
          <p:cNvSpPr>
            <a:spLocks noGrp="1"/>
          </p:cNvSpPr>
          <p:nvPr>
            <p:ph idx="17"/>
          </p:nvPr>
        </p:nvSpPr>
        <p:spPr>
          <a:xfrm>
            <a:off x="6165851" y="3871912"/>
            <a:ext cx="2795588"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Content Placeholder 2">
            <a:extLst>
              <a:ext uri="{FF2B5EF4-FFF2-40B4-BE49-F238E27FC236}">
                <a16:creationId xmlns:a16="http://schemas.microsoft.com/office/drawing/2014/main" id="{FB6994DE-2295-D9C1-5B16-D2099A816416}"/>
              </a:ext>
            </a:extLst>
          </p:cNvPr>
          <p:cNvSpPr>
            <a:spLocks noGrp="1"/>
          </p:cNvSpPr>
          <p:nvPr>
            <p:ph idx="18"/>
          </p:nvPr>
        </p:nvSpPr>
        <p:spPr>
          <a:xfrm>
            <a:off x="3225801" y="3871912"/>
            <a:ext cx="2795588"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Content Placeholder 2">
            <a:extLst>
              <a:ext uri="{FF2B5EF4-FFF2-40B4-BE49-F238E27FC236}">
                <a16:creationId xmlns:a16="http://schemas.microsoft.com/office/drawing/2014/main" id="{35D14BC0-5573-6189-1430-BDA9443B2652}"/>
              </a:ext>
            </a:extLst>
          </p:cNvPr>
          <p:cNvSpPr>
            <a:spLocks noGrp="1"/>
          </p:cNvSpPr>
          <p:nvPr>
            <p:ph idx="19"/>
          </p:nvPr>
        </p:nvSpPr>
        <p:spPr>
          <a:xfrm>
            <a:off x="9104313" y="3871912"/>
            <a:ext cx="2795587"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7">
            <a:extLst>
              <a:ext uri="{FF2B5EF4-FFF2-40B4-BE49-F238E27FC236}">
                <a16:creationId xmlns:a16="http://schemas.microsoft.com/office/drawing/2014/main" id="{18166EB3-B625-A7A5-5E35-6D81B2C4EAAA}"/>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15" name="Title 14">
            <a:extLst>
              <a:ext uri="{FF2B5EF4-FFF2-40B4-BE49-F238E27FC236}">
                <a16:creationId xmlns:a16="http://schemas.microsoft.com/office/drawing/2014/main" id="{EC560DE3-3204-EFCC-1AF1-2D91CA826E4F}"/>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2" name="Subtitle 2">
            <a:extLst>
              <a:ext uri="{FF2B5EF4-FFF2-40B4-BE49-F238E27FC236}">
                <a16:creationId xmlns:a16="http://schemas.microsoft.com/office/drawing/2014/main" id="{09115CA6-F35D-BB63-6BE4-D7293F65797E}"/>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4" name="Footer Placeholder 4">
            <a:extLst>
              <a:ext uri="{FF2B5EF4-FFF2-40B4-BE49-F238E27FC236}">
                <a16:creationId xmlns:a16="http://schemas.microsoft.com/office/drawing/2014/main" id="{E13B6904-8EEB-8C52-41B0-27C88B555178}"/>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0761136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and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306513"/>
            <a:ext cx="5732003" cy="4459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hart Placeholder 3">
            <a:extLst>
              <a:ext uri="{FF2B5EF4-FFF2-40B4-BE49-F238E27FC236}">
                <a16:creationId xmlns:a16="http://schemas.microsoft.com/office/drawing/2014/main" id="{538B81BC-7790-A8A7-F32D-C3F126E7C5D3}"/>
              </a:ext>
            </a:extLst>
          </p:cNvPr>
          <p:cNvSpPr>
            <a:spLocks noGrp="1"/>
          </p:cNvSpPr>
          <p:nvPr>
            <p:ph type="chart" sz="quarter" idx="15"/>
          </p:nvPr>
        </p:nvSpPr>
        <p:spPr>
          <a:xfrm>
            <a:off x="6165850" y="1306513"/>
            <a:ext cx="5737225" cy="4964112"/>
          </a:xfrm>
          <a:solidFill>
            <a:schemeClr val="bg1"/>
          </a:solidFill>
        </p:spPr>
        <p:txBody>
          <a:bodyPr/>
          <a:lstStyle/>
          <a:p>
            <a:r>
              <a:rPr lang="en-GB"/>
              <a:t>Click icon to add chart</a:t>
            </a:r>
            <a:endParaRPr lang="en-US"/>
          </a:p>
        </p:txBody>
      </p:sp>
      <p:sp>
        <p:nvSpPr>
          <p:cNvPr id="11" name="Text Placeholder 3">
            <a:extLst>
              <a:ext uri="{FF2B5EF4-FFF2-40B4-BE49-F238E27FC236}">
                <a16:creationId xmlns:a16="http://schemas.microsoft.com/office/drawing/2014/main" id="{58257768-4CDB-6207-FCBD-946306C93DAD}"/>
              </a:ext>
            </a:extLst>
          </p:cNvPr>
          <p:cNvSpPr>
            <a:spLocks noGrp="1"/>
          </p:cNvSpPr>
          <p:nvPr>
            <p:ph type="body" sz="quarter" idx="14" hasCustomPrompt="1"/>
          </p:nvPr>
        </p:nvSpPr>
        <p:spPr>
          <a:xfrm>
            <a:off x="10083801" y="330199"/>
            <a:ext cx="1816100" cy="841376"/>
          </a:xfrm>
        </p:spPr>
        <p:txBody>
          <a:bodyPr/>
          <a:lstStyle>
            <a:lvl1pPr>
              <a:spcBef>
                <a:spcPts val="0"/>
              </a:spcBef>
              <a:spcAft>
                <a:spcPts val="300"/>
              </a:spcAft>
              <a:defRPr sz="800" b="0" i="0">
                <a:latin typeface="+mn-lt"/>
              </a:defRPr>
            </a:lvl1pPr>
            <a:lvl2pPr marL="93663" indent="-93663">
              <a:spcBef>
                <a:spcPts val="0"/>
              </a:spcBef>
              <a:spcAft>
                <a:spcPts val="300"/>
              </a:spcAft>
              <a:tabLst/>
              <a:defRPr sz="800" b="0" i="0">
                <a:latin typeface="+mn-lt"/>
              </a:defRPr>
            </a:lvl2pPr>
            <a:lvl3pPr marL="179388" indent="-85725">
              <a:spcBef>
                <a:spcPts val="0"/>
              </a:spcBef>
              <a:spcAft>
                <a:spcPts val="300"/>
              </a:spcAft>
              <a:tabLst/>
              <a:defRPr sz="800" b="0" i="0">
                <a:latin typeface="+mn-lt"/>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6E77B21E-A040-7CC6-4F9B-B89C94289E89}"/>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3" name="Subtitle 2">
            <a:extLst>
              <a:ext uri="{FF2B5EF4-FFF2-40B4-BE49-F238E27FC236}">
                <a16:creationId xmlns:a16="http://schemas.microsoft.com/office/drawing/2014/main" id="{F725C5CD-1985-D608-1D27-9FBC395FE641}"/>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14E01DA7-F0B0-D0D7-0F82-2CEA274588EC}"/>
              </a:ext>
            </a:extLst>
          </p:cNvPr>
          <p:cNvSpPr>
            <a:spLocks noGrp="1"/>
          </p:cNvSpPr>
          <p:nvPr>
            <p:ph type="ftr" sz="quarter" idx="3"/>
          </p:nvPr>
        </p:nvSpPr>
        <p:spPr>
          <a:xfrm>
            <a:off x="288259" y="5868000"/>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46270676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11" name="Chart Placeholder 10">
            <a:extLst>
              <a:ext uri="{FF2B5EF4-FFF2-40B4-BE49-F238E27FC236}">
                <a16:creationId xmlns:a16="http://schemas.microsoft.com/office/drawing/2014/main" id="{698C230B-5408-E1A5-CFA9-2F383131120D}"/>
              </a:ext>
            </a:extLst>
          </p:cNvPr>
          <p:cNvSpPr>
            <a:spLocks noGrp="1"/>
          </p:cNvSpPr>
          <p:nvPr>
            <p:ph type="chart" sz="quarter" idx="16"/>
          </p:nvPr>
        </p:nvSpPr>
        <p:spPr>
          <a:xfrm>
            <a:off x="292100" y="1306512"/>
            <a:ext cx="3770313" cy="3440113"/>
          </a:xfrm>
          <a:solidFill>
            <a:schemeClr val="bg1"/>
          </a:solidFill>
        </p:spPr>
        <p:txBody>
          <a:bodyPr/>
          <a:lstStyle/>
          <a:p>
            <a:r>
              <a:rPr lang="en-GB"/>
              <a:t>Click icon to add chart</a:t>
            </a:r>
            <a:endParaRPr lang="en-US"/>
          </a:p>
        </p:txBody>
      </p:sp>
      <p:sp>
        <p:nvSpPr>
          <p:cNvPr id="12" name="Text Placeholder 7">
            <a:extLst>
              <a:ext uri="{FF2B5EF4-FFF2-40B4-BE49-F238E27FC236}">
                <a16:creationId xmlns:a16="http://schemas.microsoft.com/office/drawing/2014/main" id="{6BA18FE4-4638-2816-D5EB-4ABC0612973F}"/>
              </a:ext>
            </a:extLst>
          </p:cNvPr>
          <p:cNvSpPr>
            <a:spLocks noGrp="1"/>
          </p:cNvSpPr>
          <p:nvPr>
            <p:ph type="body" sz="quarter" idx="17" hasCustomPrompt="1"/>
          </p:nvPr>
        </p:nvSpPr>
        <p:spPr>
          <a:xfrm>
            <a:off x="291480" y="4894903"/>
            <a:ext cx="3770934" cy="876300"/>
          </a:xfrm>
        </p:spPr>
        <p:txBody>
          <a:bodyPr/>
          <a:lstStyle>
            <a:lvl1pPr>
              <a:defRPr sz="1200"/>
            </a:lvl1pPr>
            <a:lvl2pPr>
              <a:defRPr sz="1200"/>
            </a:lvl2pPr>
            <a:lvl3pPr>
              <a:defRPr sz="1100"/>
            </a:lvl3pPr>
          </a:lstStyle>
          <a:p>
            <a:pPr lvl="0"/>
            <a:r>
              <a:rPr lang="en-GB"/>
              <a:t>Click to add text. Delete if not required.</a:t>
            </a:r>
          </a:p>
          <a:p>
            <a:pPr lvl="1"/>
            <a:r>
              <a:rPr lang="en-GB"/>
              <a:t>Second level</a:t>
            </a:r>
          </a:p>
          <a:p>
            <a:pPr lvl="2"/>
            <a:r>
              <a:rPr lang="en-GB"/>
              <a:t>Third level</a:t>
            </a:r>
          </a:p>
        </p:txBody>
      </p:sp>
      <p:sp>
        <p:nvSpPr>
          <p:cNvPr id="13" name="Chart Placeholder 10">
            <a:extLst>
              <a:ext uri="{FF2B5EF4-FFF2-40B4-BE49-F238E27FC236}">
                <a16:creationId xmlns:a16="http://schemas.microsoft.com/office/drawing/2014/main" id="{446A3E25-507C-4190-4950-DA0C712EB336}"/>
              </a:ext>
            </a:extLst>
          </p:cNvPr>
          <p:cNvSpPr>
            <a:spLocks noGrp="1"/>
          </p:cNvSpPr>
          <p:nvPr>
            <p:ph type="chart" sz="quarter" idx="18"/>
          </p:nvPr>
        </p:nvSpPr>
        <p:spPr>
          <a:xfrm>
            <a:off x="4206875" y="1306513"/>
            <a:ext cx="3775076" cy="3440112"/>
          </a:xfrm>
          <a:solidFill>
            <a:schemeClr val="bg1"/>
          </a:solidFill>
        </p:spPr>
        <p:txBody>
          <a:bodyPr/>
          <a:lstStyle/>
          <a:p>
            <a:r>
              <a:rPr lang="en-GB"/>
              <a:t>Click icon to add chart</a:t>
            </a:r>
            <a:endParaRPr lang="en-US"/>
          </a:p>
        </p:txBody>
      </p:sp>
      <p:sp>
        <p:nvSpPr>
          <p:cNvPr id="14" name="Text Placeholder 7">
            <a:extLst>
              <a:ext uri="{FF2B5EF4-FFF2-40B4-BE49-F238E27FC236}">
                <a16:creationId xmlns:a16="http://schemas.microsoft.com/office/drawing/2014/main" id="{DDD2F21A-FE62-6E81-6F5B-9A76691ED2EE}"/>
              </a:ext>
            </a:extLst>
          </p:cNvPr>
          <p:cNvSpPr>
            <a:spLocks noGrp="1"/>
          </p:cNvSpPr>
          <p:nvPr>
            <p:ph type="body" sz="quarter" idx="19" hasCustomPrompt="1"/>
          </p:nvPr>
        </p:nvSpPr>
        <p:spPr>
          <a:xfrm>
            <a:off x="4206874" y="4894903"/>
            <a:ext cx="3775076" cy="876300"/>
          </a:xfrm>
        </p:spPr>
        <p:txBody>
          <a:bodyPr/>
          <a:lstStyle>
            <a:lvl1pPr>
              <a:defRPr sz="1200"/>
            </a:lvl1pPr>
            <a:lvl2pPr>
              <a:defRPr sz="1200"/>
            </a:lvl2pPr>
            <a:lvl3pPr>
              <a:defRPr sz="1100"/>
            </a:lvl3pPr>
          </a:lstStyle>
          <a:p>
            <a:pPr lvl="0"/>
            <a:r>
              <a:rPr lang="en-GB"/>
              <a:t>Click to add text. Delete if not required.</a:t>
            </a:r>
          </a:p>
          <a:p>
            <a:pPr lvl="1"/>
            <a:r>
              <a:rPr lang="en-GB"/>
              <a:t>Second level</a:t>
            </a:r>
          </a:p>
          <a:p>
            <a:pPr lvl="2"/>
            <a:r>
              <a:rPr lang="en-GB"/>
              <a:t>Third level</a:t>
            </a:r>
          </a:p>
        </p:txBody>
      </p:sp>
      <p:sp>
        <p:nvSpPr>
          <p:cNvPr id="15" name="Chart Placeholder 10">
            <a:extLst>
              <a:ext uri="{FF2B5EF4-FFF2-40B4-BE49-F238E27FC236}">
                <a16:creationId xmlns:a16="http://schemas.microsoft.com/office/drawing/2014/main" id="{94EF43E1-5534-96EF-52FD-3CD0B7B21E71}"/>
              </a:ext>
            </a:extLst>
          </p:cNvPr>
          <p:cNvSpPr>
            <a:spLocks noGrp="1"/>
          </p:cNvSpPr>
          <p:nvPr>
            <p:ph type="chart" sz="quarter" idx="20"/>
          </p:nvPr>
        </p:nvSpPr>
        <p:spPr>
          <a:xfrm>
            <a:off x="8124825" y="1306512"/>
            <a:ext cx="3770313" cy="3440113"/>
          </a:xfrm>
          <a:solidFill>
            <a:schemeClr val="bg1"/>
          </a:solidFill>
        </p:spPr>
        <p:txBody>
          <a:bodyPr/>
          <a:lstStyle/>
          <a:p>
            <a:r>
              <a:rPr lang="en-GB"/>
              <a:t>Click icon to add chart</a:t>
            </a:r>
            <a:endParaRPr lang="en-US"/>
          </a:p>
        </p:txBody>
      </p:sp>
      <p:sp>
        <p:nvSpPr>
          <p:cNvPr id="16" name="Text Placeholder 7">
            <a:extLst>
              <a:ext uri="{FF2B5EF4-FFF2-40B4-BE49-F238E27FC236}">
                <a16:creationId xmlns:a16="http://schemas.microsoft.com/office/drawing/2014/main" id="{074660EF-5B4C-59FD-5DE9-C6AEEC3EA783}"/>
              </a:ext>
            </a:extLst>
          </p:cNvPr>
          <p:cNvSpPr>
            <a:spLocks noGrp="1"/>
          </p:cNvSpPr>
          <p:nvPr>
            <p:ph type="body" sz="quarter" idx="21" hasCustomPrompt="1"/>
          </p:nvPr>
        </p:nvSpPr>
        <p:spPr>
          <a:xfrm>
            <a:off x="8124205" y="4894903"/>
            <a:ext cx="3770934" cy="876300"/>
          </a:xfrm>
        </p:spPr>
        <p:txBody>
          <a:bodyPr/>
          <a:lstStyle>
            <a:lvl1pPr>
              <a:defRPr sz="1200"/>
            </a:lvl1pPr>
            <a:lvl2pPr>
              <a:defRPr sz="1200"/>
            </a:lvl2pPr>
            <a:lvl3pPr>
              <a:defRPr sz="1100"/>
            </a:lvl3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5FD82D33-FC73-4137-A0A9-8EB43DA1A810}"/>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3" name="Subtitle 2">
            <a:extLst>
              <a:ext uri="{FF2B5EF4-FFF2-40B4-BE49-F238E27FC236}">
                <a16:creationId xmlns:a16="http://schemas.microsoft.com/office/drawing/2014/main" id="{EA959997-A6D7-96D1-8672-5FCDE45DB7B3}"/>
              </a:ext>
            </a:extLst>
          </p:cNvPr>
          <p:cNvSpPr>
            <a:spLocks noGrp="1"/>
          </p:cNvSpPr>
          <p:nvPr>
            <p:ph type="subTitle" idx="22"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FBE4CD19-6DA9-A930-91EE-59CB48D45E41}"/>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0127735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10" name="Table Placeholder 5">
            <a:extLst>
              <a:ext uri="{FF2B5EF4-FFF2-40B4-BE49-F238E27FC236}">
                <a16:creationId xmlns:a16="http://schemas.microsoft.com/office/drawing/2014/main" id="{AA00D851-11FE-02AE-0FE0-9A7CAC67EF7D}"/>
              </a:ext>
            </a:extLst>
          </p:cNvPr>
          <p:cNvSpPr>
            <a:spLocks noGrp="1"/>
          </p:cNvSpPr>
          <p:nvPr>
            <p:ph type="tbl" sz="quarter" idx="13"/>
          </p:nvPr>
        </p:nvSpPr>
        <p:spPr>
          <a:xfrm>
            <a:off x="292100" y="2847975"/>
            <a:ext cx="11610975" cy="2917825"/>
          </a:xfrm>
        </p:spPr>
        <p:txBody>
          <a:bodyPr/>
          <a:lstStyle/>
          <a:p>
            <a:r>
              <a:rPr lang="en-GB"/>
              <a:t>Click icon to add table</a:t>
            </a:r>
          </a:p>
        </p:txBody>
      </p:sp>
      <p:sp>
        <p:nvSpPr>
          <p:cNvPr id="3" name="Title 2">
            <a:extLst>
              <a:ext uri="{FF2B5EF4-FFF2-40B4-BE49-F238E27FC236}">
                <a16:creationId xmlns:a16="http://schemas.microsoft.com/office/drawing/2014/main" id="{2CDD0AA4-DA06-999E-8621-24713C5D3AF7}"/>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4" name="Text Placeholder 7">
            <a:extLst>
              <a:ext uri="{FF2B5EF4-FFF2-40B4-BE49-F238E27FC236}">
                <a16:creationId xmlns:a16="http://schemas.microsoft.com/office/drawing/2014/main" id="{AF1CADF7-2181-199A-E8E5-8BFDAFCB655B}"/>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5" name="Subtitle 2">
            <a:extLst>
              <a:ext uri="{FF2B5EF4-FFF2-40B4-BE49-F238E27FC236}">
                <a16:creationId xmlns:a16="http://schemas.microsoft.com/office/drawing/2014/main" id="{4BE7CDC5-71B1-1F0B-9FBF-16B0C3648775}"/>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6" name="Footer Placeholder 4">
            <a:extLst>
              <a:ext uri="{FF2B5EF4-FFF2-40B4-BE49-F238E27FC236}">
                <a16:creationId xmlns:a16="http://schemas.microsoft.com/office/drawing/2014/main" id="{60F27FF6-CF7D-B29E-40F2-BF449AACF4A2}"/>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7" name="Slide Number Placeholder 5">
            <a:extLst>
              <a:ext uri="{FF2B5EF4-FFF2-40B4-BE49-F238E27FC236}">
                <a16:creationId xmlns:a16="http://schemas.microsoft.com/office/drawing/2014/main" id="{6FCDADD7-2ADE-F7A6-3ACF-DBB0741F7796}"/>
              </a:ext>
            </a:extLst>
          </p:cNvPr>
          <p:cNvSpPr>
            <a:spLocks noGrp="1"/>
          </p:cNvSpPr>
          <p:nvPr>
            <p:ph type="sldNum" sz="quarter" idx="12"/>
          </p:nvPr>
        </p:nvSpPr>
        <p:spPr>
          <a:xfrm>
            <a:off x="11581942" y="6433878"/>
            <a:ext cx="320674" cy="153463"/>
          </a:xfrm>
        </p:spPr>
        <p:txBody>
          <a:bodyPr/>
          <a:lstStyle/>
          <a:p>
            <a:fld id="{AEC8D767-5246-2244-A4A3-B8AFB218393C}" type="slidenum">
              <a:rPr lang="en-GB" smtClean="0"/>
              <a:t>‹#›</a:t>
            </a:fld>
            <a:endParaRPr lang="en-GB"/>
          </a:p>
        </p:txBody>
      </p:sp>
    </p:spTree>
    <p:extLst>
      <p:ext uri="{BB962C8B-B14F-4D97-AF65-F5344CB8AC3E}">
        <p14:creationId xmlns:p14="http://schemas.microsoft.com/office/powerpoint/2010/main" val="96948580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Text Placeholder 7">
            <a:extLst>
              <a:ext uri="{FF2B5EF4-FFF2-40B4-BE49-F238E27FC236}">
                <a16:creationId xmlns:a16="http://schemas.microsoft.com/office/drawing/2014/main" id="{17F42810-DCAF-7A30-3A4F-E23EA682FA39}"/>
              </a:ext>
            </a:extLst>
          </p:cNvPr>
          <p:cNvSpPr>
            <a:spLocks noGrp="1"/>
          </p:cNvSpPr>
          <p:nvPr>
            <p:ph type="body" sz="quarter" idx="14" hasCustomPrompt="1"/>
          </p:nvPr>
        </p:nvSpPr>
        <p:spPr>
          <a:xfrm>
            <a:off x="8124825" y="293525"/>
            <a:ext cx="377825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Title 6">
            <a:extLst>
              <a:ext uri="{FF2B5EF4-FFF2-40B4-BE49-F238E27FC236}">
                <a16:creationId xmlns:a16="http://schemas.microsoft.com/office/drawing/2014/main" id="{5373482F-4FA8-181D-CA6D-04D8D98AD13B}"/>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6" name="Subtitle 2">
            <a:extLst>
              <a:ext uri="{FF2B5EF4-FFF2-40B4-BE49-F238E27FC236}">
                <a16:creationId xmlns:a16="http://schemas.microsoft.com/office/drawing/2014/main" id="{64BCB963-058E-5C5B-947F-AC1D9DD6C9FB}"/>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4313EC1-0D30-C944-21E6-B89F8290D2D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3336069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F06E5F-8043-3DC0-2D79-119BF990830B}"/>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Footer Placeholder 4">
            <a:extLst>
              <a:ext uri="{FF2B5EF4-FFF2-40B4-BE49-F238E27FC236}">
                <a16:creationId xmlns:a16="http://schemas.microsoft.com/office/drawing/2014/main" id="{876A8E91-3BCB-12F2-1699-CC1C3768018F}"/>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79833503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12192000" cy="6858000"/>
          </a:xfrm>
          <a:solidFill>
            <a:schemeClr val="tx2"/>
          </a:solidFill>
        </p:spPr>
        <p:txBody>
          <a:bodyPr vert="horz" lIns="0" tIns="0" rIns="0" bIns="0" rtlCol="0" anchor="ctr">
            <a:noAutofit/>
          </a:bodyPr>
          <a:lstStyle>
            <a:lvl1pPr algn="ct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If using a title or subtitle over the image, ensure the text is legible.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Title 2">
            <a:extLst>
              <a:ext uri="{FF2B5EF4-FFF2-40B4-BE49-F238E27FC236}">
                <a16:creationId xmlns:a16="http://schemas.microsoft.com/office/drawing/2014/main" id="{10079C00-CC52-F9ED-ED36-A8FC0573506A}"/>
              </a:ext>
            </a:extLst>
          </p:cNvPr>
          <p:cNvSpPr>
            <a:spLocks noGrp="1"/>
          </p:cNvSpPr>
          <p:nvPr>
            <p:ph type="title" hasCustomPrompt="1"/>
          </p:nvPr>
        </p:nvSpPr>
        <p:spPr>
          <a:xfrm>
            <a:off x="288303" y="262267"/>
            <a:ext cx="10632110" cy="468590"/>
          </a:xfrm>
        </p:spPr>
        <p:txBody>
          <a:bodyPr/>
          <a:lstStyle>
            <a:lvl1pPr>
              <a:defRPr>
                <a:solidFill>
                  <a:schemeClr val="tx1"/>
                </a:solidFill>
              </a:defRPr>
            </a:lvl1pPr>
          </a:lstStyle>
          <a:p>
            <a:r>
              <a:rPr lang="en-GB"/>
              <a:t>Click to add title. Black or white text only.</a:t>
            </a:r>
            <a:endParaRPr lang="en-US"/>
          </a:p>
        </p:txBody>
      </p:sp>
      <p:sp>
        <p:nvSpPr>
          <p:cNvPr id="7" name="Subtitle 2">
            <a:extLst>
              <a:ext uri="{FF2B5EF4-FFF2-40B4-BE49-F238E27FC236}">
                <a16:creationId xmlns:a16="http://schemas.microsoft.com/office/drawing/2014/main" id="{295A4114-449A-5D28-03F8-03221E42A657}"/>
              </a:ext>
            </a:extLst>
          </p:cNvPr>
          <p:cNvSpPr>
            <a:spLocks noGrp="1"/>
          </p:cNvSpPr>
          <p:nvPr>
            <p:ph type="subTitle" idx="16" hasCustomPrompt="1"/>
          </p:nvPr>
        </p:nvSpPr>
        <p:spPr>
          <a:xfrm>
            <a:off x="288301" y="713620"/>
            <a:ext cx="10632109" cy="292965"/>
          </a:xfrm>
        </p:spPr>
        <p:txBody>
          <a:bodyPr vert="horz" wrap="square" lIns="0" tIns="0" rIns="0" bIns="0" rtlCol="0" anchor="t">
            <a:spAutoFit/>
          </a:bodyPr>
          <a:lstStyle>
            <a:lvl1pPr>
              <a:defRPr lang="en-GB" b="1" dirty="0"/>
            </a:lvl1pPr>
          </a:lstStyle>
          <a:p>
            <a:pPr lvl="0"/>
            <a:r>
              <a:rPr lang="en-GB"/>
              <a:t>Subtitle. Delete if not required.</a:t>
            </a:r>
          </a:p>
        </p:txBody>
      </p:sp>
    </p:spTree>
    <p:extLst>
      <p:ext uri="{BB962C8B-B14F-4D97-AF65-F5344CB8AC3E}">
        <p14:creationId xmlns:p14="http://schemas.microsoft.com/office/powerpoint/2010/main" val="246541560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3225800" y="0"/>
            <a:ext cx="8966200" cy="6858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2793541" cy="3932237"/>
          </a:xfrm>
        </p:spPr>
        <p:txBody>
          <a:bodyPr/>
          <a:lstStyle/>
          <a:p>
            <a:pPr lvl="0"/>
            <a:r>
              <a:rPr lang="en-GB"/>
              <a:t>Click to add text – delete if not required</a:t>
            </a:r>
          </a:p>
          <a:p>
            <a:pPr lvl="1"/>
            <a:r>
              <a:rPr lang="en-GB"/>
              <a:t>Second level</a:t>
            </a:r>
          </a:p>
          <a:p>
            <a:pPr lvl="2"/>
            <a:r>
              <a:rPr lang="en-GB"/>
              <a:t>Third level</a:t>
            </a:r>
          </a:p>
          <a:p>
            <a:pPr lvl="3"/>
            <a:r>
              <a:rPr lang="en-GB"/>
              <a:t>Fourth level</a:t>
            </a:r>
          </a:p>
          <a:p>
            <a:pPr lvl="4"/>
            <a:r>
              <a:rPr lang="en-GB"/>
              <a:t>Fifth level</a:t>
            </a:r>
          </a:p>
        </p:txBody>
      </p:sp>
      <p:sp>
        <p:nvSpPr>
          <p:cNvPr id="2" name="Title 1">
            <a:extLst>
              <a:ext uri="{FF2B5EF4-FFF2-40B4-BE49-F238E27FC236}">
                <a16:creationId xmlns:a16="http://schemas.microsoft.com/office/drawing/2014/main" id="{52A37889-B558-B868-1094-BA62A7B3E70A}"/>
              </a:ext>
            </a:extLst>
          </p:cNvPr>
          <p:cNvSpPr>
            <a:spLocks noGrp="1"/>
          </p:cNvSpPr>
          <p:nvPr>
            <p:ph type="title"/>
          </p:nvPr>
        </p:nvSpPr>
        <p:spPr>
          <a:xfrm>
            <a:off x="288303" y="262800"/>
            <a:ext cx="2793541" cy="1934833"/>
          </a:xfrm>
        </p:spPr>
        <p:txBody>
          <a:bodyPr/>
          <a:lstStyle/>
          <a:p>
            <a:r>
              <a:rPr lang="en-GB"/>
              <a:t>Click to edit Master title style</a:t>
            </a:r>
          </a:p>
        </p:txBody>
      </p:sp>
    </p:spTree>
    <p:extLst>
      <p:ext uri="{BB962C8B-B14F-4D97-AF65-F5344CB8AC3E}">
        <p14:creationId xmlns:p14="http://schemas.microsoft.com/office/powerpoint/2010/main" val="348103415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Image and Content">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6858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Subtitle 2">
            <a:extLst>
              <a:ext uri="{FF2B5EF4-FFF2-40B4-BE49-F238E27FC236}">
                <a16:creationId xmlns:a16="http://schemas.microsoft.com/office/drawing/2014/main" id="{42BB7518-D6BA-C538-D249-365B42C98C3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9" name="Title 8">
            <a:extLst>
              <a:ext uri="{FF2B5EF4-FFF2-40B4-BE49-F238E27FC236}">
                <a16:creationId xmlns:a16="http://schemas.microsoft.com/office/drawing/2014/main" id="{80AE2DF2-849C-72E8-013B-74CCFF6C4882}"/>
              </a:ext>
            </a:extLst>
          </p:cNvPr>
          <p:cNvSpPr>
            <a:spLocks noGrp="1"/>
          </p:cNvSpPr>
          <p:nvPr>
            <p:ph type="title" hasCustomPrompt="1"/>
          </p:nvPr>
        </p:nvSpPr>
        <p:spPr>
          <a:xfrm>
            <a:off x="288303" y="262267"/>
            <a:ext cx="5732002" cy="468590"/>
          </a:xfrm>
        </p:spPr>
        <p:txBody>
          <a:bodyPr/>
          <a:lstStyle/>
          <a:p>
            <a:r>
              <a:rPr lang="en-GB"/>
              <a:t>Master title style</a:t>
            </a:r>
          </a:p>
        </p:txBody>
      </p:sp>
      <p:sp>
        <p:nvSpPr>
          <p:cNvPr id="2" name="Footer Placeholder 4">
            <a:extLst>
              <a:ext uri="{FF2B5EF4-FFF2-40B4-BE49-F238E27FC236}">
                <a16:creationId xmlns:a16="http://schemas.microsoft.com/office/drawing/2014/main" id="{B9517692-C189-7E0D-4346-7FEE15476B2D}"/>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52311298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Image and Content Right Side">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6021385" cy="6858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6321758" y="4376738"/>
            <a:ext cx="5580856" cy="1893886"/>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6">
            <a:extLst>
              <a:ext uri="{FF2B5EF4-FFF2-40B4-BE49-F238E27FC236}">
                <a16:creationId xmlns:a16="http://schemas.microsoft.com/office/drawing/2014/main" id="{57139A87-57BC-3EA5-1A50-C7A9DA1DB2C1}"/>
              </a:ext>
            </a:extLst>
          </p:cNvPr>
          <p:cNvSpPr>
            <a:spLocks noGrp="1"/>
          </p:cNvSpPr>
          <p:nvPr>
            <p:ph type="title"/>
          </p:nvPr>
        </p:nvSpPr>
        <p:spPr>
          <a:xfrm>
            <a:off x="6323798" y="279525"/>
            <a:ext cx="5578817" cy="2620397"/>
          </a:xfrm>
        </p:spPr>
        <p:txBody>
          <a:bodyPr/>
          <a:lstStyle>
            <a:lvl1pPr>
              <a:lnSpc>
                <a:spcPct val="80000"/>
              </a:lnSpc>
              <a:defRPr sz="7000"/>
            </a:lvl1pPr>
          </a:lstStyle>
          <a:p>
            <a:r>
              <a:rPr lang="en-GB"/>
              <a:t>Click to edit Master title style</a:t>
            </a:r>
            <a:endParaRPr lang="en-US"/>
          </a:p>
        </p:txBody>
      </p:sp>
    </p:spTree>
    <p:extLst>
      <p:ext uri="{BB962C8B-B14F-4D97-AF65-F5344CB8AC3E}">
        <p14:creationId xmlns:p14="http://schemas.microsoft.com/office/powerpoint/2010/main" val="51031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GB"/>
              <a:t>Click to edit Master title style</a:t>
            </a:r>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225799" y="115670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225800" y="231771"/>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4644000" y="231771"/>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9106462" y="231771"/>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225799" y="57977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225800" y="801573"/>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4644000" y="801573"/>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9106462" y="801573"/>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225800" y="1371375"/>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4644000" y="1371375"/>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9106462" y="1371375"/>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225799" y="173362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225800" y="1941177"/>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4644000" y="1941177"/>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9106462" y="1941177"/>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225799" y="23105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225800" y="2510979"/>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4644000" y="2510979"/>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9106462" y="2510979"/>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225799" y="288747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225800" y="3080781"/>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4644000" y="3080781"/>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9106462" y="3080781"/>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225799" y="346440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225800" y="3650583"/>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4644000" y="3650583"/>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9106462" y="3650583"/>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225799" y="404132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225800" y="4220385"/>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4644000" y="4220385"/>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9106462" y="4220385"/>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225799" y="46182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225800" y="4790187"/>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4644000" y="4790187"/>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9106462" y="4790187"/>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225799" y="5195175"/>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225800" y="5359989"/>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4644000" y="5359989"/>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9106462" y="5359989"/>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3BF28211-1086-A258-4B97-2558FD5CBF7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09397613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Images and Conten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8"/>
            <a:ext cx="5732003" cy="3429000"/>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9" name="Title 7">
            <a:extLst>
              <a:ext uri="{FF2B5EF4-FFF2-40B4-BE49-F238E27FC236}">
                <a16:creationId xmlns:a16="http://schemas.microsoft.com/office/drawing/2014/main" id="{B6AE2399-BFCA-491C-607D-8EC33F29B034}"/>
              </a:ext>
            </a:extLst>
          </p:cNvPr>
          <p:cNvSpPr>
            <a:spLocks noGrp="1"/>
          </p:cNvSpPr>
          <p:nvPr>
            <p:ph type="title" hasCustomPrompt="1"/>
          </p:nvPr>
        </p:nvSpPr>
        <p:spPr>
          <a:xfrm>
            <a:off x="288303" y="262800"/>
            <a:ext cx="5733085" cy="454529"/>
          </a:xfrm>
        </p:spPr>
        <p:txBody>
          <a:bodyPr/>
          <a:lstStyle/>
          <a:p>
            <a:r>
              <a:rPr lang="en-US"/>
              <a:t>Master title style</a:t>
            </a:r>
            <a:endParaRPr lang="en-GB"/>
          </a:p>
        </p:txBody>
      </p:sp>
      <p:sp>
        <p:nvSpPr>
          <p:cNvPr id="8" name="Subtitle 2">
            <a:extLst>
              <a:ext uri="{FF2B5EF4-FFF2-40B4-BE49-F238E27FC236}">
                <a16:creationId xmlns:a16="http://schemas.microsoft.com/office/drawing/2014/main" id="{42AEA74B-CBA6-2617-8389-0A8FBEB074F7}"/>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3391A549-7A5F-703E-A3A1-F1639A673C52}"/>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1212348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Images and Content">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3010694" cy="3429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9001"/>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8" name="Picture Placeholder 5">
            <a:extLst>
              <a:ext uri="{FF2B5EF4-FFF2-40B4-BE49-F238E27FC236}">
                <a16:creationId xmlns:a16="http://schemas.microsoft.com/office/drawing/2014/main" id="{341FD64A-0587-F581-84E0-EA06B4D33540}"/>
              </a:ext>
            </a:extLst>
          </p:cNvPr>
          <p:cNvSpPr>
            <a:spLocks noGrp="1"/>
          </p:cNvSpPr>
          <p:nvPr>
            <p:ph type="pic" sz="quarter" idx="15" hasCustomPrompt="1"/>
          </p:nvPr>
        </p:nvSpPr>
        <p:spPr>
          <a:xfrm>
            <a:off x="9181307" y="0"/>
            <a:ext cx="3010694" cy="3429000"/>
          </a:xfrm>
          <a:solidFill>
            <a:schemeClr val="bg1"/>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0" name="Title 7">
            <a:extLst>
              <a:ext uri="{FF2B5EF4-FFF2-40B4-BE49-F238E27FC236}">
                <a16:creationId xmlns:a16="http://schemas.microsoft.com/office/drawing/2014/main" id="{27A145F5-DB46-62B4-C485-DD186AF7BDC2}"/>
              </a:ext>
            </a:extLst>
          </p:cNvPr>
          <p:cNvSpPr>
            <a:spLocks noGrp="1"/>
          </p:cNvSpPr>
          <p:nvPr>
            <p:ph type="title" hasCustomPrompt="1"/>
          </p:nvPr>
        </p:nvSpPr>
        <p:spPr>
          <a:xfrm>
            <a:off x="288303" y="262800"/>
            <a:ext cx="5733085" cy="454529"/>
          </a:xfrm>
        </p:spPr>
        <p:txBody>
          <a:bodyPr/>
          <a:lstStyle/>
          <a:p>
            <a:r>
              <a:rPr lang="en-US"/>
              <a:t>Master title style</a:t>
            </a:r>
            <a:endParaRPr lang="en-GB"/>
          </a:p>
        </p:txBody>
      </p:sp>
      <p:sp>
        <p:nvSpPr>
          <p:cNvPr id="9" name="Subtitle 2">
            <a:extLst>
              <a:ext uri="{FF2B5EF4-FFF2-40B4-BE49-F238E27FC236}">
                <a16:creationId xmlns:a16="http://schemas.microsoft.com/office/drawing/2014/main" id="{A588C0CC-43FB-4401-B34D-842E1E15D0E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D46F191-1605-B6DF-5A57-92E681348FB1}"/>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59108184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Image, Content and Caption">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65850" y="2338388"/>
            <a:ext cx="5734051" cy="3932235"/>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10083801"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86327D50-E20F-7EBC-9440-36E657CCB2B0}"/>
              </a:ext>
            </a:extLst>
          </p:cNvPr>
          <p:cNvSpPr>
            <a:spLocks noGrp="1"/>
          </p:cNvSpPr>
          <p:nvPr>
            <p:ph type="title"/>
          </p:nvPr>
        </p:nvSpPr>
        <p:spPr>
          <a:xfrm>
            <a:off x="288303" y="262267"/>
            <a:ext cx="8672513" cy="457818"/>
          </a:xfrm>
        </p:spPr>
        <p:txBody>
          <a:bodyPr/>
          <a:lstStyle/>
          <a:p>
            <a:r>
              <a:rPr lang="en-GB"/>
              <a:t>Click to edit Master title style</a:t>
            </a:r>
          </a:p>
        </p:txBody>
      </p:sp>
      <p:sp>
        <p:nvSpPr>
          <p:cNvPr id="7" name="Subtitle 2">
            <a:extLst>
              <a:ext uri="{FF2B5EF4-FFF2-40B4-BE49-F238E27FC236}">
                <a16:creationId xmlns:a16="http://schemas.microsoft.com/office/drawing/2014/main" id="{28482B98-7AE9-6F29-768C-189744E8C745}"/>
              </a:ext>
            </a:extLst>
          </p:cNvPr>
          <p:cNvSpPr>
            <a:spLocks noGrp="1"/>
          </p:cNvSpPr>
          <p:nvPr>
            <p:ph type="subTitle" idx="16" hasCustomPrompt="1"/>
          </p:nvPr>
        </p:nvSpPr>
        <p:spPr>
          <a:xfrm>
            <a:off x="288301" y="713620"/>
            <a:ext cx="867251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CA9CB80-774D-68B5-7E25-86D9D123DB00}"/>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54201901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Images, Content and Captions">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9104313" y="2338386"/>
            <a:ext cx="2795588" cy="3932237"/>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9104313"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7" name="Picture Placeholder 5">
            <a:extLst>
              <a:ext uri="{FF2B5EF4-FFF2-40B4-BE49-F238E27FC236}">
                <a16:creationId xmlns:a16="http://schemas.microsoft.com/office/drawing/2014/main" id="{07C8FFB5-0C36-EA56-18AE-AE4E3A5B96B2}"/>
              </a:ext>
            </a:extLst>
          </p:cNvPr>
          <p:cNvSpPr>
            <a:spLocks noGrp="1"/>
          </p:cNvSpPr>
          <p:nvPr>
            <p:ph type="pic" sz="quarter" idx="15" hasCustomPrompt="1"/>
          </p:nvPr>
        </p:nvSpPr>
        <p:spPr>
          <a:xfrm>
            <a:off x="6165850" y="2338386"/>
            <a:ext cx="2800351" cy="3932237"/>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11" name="Title 7">
            <a:extLst>
              <a:ext uri="{FF2B5EF4-FFF2-40B4-BE49-F238E27FC236}">
                <a16:creationId xmlns:a16="http://schemas.microsoft.com/office/drawing/2014/main" id="{48C95821-C865-9139-DE3E-F11442D8306C}"/>
              </a:ext>
            </a:extLst>
          </p:cNvPr>
          <p:cNvSpPr>
            <a:spLocks noGrp="1"/>
          </p:cNvSpPr>
          <p:nvPr>
            <p:ph type="title" hasCustomPrompt="1"/>
          </p:nvPr>
        </p:nvSpPr>
        <p:spPr>
          <a:xfrm>
            <a:off x="288303" y="262800"/>
            <a:ext cx="8673135" cy="454529"/>
          </a:xfrm>
        </p:spPr>
        <p:txBody>
          <a:bodyPr/>
          <a:lstStyle/>
          <a:p>
            <a:r>
              <a:rPr lang="en-US"/>
              <a:t>Master title style</a:t>
            </a:r>
            <a:endParaRPr lang="en-GB"/>
          </a:p>
        </p:txBody>
      </p:sp>
      <p:sp>
        <p:nvSpPr>
          <p:cNvPr id="10" name="Subtitle 2">
            <a:extLst>
              <a:ext uri="{FF2B5EF4-FFF2-40B4-BE49-F238E27FC236}">
                <a16:creationId xmlns:a16="http://schemas.microsoft.com/office/drawing/2014/main" id="{949BA43B-6BD5-72DE-5D4D-B0BAD4FEEA2B}"/>
              </a:ext>
            </a:extLst>
          </p:cNvPr>
          <p:cNvSpPr>
            <a:spLocks noGrp="1"/>
          </p:cNvSpPr>
          <p:nvPr>
            <p:ph type="subTitle" idx="17" hasCustomPrompt="1"/>
          </p:nvPr>
        </p:nvSpPr>
        <p:spPr>
          <a:xfrm>
            <a:off x="288302" y="713620"/>
            <a:ext cx="867149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E00874E2-51B6-C9BA-5767-10D0B2852D4F}"/>
              </a:ext>
            </a:extLst>
          </p:cNvPr>
          <p:cNvSpPr>
            <a:spLocks noGrp="1"/>
          </p:cNvSpPr>
          <p:nvPr>
            <p:ph type="ftr" sz="quarter" idx="3"/>
          </p:nvPr>
        </p:nvSpPr>
        <p:spPr>
          <a:xfrm>
            <a:off x="288259" y="5868000"/>
            <a:ext cx="573947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10385794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Images, Content and Captions Stacked">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8124825" y="291038"/>
            <a:ext cx="3775076" cy="2922062"/>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5" y="2338387"/>
            <a:ext cx="4750422"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263526"/>
            <a:ext cx="1816099" cy="901700"/>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10" name="Picture Placeholder 5">
            <a:extLst>
              <a:ext uri="{FF2B5EF4-FFF2-40B4-BE49-F238E27FC236}">
                <a16:creationId xmlns:a16="http://schemas.microsoft.com/office/drawing/2014/main" id="{7E2F9960-1383-47B5-D5A0-E3568E633105}"/>
              </a:ext>
            </a:extLst>
          </p:cNvPr>
          <p:cNvSpPr>
            <a:spLocks noGrp="1"/>
          </p:cNvSpPr>
          <p:nvPr>
            <p:ph type="pic" sz="quarter" idx="17" hasCustomPrompt="1"/>
          </p:nvPr>
        </p:nvSpPr>
        <p:spPr>
          <a:xfrm>
            <a:off x="8124825" y="3357564"/>
            <a:ext cx="3775076" cy="2913062"/>
          </a:xfrm>
          <a:solidFill>
            <a:schemeClr val="bg1"/>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Text Placeholder 3">
            <a:extLst>
              <a:ext uri="{FF2B5EF4-FFF2-40B4-BE49-F238E27FC236}">
                <a16:creationId xmlns:a16="http://schemas.microsoft.com/office/drawing/2014/main" id="{1157324B-BE85-4E3F-8A71-8D472DC1443F}"/>
              </a:ext>
            </a:extLst>
          </p:cNvPr>
          <p:cNvSpPr>
            <a:spLocks noGrp="1"/>
          </p:cNvSpPr>
          <p:nvPr>
            <p:ph type="body" sz="quarter" idx="18" hasCustomPrompt="1"/>
          </p:nvPr>
        </p:nvSpPr>
        <p:spPr>
          <a:xfrm>
            <a:off x="6170614" y="3334276"/>
            <a:ext cx="1811335" cy="904875"/>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4750421" cy="454529"/>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4750421"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1F0325E1-B647-A8E5-18BB-BF2ED4C7A4DC}"/>
              </a:ext>
            </a:extLst>
          </p:cNvPr>
          <p:cNvSpPr>
            <a:spLocks noGrp="1"/>
          </p:cNvSpPr>
          <p:nvPr>
            <p:ph type="ftr" sz="quarter" idx="3"/>
          </p:nvPr>
        </p:nvSpPr>
        <p:spPr>
          <a:xfrm>
            <a:off x="288259" y="5868000"/>
            <a:ext cx="7693690"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06121435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Left Side, Two Images and Text ">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7150100" y="0"/>
            <a:ext cx="5041900" cy="3357563"/>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0" y="3357563"/>
            <a:ext cx="6022552" cy="3499955"/>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7150102"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288000" y="530259"/>
            <a:ext cx="4754563" cy="2437590"/>
          </a:xfrm>
        </p:spPr>
        <p:txBody>
          <a:bodyPr anchor="ctr">
            <a:spAutoFit/>
          </a:bodyPr>
          <a:lstStyle>
            <a:lvl1pPr>
              <a:lnSpc>
                <a:spcPct val="80000"/>
              </a:lnSpc>
              <a:defRPr sz="6500">
                <a:solidFill>
                  <a:schemeClr val="accent1"/>
                </a:solidFill>
              </a:defRPr>
            </a:lvl1pPr>
          </a:lstStyle>
          <a:p>
            <a:r>
              <a:rPr lang="en-GB"/>
              <a:t>Click to edit Master title style</a:t>
            </a:r>
          </a:p>
        </p:txBody>
      </p:sp>
    </p:spTree>
    <p:extLst>
      <p:ext uri="{BB962C8B-B14F-4D97-AF65-F5344CB8AC3E}">
        <p14:creationId xmlns:p14="http://schemas.microsoft.com/office/powerpoint/2010/main" val="358262310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Right Side, Two Images and Text ">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287338"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6165850" y="530259"/>
            <a:ext cx="4754563" cy="2437590"/>
          </a:xfrm>
        </p:spPr>
        <p:txBody>
          <a:bodyPr anchor="ctr">
            <a:spAutoFit/>
          </a:bodyPr>
          <a:lstStyle>
            <a:lvl1pPr>
              <a:lnSpc>
                <a:spcPct val="80000"/>
              </a:lnSpc>
              <a:defRPr sz="6500">
                <a:solidFill>
                  <a:schemeClr val="accent1"/>
                </a:solidFill>
              </a:defRPr>
            </a:lvl1pPr>
          </a:lstStyle>
          <a:p>
            <a:r>
              <a:rPr lang="en-GB"/>
              <a:t>Click to edit Master title style</a:t>
            </a:r>
          </a:p>
        </p:txBody>
      </p:sp>
    </p:spTree>
    <p:extLst>
      <p:ext uri="{BB962C8B-B14F-4D97-AF65-F5344CB8AC3E}">
        <p14:creationId xmlns:p14="http://schemas.microsoft.com/office/powerpoint/2010/main" val="59589910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hree Images and Caption">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3357563"/>
            <a:ext cx="4152900" cy="3500438"/>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152900" y="1"/>
            <a:ext cx="3912062" cy="6857518"/>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9104313" y="4376738"/>
            <a:ext cx="2795587"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2" name="Picture Placeholder 5">
            <a:extLst>
              <a:ext uri="{FF2B5EF4-FFF2-40B4-BE49-F238E27FC236}">
                <a16:creationId xmlns:a16="http://schemas.microsoft.com/office/drawing/2014/main" id="{274C72C0-D5F1-8526-2BDA-0E6460C330CF}"/>
              </a:ext>
            </a:extLst>
          </p:cNvPr>
          <p:cNvSpPr>
            <a:spLocks noGrp="1"/>
          </p:cNvSpPr>
          <p:nvPr>
            <p:ph type="pic" sz="quarter" idx="16" hasCustomPrompt="1"/>
          </p:nvPr>
        </p:nvSpPr>
        <p:spPr>
          <a:xfrm>
            <a:off x="8064961" y="0"/>
            <a:ext cx="4114339" cy="3357563"/>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Title 4">
            <a:extLst>
              <a:ext uri="{FF2B5EF4-FFF2-40B4-BE49-F238E27FC236}">
                <a16:creationId xmlns:a16="http://schemas.microsoft.com/office/drawing/2014/main" id="{6D8318B1-25E6-EF2C-0244-43CD92F8BF97}"/>
              </a:ext>
            </a:extLst>
          </p:cNvPr>
          <p:cNvSpPr>
            <a:spLocks noGrp="1"/>
          </p:cNvSpPr>
          <p:nvPr>
            <p:ph type="title"/>
          </p:nvPr>
        </p:nvSpPr>
        <p:spPr>
          <a:xfrm>
            <a:off x="288000" y="696913"/>
            <a:ext cx="3770934" cy="1765868"/>
          </a:xfrm>
        </p:spPr>
        <p:txBody>
          <a:bodyPr/>
          <a:lstStyle>
            <a:lvl1pPr>
              <a:defRPr sz="4500"/>
            </a:lvl1pPr>
          </a:lstStyle>
          <a:p>
            <a:r>
              <a:rPr lang="en-GB"/>
              <a:t>Click to edit Master title style</a:t>
            </a:r>
          </a:p>
        </p:txBody>
      </p:sp>
    </p:spTree>
    <p:extLst>
      <p:ext uri="{BB962C8B-B14F-4D97-AF65-F5344CB8AC3E}">
        <p14:creationId xmlns:p14="http://schemas.microsoft.com/office/powerpoint/2010/main" val="133992761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nimated Title and Images">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bg1"/>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bg1"/>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2" name="Text Placeholder 5">
            <a:extLst>
              <a:ext uri="{FF2B5EF4-FFF2-40B4-BE49-F238E27FC236}">
                <a16:creationId xmlns:a16="http://schemas.microsoft.com/office/drawing/2014/main" id="{769031AD-BE5D-A3B7-1DEC-6584F4E4BF8D}"/>
              </a:ext>
            </a:extLst>
          </p:cNvPr>
          <p:cNvSpPr>
            <a:spLocks noGrp="1"/>
          </p:cNvSpPr>
          <p:nvPr>
            <p:ph type="body" sz="quarter" idx="12" hasCustomPrompt="1"/>
          </p:nvPr>
        </p:nvSpPr>
        <p:spPr>
          <a:xfrm>
            <a:off x="6165850" y="1306512"/>
            <a:ext cx="5736764" cy="911019"/>
          </a:xfrm>
        </p:spPr>
        <p:txBody>
          <a:bodyPr wrap="square" anchor="ctr">
            <a:spAutoFit/>
          </a:bodyPr>
          <a:lstStyle>
            <a:lvl1pPr>
              <a:lnSpc>
                <a:spcPct val="80000"/>
              </a:lnSpc>
              <a:defRPr lang="en-GB" sz="7000" b="0" i="0" kern="1200" spc="0" baseline="0" dirty="0">
                <a:solidFill>
                  <a:schemeClr val="accent1"/>
                </a:solidFill>
                <a:latin typeface="+mj-lt"/>
                <a:ea typeface="+mj-ea"/>
                <a:cs typeface="+mj-cs"/>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Key text</a:t>
            </a:r>
          </a:p>
        </p:txBody>
      </p:sp>
      <p:sp>
        <p:nvSpPr>
          <p:cNvPr id="13" name="Text Placeholder 5">
            <a:extLst>
              <a:ext uri="{FF2B5EF4-FFF2-40B4-BE49-F238E27FC236}">
                <a16:creationId xmlns:a16="http://schemas.microsoft.com/office/drawing/2014/main" id="{C02A894D-CD72-8370-90B3-68756CDFCBE0}"/>
              </a:ext>
            </a:extLst>
          </p:cNvPr>
          <p:cNvSpPr>
            <a:spLocks noGrp="1"/>
          </p:cNvSpPr>
          <p:nvPr>
            <p:ph type="body" sz="quarter" idx="15" hasCustomPrompt="1"/>
          </p:nvPr>
        </p:nvSpPr>
        <p:spPr>
          <a:xfrm>
            <a:off x="1266825" y="4377028"/>
            <a:ext cx="4754562" cy="911019"/>
          </a:xfrm>
        </p:spPr>
        <p:txBody>
          <a:bodyPr wrap="square" anchor="ctr">
            <a:spAutoFit/>
          </a:bodyPr>
          <a:lstStyle>
            <a:lvl1pPr>
              <a:lnSpc>
                <a:spcPct val="80000"/>
              </a:lnSpc>
              <a:defRPr lang="en-GB" sz="7000" b="0" i="0" kern="1200" spc="0" baseline="0" dirty="0">
                <a:solidFill>
                  <a:schemeClr val="accent1"/>
                </a:solidFill>
                <a:latin typeface="+mj-lt"/>
                <a:ea typeface="+mj-ea"/>
                <a:cs typeface="+mj-cs"/>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goes here</a:t>
            </a:r>
          </a:p>
        </p:txBody>
      </p:sp>
    </p:spTree>
    <p:extLst>
      <p:ext uri="{BB962C8B-B14F-4D97-AF65-F5344CB8AC3E}">
        <p14:creationId xmlns:p14="http://schemas.microsoft.com/office/powerpoint/2010/main" val="198735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grpId="1" nodeType="withEffect">
                                  <p:stCondLst>
                                    <p:cond delay="0"/>
                                  </p:stCondLst>
                                  <p:childTnLst>
                                    <p:animMotion origin="layout" path="M 1.45833E-6 -4.07407E-6 L 0.03906 -4.07407E-6 " pathEditMode="relative" rAng="0" ptsTypes="AA">
                                      <p:cBhvr>
                                        <p:cTn id="9" dur="1000" spd="-100000" fill="hold"/>
                                        <p:tgtEl>
                                          <p:spTgt spid="12"/>
                                        </p:tgtEl>
                                        <p:attrNameLst>
                                          <p:attrName>ppt_x</p:attrName>
                                          <p:attrName>ppt_y</p:attrName>
                                        </p:attrNameLst>
                                      </p:cBhvr>
                                      <p:rCtr x="1953"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63" presetClass="path" presetSubtype="0" accel="50000" decel="50000" fill="hold" grpId="1" nodeType="withEffect">
                                  <p:stCondLst>
                                    <p:cond delay="0"/>
                                  </p:stCondLst>
                                  <p:childTnLst>
                                    <p:animMotion origin="layout" path="M -3.33333E-6 -3.7037E-6 L -0.03437 -3.7037E-6 " pathEditMode="relative" rAng="0" ptsTypes="AA">
                                      <p:cBhvr>
                                        <p:cTn id="18" dur="1000" spd="-100000" fill="hold"/>
                                        <p:tgtEl>
                                          <p:spTgt spid="13"/>
                                        </p:tgtEl>
                                        <p:attrNameLst>
                                          <p:attrName>ppt_x</p:attrName>
                                          <p:attrName>ppt_y</p:attrName>
                                        </p:attrNameLst>
                                      </p:cBhvr>
                                      <p:rCtr x="-1719" y="0"/>
                                    </p:animMotion>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eam Slide x 1">
    <p:bg>
      <p:bgPr>
        <a:solidFill>
          <a:schemeClr val="accent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70614" y="0"/>
            <a:ext cx="6021385" cy="6858000"/>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288925" y="4889500"/>
            <a:ext cx="2795587" cy="876300"/>
          </a:xfrm>
        </p:spPr>
        <p:txBody>
          <a:bodyPr anchor="t"/>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ext Placeholder 7">
            <a:extLst>
              <a:ext uri="{FF2B5EF4-FFF2-40B4-BE49-F238E27FC236}">
                <a16:creationId xmlns:a16="http://schemas.microsoft.com/office/drawing/2014/main" id="{D8DD8F62-9521-0227-75CF-0AE636418711}"/>
              </a:ext>
            </a:extLst>
          </p:cNvPr>
          <p:cNvSpPr>
            <a:spLocks noGrp="1"/>
          </p:cNvSpPr>
          <p:nvPr>
            <p:ph type="body" sz="quarter" idx="15" hasCustomPrompt="1"/>
          </p:nvPr>
        </p:nvSpPr>
        <p:spPr>
          <a:xfrm>
            <a:off x="288925" y="2338388"/>
            <a:ext cx="3778250" cy="189388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9" name="Title 7">
            <a:extLst>
              <a:ext uri="{FF2B5EF4-FFF2-40B4-BE49-F238E27FC236}">
                <a16:creationId xmlns:a16="http://schemas.microsoft.com/office/drawing/2014/main" id="{B09A4C51-350E-EA65-5ABE-B10E6D298CF1}"/>
              </a:ext>
            </a:extLst>
          </p:cNvPr>
          <p:cNvSpPr>
            <a:spLocks noGrp="1"/>
          </p:cNvSpPr>
          <p:nvPr>
            <p:ph type="title" hasCustomPrompt="1"/>
          </p:nvPr>
        </p:nvSpPr>
        <p:spPr>
          <a:xfrm>
            <a:off x="288303" y="262800"/>
            <a:ext cx="5733085" cy="468590"/>
          </a:xfrm>
        </p:spPr>
        <p:txBody>
          <a:bodyPr/>
          <a:lstStyle>
            <a:lvl1pPr>
              <a:defRPr>
                <a:solidFill>
                  <a:schemeClr val="bg1"/>
                </a:solidFill>
              </a:defRPr>
            </a:lvl1pPr>
          </a:lstStyle>
          <a:p>
            <a:r>
              <a:rPr lang="en-US"/>
              <a:t>Master title style</a:t>
            </a:r>
            <a:endParaRPr lang="en-GB"/>
          </a:p>
        </p:txBody>
      </p:sp>
      <p:sp>
        <p:nvSpPr>
          <p:cNvPr id="2" name="Subtitle 2">
            <a:extLst>
              <a:ext uri="{FF2B5EF4-FFF2-40B4-BE49-F238E27FC236}">
                <a16:creationId xmlns:a16="http://schemas.microsoft.com/office/drawing/2014/main" id="{5751BFC5-7E94-8966-6D2A-5204BCB942D2}"/>
              </a:ext>
            </a:extLst>
          </p:cNvPr>
          <p:cNvSpPr>
            <a:spLocks noGrp="1"/>
          </p:cNvSpPr>
          <p:nvPr>
            <p:ph type="subTitle" idx="16" hasCustomPrompt="1"/>
          </p:nvPr>
        </p:nvSpPr>
        <p:spPr>
          <a:xfrm>
            <a:off x="288302" y="713620"/>
            <a:ext cx="5733085" cy="292965"/>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3" name="Graphic 8">
            <a:extLst>
              <a:ext uri="{FF2B5EF4-FFF2-40B4-BE49-F238E27FC236}">
                <a16:creationId xmlns:a16="http://schemas.microsoft.com/office/drawing/2014/main" id="{C40E4DC1-BB74-3975-DFE6-D6234B08E410}"/>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
        <p:nvSpPr>
          <p:cNvPr id="6" name="Footer Placeholder 4">
            <a:extLst>
              <a:ext uri="{FF2B5EF4-FFF2-40B4-BE49-F238E27FC236}">
                <a16:creationId xmlns:a16="http://schemas.microsoft.com/office/drawing/2014/main" id="{E3D9D9B0-873B-B8A9-1B63-57E03B292653}"/>
              </a:ext>
            </a:extLst>
          </p:cNvPr>
          <p:cNvSpPr>
            <a:spLocks noGrp="1"/>
          </p:cNvSpPr>
          <p:nvPr>
            <p:ph type="ftr" sz="quarter" idx="3"/>
          </p:nvPr>
        </p:nvSpPr>
        <p:spPr>
          <a:xfrm>
            <a:off x="288259" y="5868000"/>
            <a:ext cx="5733085"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50705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789E9C-6550-50F6-2FFD-F534146F3D6F}"/>
              </a:ext>
            </a:extLst>
          </p:cNvPr>
          <p:cNvSpPr>
            <a:spLocks noGrp="1"/>
          </p:cNvSpPr>
          <p:nvPr>
            <p:ph type="body" sz="quarter" idx="12"/>
          </p:nvPr>
        </p:nvSpPr>
        <p:spPr>
          <a:xfrm>
            <a:off x="287337" y="269882"/>
            <a:ext cx="11615278" cy="5495918"/>
          </a:xfrm>
        </p:spPr>
        <p:txBody>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Slide Number Placeholder 3">
            <a:extLst>
              <a:ext uri="{FF2B5EF4-FFF2-40B4-BE49-F238E27FC236}">
                <a16:creationId xmlns:a16="http://schemas.microsoft.com/office/drawing/2014/main" id="{A7336B88-A821-CF31-A937-209EE62E0A19}"/>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5" name="Footer Placeholder 4">
            <a:extLst>
              <a:ext uri="{FF2B5EF4-FFF2-40B4-BE49-F238E27FC236}">
                <a16:creationId xmlns:a16="http://schemas.microsoft.com/office/drawing/2014/main" id="{09807596-CD4E-AD17-0A30-209981645369}"/>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06802371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eam Slide x 1-2">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8124825"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8124825"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AE887C0B-D804-38AD-7676-333BDBFC1AF7}"/>
              </a:ext>
            </a:extLst>
          </p:cNvPr>
          <p:cNvSpPr>
            <a:spLocks noGrp="1"/>
          </p:cNvSpPr>
          <p:nvPr>
            <p:ph type="body" sz="quarter" idx="15" hasCustomPrompt="1"/>
          </p:nvPr>
        </p:nvSpPr>
        <p:spPr>
          <a:xfrm>
            <a:off x="288925" y="4376739"/>
            <a:ext cx="3778250"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4207732"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4207732"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0" name="Title 7">
            <a:extLst>
              <a:ext uri="{FF2B5EF4-FFF2-40B4-BE49-F238E27FC236}">
                <a16:creationId xmlns:a16="http://schemas.microsoft.com/office/drawing/2014/main" id="{E80529FD-0171-E552-588C-C152AED56261}"/>
              </a:ext>
            </a:extLst>
          </p:cNvPr>
          <p:cNvSpPr>
            <a:spLocks noGrp="1"/>
          </p:cNvSpPr>
          <p:nvPr>
            <p:ph type="title" hasCustomPrompt="1"/>
          </p:nvPr>
        </p:nvSpPr>
        <p:spPr>
          <a:xfrm>
            <a:off x="288303" y="262800"/>
            <a:ext cx="3775073" cy="454529"/>
          </a:xfrm>
        </p:spPr>
        <p:txBody>
          <a:bodyPr/>
          <a:lstStyle>
            <a:lvl1pPr>
              <a:defRPr>
                <a:solidFill>
                  <a:schemeClr val="bg1"/>
                </a:solidFill>
              </a:defRPr>
            </a:lvl1pPr>
          </a:lstStyle>
          <a:p>
            <a:r>
              <a:rPr lang="en-US"/>
              <a:t>Master title style</a:t>
            </a:r>
            <a:endParaRPr lang="en-GB"/>
          </a:p>
        </p:txBody>
      </p:sp>
      <p:sp>
        <p:nvSpPr>
          <p:cNvPr id="5" name="Subtitle 2">
            <a:extLst>
              <a:ext uri="{FF2B5EF4-FFF2-40B4-BE49-F238E27FC236}">
                <a16:creationId xmlns:a16="http://schemas.microsoft.com/office/drawing/2014/main" id="{EA79EF84-4162-265E-6156-177364480E50}"/>
              </a:ext>
            </a:extLst>
          </p:cNvPr>
          <p:cNvSpPr>
            <a:spLocks noGrp="1"/>
          </p:cNvSpPr>
          <p:nvPr>
            <p:ph type="subTitle" idx="16" hasCustomPrompt="1"/>
          </p:nvPr>
        </p:nvSpPr>
        <p:spPr>
          <a:xfrm>
            <a:off x="288302" y="713620"/>
            <a:ext cx="3775075" cy="292965"/>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13" name="Footer Placeholder 4">
            <a:extLst>
              <a:ext uri="{FF2B5EF4-FFF2-40B4-BE49-F238E27FC236}">
                <a16:creationId xmlns:a16="http://schemas.microsoft.com/office/drawing/2014/main" id="{99B23211-718F-C72D-C415-24096BDEEB7A}"/>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7" name="Slide Number Placeholder 5">
            <a:extLst>
              <a:ext uri="{FF2B5EF4-FFF2-40B4-BE49-F238E27FC236}">
                <a16:creationId xmlns:a16="http://schemas.microsoft.com/office/drawing/2014/main" id="{90BAE1C4-8C53-F889-33BD-2F49ACEA13D8}"/>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9" name="Graphic 8">
            <a:extLst>
              <a:ext uri="{FF2B5EF4-FFF2-40B4-BE49-F238E27FC236}">
                <a16:creationId xmlns:a16="http://schemas.microsoft.com/office/drawing/2014/main" id="{482CECF5-BBCB-3C3C-5C16-98CE56519A6A}"/>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Tree>
    <p:extLst>
      <p:ext uri="{BB962C8B-B14F-4D97-AF65-F5344CB8AC3E}">
        <p14:creationId xmlns:p14="http://schemas.microsoft.com/office/powerpoint/2010/main" val="16945183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eam Slide x 3">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8" name="Text Placeholder 7">
            <a:extLst>
              <a:ext uri="{FF2B5EF4-FFF2-40B4-BE49-F238E27FC236}">
                <a16:creationId xmlns:a16="http://schemas.microsoft.com/office/drawing/2014/main" id="{048FEEB1-636D-38E4-1003-F9C2F0009989}"/>
              </a:ext>
            </a:extLst>
          </p:cNvPr>
          <p:cNvSpPr>
            <a:spLocks noGrp="1"/>
          </p:cNvSpPr>
          <p:nvPr>
            <p:ph type="body" sz="quarter" idx="15" hasCustomPrompt="1"/>
          </p:nvPr>
        </p:nvSpPr>
        <p:spPr>
          <a:xfrm>
            <a:off x="288925" y="4376739"/>
            <a:ext cx="2776485"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12" name="Title 11">
            <a:extLst>
              <a:ext uri="{FF2B5EF4-FFF2-40B4-BE49-F238E27FC236}">
                <a16:creationId xmlns:a16="http://schemas.microsoft.com/office/drawing/2014/main" id="{C45B8B1D-DD68-528A-E1DB-9EC7F9835CC4}"/>
              </a:ext>
            </a:extLst>
          </p:cNvPr>
          <p:cNvSpPr>
            <a:spLocks noGrp="1"/>
          </p:cNvSpPr>
          <p:nvPr>
            <p:ph type="title"/>
          </p:nvPr>
        </p:nvSpPr>
        <p:spPr>
          <a:xfrm>
            <a:off x="288303" y="262800"/>
            <a:ext cx="9649446" cy="468590"/>
          </a:xfrm>
        </p:spPr>
        <p:txBody>
          <a:bodyPr/>
          <a:lstStyle>
            <a:lvl1pPr>
              <a:defRPr>
                <a:solidFill>
                  <a:schemeClr val="bg1"/>
                </a:solidFill>
              </a:defRPr>
            </a:lvl1pPr>
          </a:lstStyle>
          <a:p>
            <a:r>
              <a:rPr lang="en-GB"/>
              <a:t>Click to edit Master title style</a:t>
            </a:r>
          </a:p>
        </p:txBody>
      </p:sp>
      <p:sp>
        <p:nvSpPr>
          <p:cNvPr id="3" name="Subtitle 2">
            <a:extLst>
              <a:ext uri="{FF2B5EF4-FFF2-40B4-BE49-F238E27FC236}">
                <a16:creationId xmlns:a16="http://schemas.microsoft.com/office/drawing/2014/main" id="{A56CA54C-86BC-245E-8EEE-F0C02489F097}"/>
              </a:ext>
            </a:extLst>
          </p:cNvPr>
          <p:cNvSpPr>
            <a:spLocks noGrp="1"/>
          </p:cNvSpPr>
          <p:nvPr>
            <p:ph type="subTitle" idx="16" hasCustomPrompt="1"/>
          </p:nvPr>
        </p:nvSpPr>
        <p:spPr>
          <a:xfrm>
            <a:off x="288301" y="713620"/>
            <a:ext cx="9649445" cy="292965"/>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15" name="Footer Placeholder 4">
            <a:extLst>
              <a:ext uri="{FF2B5EF4-FFF2-40B4-BE49-F238E27FC236}">
                <a16:creationId xmlns:a16="http://schemas.microsoft.com/office/drawing/2014/main" id="{8498F38D-E287-CD9F-9BFC-10B3256FE9BE}"/>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7" name="Slide Number Placeholder 5">
            <a:extLst>
              <a:ext uri="{FF2B5EF4-FFF2-40B4-BE49-F238E27FC236}">
                <a16:creationId xmlns:a16="http://schemas.microsoft.com/office/drawing/2014/main" id="{7429701B-BA59-63AC-184E-531FE07F601E}"/>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6" name="Graphic 8">
            <a:extLst>
              <a:ext uri="{FF2B5EF4-FFF2-40B4-BE49-F238E27FC236}">
                <a16:creationId xmlns:a16="http://schemas.microsoft.com/office/drawing/2014/main" id="{9E2456D6-0DCE-CB9D-60A5-2CD05AD6A4F2}"/>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Tree>
    <p:extLst>
      <p:ext uri="{BB962C8B-B14F-4D97-AF65-F5344CB8AC3E}">
        <p14:creationId xmlns:p14="http://schemas.microsoft.com/office/powerpoint/2010/main" val="270768656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am Slide x 4">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1" name="Picture Placeholder 3">
            <a:extLst>
              <a:ext uri="{FF2B5EF4-FFF2-40B4-BE49-F238E27FC236}">
                <a16:creationId xmlns:a16="http://schemas.microsoft.com/office/drawing/2014/main" id="{F5068F87-7E7A-B5CF-3CBC-E18B6DD0D732}"/>
              </a:ext>
            </a:extLst>
          </p:cNvPr>
          <p:cNvSpPr>
            <a:spLocks noGrp="1"/>
          </p:cNvSpPr>
          <p:nvPr>
            <p:ph type="pic" sz="quarter" idx="29" hasCustomPrompt="1"/>
          </p:nvPr>
        </p:nvSpPr>
        <p:spPr>
          <a:xfrm>
            <a:off x="29147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2" name="Text Placeholder 10">
            <a:extLst>
              <a:ext uri="{FF2B5EF4-FFF2-40B4-BE49-F238E27FC236}">
                <a16:creationId xmlns:a16="http://schemas.microsoft.com/office/drawing/2014/main" id="{B4F951B9-FA91-8764-4AF1-2302D32F8D5A}"/>
              </a:ext>
            </a:extLst>
          </p:cNvPr>
          <p:cNvSpPr>
            <a:spLocks noGrp="1"/>
          </p:cNvSpPr>
          <p:nvPr>
            <p:ph type="body" sz="quarter" idx="30" hasCustomPrompt="1"/>
          </p:nvPr>
        </p:nvSpPr>
        <p:spPr>
          <a:xfrm>
            <a:off x="291478"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5F91C3EF-5967-CDBE-EACE-2531D873C36A}"/>
              </a:ext>
            </a:extLst>
          </p:cNvPr>
          <p:cNvSpPr>
            <a:spLocks noGrp="1"/>
          </p:cNvSpPr>
          <p:nvPr>
            <p:ph type="body" sz="quarter" idx="31" hasCustomPrompt="1"/>
          </p:nvPr>
        </p:nvSpPr>
        <p:spPr>
          <a:xfrm>
            <a:off x="8125200"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13" name="Title 7">
            <a:extLst>
              <a:ext uri="{FF2B5EF4-FFF2-40B4-BE49-F238E27FC236}">
                <a16:creationId xmlns:a16="http://schemas.microsoft.com/office/drawing/2014/main" id="{DA47195B-21A0-9A63-E4DA-58F9F29E98B6}"/>
              </a:ext>
            </a:extLst>
          </p:cNvPr>
          <p:cNvSpPr>
            <a:spLocks noGrp="1"/>
          </p:cNvSpPr>
          <p:nvPr>
            <p:ph type="title" hasCustomPrompt="1"/>
          </p:nvPr>
        </p:nvSpPr>
        <p:spPr>
          <a:xfrm>
            <a:off x="288303" y="262800"/>
            <a:ext cx="5733085" cy="468590"/>
          </a:xfrm>
        </p:spPr>
        <p:txBody>
          <a:bodyPr/>
          <a:lstStyle>
            <a:lvl1pPr>
              <a:defRPr>
                <a:solidFill>
                  <a:schemeClr val="accent1"/>
                </a:solidFill>
              </a:defRPr>
            </a:lvl1pPr>
          </a:lstStyle>
          <a:p>
            <a:r>
              <a:rPr lang="en-US"/>
              <a:t>Master title style</a:t>
            </a:r>
            <a:endParaRPr lang="en-GB"/>
          </a:p>
        </p:txBody>
      </p:sp>
      <p:sp>
        <p:nvSpPr>
          <p:cNvPr id="5" name="Subtitle 2">
            <a:extLst>
              <a:ext uri="{FF2B5EF4-FFF2-40B4-BE49-F238E27FC236}">
                <a16:creationId xmlns:a16="http://schemas.microsoft.com/office/drawing/2014/main" id="{FB220D96-C4B3-B7EB-A87A-9845F48C33C3}"/>
              </a:ext>
            </a:extLst>
          </p:cNvPr>
          <p:cNvSpPr>
            <a:spLocks noGrp="1"/>
          </p:cNvSpPr>
          <p:nvPr>
            <p:ph type="subTitle" idx="16" hasCustomPrompt="1"/>
          </p:nvPr>
        </p:nvSpPr>
        <p:spPr>
          <a:xfrm>
            <a:off x="288302" y="713620"/>
            <a:ext cx="5732229"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8" name="Footer Placeholder 4">
            <a:extLst>
              <a:ext uri="{FF2B5EF4-FFF2-40B4-BE49-F238E27FC236}">
                <a16:creationId xmlns:a16="http://schemas.microsoft.com/office/drawing/2014/main" id="{6606912E-45D9-5EEE-9496-4E85E1874A1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18282829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am Slide x 6">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2338388"/>
            <a:ext cx="1811338" cy="1893887"/>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9" name="Title 7">
            <a:extLst>
              <a:ext uri="{FF2B5EF4-FFF2-40B4-BE49-F238E27FC236}">
                <a16:creationId xmlns:a16="http://schemas.microsoft.com/office/drawing/2014/main" id="{604F17DC-3526-6523-F6A2-A614A5877E66}"/>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a:t>Master title style</a:t>
            </a:r>
            <a:endParaRPr lang="en-GB"/>
          </a:p>
        </p:txBody>
      </p:sp>
      <p:sp>
        <p:nvSpPr>
          <p:cNvPr id="5" name="Subtitle 2">
            <a:extLst>
              <a:ext uri="{FF2B5EF4-FFF2-40B4-BE49-F238E27FC236}">
                <a16:creationId xmlns:a16="http://schemas.microsoft.com/office/drawing/2014/main" id="{C2B84ACE-520E-A875-5184-5F9EE6A46C07}"/>
              </a:ext>
            </a:extLst>
          </p:cNvPr>
          <p:cNvSpPr>
            <a:spLocks noGrp="1"/>
          </p:cNvSpPr>
          <p:nvPr>
            <p:ph type="subTitle" idx="2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3" name="Footer Placeholder 4">
            <a:extLst>
              <a:ext uri="{FF2B5EF4-FFF2-40B4-BE49-F238E27FC236}">
                <a16:creationId xmlns:a16="http://schemas.microsoft.com/office/drawing/2014/main" id="{3736E8E3-26E6-DF9F-264A-BFE1AD9B09BE}"/>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76156462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am Slide x 12">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1325991"/>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30" name="Picture Placeholder 3">
            <a:extLst>
              <a:ext uri="{FF2B5EF4-FFF2-40B4-BE49-F238E27FC236}">
                <a16:creationId xmlns:a16="http://schemas.microsoft.com/office/drawing/2014/main" id="{1E351EF8-8286-87AC-38C6-7E9DC74AA5D5}"/>
              </a:ext>
            </a:extLst>
          </p:cNvPr>
          <p:cNvSpPr>
            <a:spLocks noGrp="1"/>
          </p:cNvSpPr>
          <p:nvPr>
            <p:ph type="pic" sz="quarter" idx="26" hasCustomPrompt="1"/>
          </p:nvPr>
        </p:nvSpPr>
        <p:spPr>
          <a:xfrm>
            <a:off x="292100"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1" name="Text Placeholder 10">
            <a:extLst>
              <a:ext uri="{FF2B5EF4-FFF2-40B4-BE49-F238E27FC236}">
                <a16:creationId xmlns:a16="http://schemas.microsoft.com/office/drawing/2014/main" id="{7D881FA5-55EC-F926-2B2E-C6A382AF84D6}"/>
              </a:ext>
            </a:extLst>
          </p:cNvPr>
          <p:cNvSpPr>
            <a:spLocks noGrp="1"/>
          </p:cNvSpPr>
          <p:nvPr>
            <p:ph type="body" sz="quarter" idx="27" hasCustomPrompt="1"/>
          </p:nvPr>
        </p:nvSpPr>
        <p:spPr>
          <a:xfrm>
            <a:off x="292100"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2" name="Picture Placeholder 3">
            <a:extLst>
              <a:ext uri="{FF2B5EF4-FFF2-40B4-BE49-F238E27FC236}">
                <a16:creationId xmlns:a16="http://schemas.microsoft.com/office/drawing/2014/main" id="{BBC82E01-F7FE-2EAB-B8E7-5960A7A58603}"/>
              </a:ext>
            </a:extLst>
          </p:cNvPr>
          <p:cNvSpPr>
            <a:spLocks noGrp="1"/>
          </p:cNvSpPr>
          <p:nvPr>
            <p:ph type="pic" sz="quarter" idx="28" hasCustomPrompt="1"/>
          </p:nvPr>
        </p:nvSpPr>
        <p:spPr>
          <a:xfrm>
            <a:off x="2251075"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3" name="Text Placeholder 10">
            <a:extLst>
              <a:ext uri="{FF2B5EF4-FFF2-40B4-BE49-F238E27FC236}">
                <a16:creationId xmlns:a16="http://schemas.microsoft.com/office/drawing/2014/main" id="{AF3DAD82-5491-5A1C-AF05-DBECB12413C0}"/>
              </a:ext>
            </a:extLst>
          </p:cNvPr>
          <p:cNvSpPr>
            <a:spLocks noGrp="1"/>
          </p:cNvSpPr>
          <p:nvPr>
            <p:ph type="body" sz="quarter" idx="29" hasCustomPrompt="1"/>
          </p:nvPr>
        </p:nvSpPr>
        <p:spPr>
          <a:xfrm>
            <a:off x="2251075"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4" name="Picture Placeholder 3">
            <a:extLst>
              <a:ext uri="{FF2B5EF4-FFF2-40B4-BE49-F238E27FC236}">
                <a16:creationId xmlns:a16="http://schemas.microsoft.com/office/drawing/2014/main" id="{D56B49B1-E5CE-83C1-0D25-0898269814D0}"/>
              </a:ext>
            </a:extLst>
          </p:cNvPr>
          <p:cNvSpPr>
            <a:spLocks noGrp="1"/>
          </p:cNvSpPr>
          <p:nvPr>
            <p:ph type="pic" sz="quarter" idx="30" hasCustomPrompt="1"/>
          </p:nvPr>
        </p:nvSpPr>
        <p:spPr>
          <a:xfrm>
            <a:off x="4206875"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5" name="Text Placeholder 10">
            <a:extLst>
              <a:ext uri="{FF2B5EF4-FFF2-40B4-BE49-F238E27FC236}">
                <a16:creationId xmlns:a16="http://schemas.microsoft.com/office/drawing/2014/main" id="{0D879563-9332-8DE6-BC2B-72B716864FC8}"/>
              </a:ext>
            </a:extLst>
          </p:cNvPr>
          <p:cNvSpPr>
            <a:spLocks noGrp="1"/>
          </p:cNvSpPr>
          <p:nvPr>
            <p:ph type="body" sz="quarter" idx="31" hasCustomPrompt="1"/>
          </p:nvPr>
        </p:nvSpPr>
        <p:spPr>
          <a:xfrm>
            <a:off x="4206875"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6" name="Picture Placeholder 3">
            <a:extLst>
              <a:ext uri="{FF2B5EF4-FFF2-40B4-BE49-F238E27FC236}">
                <a16:creationId xmlns:a16="http://schemas.microsoft.com/office/drawing/2014/main" id="{34E06054-2590-E998-043B-8F545070935C}"/>
              </a:ext>
            </a:extLst>
          </p:cNvPr>
          <p:cNvSpPr>
            <a:spLocks noGrp="1"/>
          </p:cNvSpPr>
          <p:nvPr>
            <p:ph type="pic" sz="quarter" idx="32" hasCustomPrompt="1"/>
          </p:nvPr>
        </p:nvSpPr>
        <p:spPr>
          <a:xfrm>
            <a:off x="6165850"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7" name="Text Placeholder 10">
            <a:extLst>
              <a:ext uri="{FF2B5EF4-FFF2-40B4-BE49-F238E27FC236}">
                <a16:creationId xmlns:a16="http://schemas.microsoft.com/office/drawing/2014/main" id="{B2E849EB-3C88-7D18-ED79-F55E7AB9250D}"/>
              </a:ext>
            </a:extLst>
          </p:cNvPr>
          <p:cNvSpPr>
            <a:spLocks noGrp="1"/>
          </p:cNvSpPr>
          <p:nvPr>
            <p:ph type="body" sz="quarter" idx="33" hasCustomPrompt="1"/>
          </p:nvPr>
        </p:nvSpPr>
        <p:spPr>
          <a:xfrm>
            <a:off x="6165850"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8" name="Picture Placeholder 3">
            <a:extLst>
              <a:ext uri="{FF2B5EF4-FFF2-40B4-BE49-F238E27FC236}">
                <a16:creationId xmlns:a16="http://schemas.microsoft.com/office/drawing/2014/main" id="{3A8CC4AE-06AB-5A91-10DC-6C53FFB4A23A}"/>
              </a:ext>
            </a:extLst>
          </p:cNvPr>
          <p:cNvSpPr>
            <a:spLocks noGrp="1"/>
          </p:cNvSpPr>
          <p:nvPr>
            <p:ph type="pic" sz="quarter" idx="34" hasCustomPrompt="1"/>
          </p:nvPr>
        </p:nvSpPr>
        <p:spPr>
          <a:xfrm>
            <a:off x="8129587"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9" name="Text Placeholder 10">
            <a:extLst>
              <a:ext uri="{FF2B5EF4-FFF2-40B4-BE49-F238E27FC236}">
                <a16:creationId xmlns:a16="http://schemas.microsoft.com/office/drawing/2014/main" id="{5B2ACD70-936B-5D18-96B7-1BF64FC6E214}"/>
              </a:ext>
            </a:extLst>
          </p:cNvPr>
          <p:cNvSpPr>
            <a:spLocks noGrp="1"/>
          </p:cNvSpPr>
          <p:nvPr>
            <p:ph type="body" sz="quarter" idx="35" hasCustomPrompt="1"/>
          </p:nvPr>
        </p:nvSpPr>
        <p:spPr>
          <a:xfrm>
            <a:off x="8129587"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40" name="Picture Placeholder 3">
            <a:extLst>
              <a:ext uri="{FF2B5EF4-FFF2-40B4-BE49-F238E27FC236}">
                <a16:creationId xmlns:a16="http://schemas.microsoft.com/office/drawing/2014/main" id="{96B65B4A-309C-6AFF-3233-21C6FE13D295}"/>
              </a:ext>
            </a:extLst>
          </p:cNvPr>
          <p:cNvSpPr>
            <a:spLocks noGrp="1"/>
          </p:cNvSpPr>
          <p:nvPr>
            <p:ph type="pic" sz="quarter" idx="36" hasCustomPrompt="1"/>
          </p:nvPr>
        </p:nvSpPr>
        <p:spPr>
          <a:xfrm>
            <a:off x="10088562" y="3627257"/>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1" name="Text Placeholder 10">
            <a:extLst>
              <a:ext uri="{FF2B5EF4-FFF2-40B4-BE49-F238E27FC236}">
                <a16:creationId xmlns:a16="http://schemas.microsoft.com/office/drawing/2014/main" id="{56786C68-DCD8-DE01-5F52-6FF88150DD6E}"/>
              </a:ext>
            </a:extLst>
          </p:cNvPr>
          <p:cNvSpPr>
            <a:spLocks noGrp="1"/>
          </p:cNvSpPr>
          <p:nvPr>
            <p:ph type="body" sz="quarter" idx="37" hasCustomPrompt="1"/>
          </p:nvPr>
        </p:nvSpPr>
        <p:spPr>
          <a:xfrm>
            <a:off x="10088562"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itle 7">
            <a:extLst>
              <a:ext uri="{FF2B5EF4-FFF2-40B4-BE49-F238E27FC236}">
                <a16:creationId xmlns:a16="http://schemas.microsoft.com/office/drawing/2014/main" id="{520EE9D3-6988-A53A-4B71-0F5506C1DB6D}"/>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a:t>Master title style</a:t>
            </a:r>
            <a:endParaRPr lang="en-GB"/>
          </a:p>
        </p:txBody>
      </p:sp>
      <p:sp>
        <p:nvSpPr>
          <p:cNvPr id="8" name="Subtitle 2">
            <a:extLst>
              <a:ext uri="{FF2B5EF4-FFF2-40B4-BE49-F238E27FC236}">
                <a16:creationId xmlns:a16="http://schemas.microsoft.com/office/drawing/2014/main" id="{A29A91CD-56E3-1B05-9890-3FE2231364A5}"/>
              </a:ext>
            </a:extLst>
          </p:cNvPr>
          <p:cNvSpPr>
            <a:spLocks noGrp="1"/>
          </p:cNvSpPr>
          <p:nvPr>
            <p:ph type="subTitle" idx="38"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3" name="Footer Placeholder 4">
            <a:extLst>
              <a:ext uri="{FF2B5EF4-FFF2-40B4-BE49-F238E27FC236}">
                <a16:creationId xmlns:a16="http://schemas.microsoft.com/office/drawing/2014/main" id="{2FD0E279-D09C-E44C-0FD5-7AAE367C5D97}"/>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29476962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AB40DC-44BE-A1E0-6E1F-CF02BAF6369A}"/>
              </a:ext>
            </a:extLst>
          </p:cNvPr>
          <p:cNvSpPr/>
          <p:nvPr userDrawn="1"/>
        </p:nvSpPr>
        <p:spPr>
          <a:xfrm>
            <a:off x="288259" y="1821888"/>
            <a:ext cx="11610516" cy="3943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 name="Title 1">
            <a:extLst>
              <a:ext uri="{FF2B5EF4-FFF2-40B4-BE49-F238E27FC236}">
                <a16:creationId xmlns:a16="http://schemas.microsoft.com/office/drawing/2014/main" id="{E31C6A2D-F931-C4C5-30C6-2E186C6A2AF4}"/>
              </a:ext>
            </a:extLst>
          </p:cNvPr>
          <p:cNvSpPr>
            <a:spLocks noGrp="1"/>
          </p:cNvSpPr>
          <p:nvPr>
            <p:ph type="title"/>
          </p:nvPr>
        </p:nvSpPr>
        <p:spPr>
          <a:xfrm>
            <a:off x="288303" y="262267"/>
            <a:ext cx="6526835" cy="468590"/>
          </a:xfrm>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BAD07494-4670-F788-0B7B-CDECB5C34399}"/>
              </a:ext>
            </a:extLst>
          </p:cNvPr>
          <p:cNvSpPr>
            <a:spLocks noGrp="1"/>
          </p:cNvSpPr>
          <p:nvPr>
            <p:ph type="ftr" sz="quarter" idx="10"/>
          </p:nvPr>
        </p:nvSpPr>
        <p:spPr/>
        <p:txBody>
          <a:body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4" name="Slide Number Placeholder 3">
            <a:extLst>
              <a:ext uri="{FF2B5EF4-FFF2-40B4-BE49-F238E27FC236}">
                <a16:creationId xmlns:a16="http://schemas.microsoft.com/office/drawing/2014/main" id="{768F351E-E868-5A2C-F848-1DC22079E0D3}"/>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7" name="Text Placeholder 7">
            <a:extLst>
              <a:ext uri="{FF2B5EF4-FFF2-40B4-BE49-F238E27FC236}">
                <a16:creationId xmlns:a16="http://schemas.microsoft.com/office/drawing/2014/main" id="{FEA2C9E9-BF34-BFF2-3A81-A88FDB54A8C3}"/>
              </a:ext>
            </a:extLst>
          </p:cNvPr>
          <p:cNvSpPr>
            <a:spLocks noGrp="1"/>
          </p:cNvSpPr>
          <p:nvPr>
            <p:ph type="body" sz="quarter" idx="31" hasCustomPrompt="1"/>
          </p:nvPr>
        </p:nvSpPr>
        <p:spPr>
          <a:xfrm>
            <a:off x="8125200"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9" name="Text Placeholder 8">
            <a:extLst>
              <a:ext uri="{FF2B5EF4-FFF2-40B4-BE49-F238E27FC236}">
                <a16:creationId xmlns:a16="http://schemas.microsoft.com/office/drawing/2014/main" id="{C8918C55-57D9-4EE4-9CD8-C0D261DA35C8}"/>
              </a:ext>
            </a:extLst>
          </p:cNvPr>
          <p:cNvSpPr>
            <a:spLocks noGrp="1"/>
          </p:cNvSpPr>
          <p:nvPr>
            <p:ph type="body" sz="quarter" idx="32"/>
          </p:nvPr>
        </p:nvSpPr>
        <p:spPr>
          <a:xfrm>
            <a:off x="383488"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8">
            <a:extLst>
              <a:ext uri="{FF2B5EF4-FFF2-40B4-BE49-F238E27FC236}">
                <a16:creationId xmlns:a16="http://schemas.microsoft.com/office/drawing/2014/main" id="{2AA09275-5FA2-8270-DAFD-D4026DB25EB0}"/>
              </a:ext>
            </a:extLst>
          </p:cNvPr>
          <p:cNvSpPr>
            <a:spLocks noGrp="1"/>
          </p:cNvSpPr>
          <p:nvPr>
            <p:ph type="body" sz="quarter" idx="33" hasCustomPrompt="1"/>
          </p:nvPr>
        </p:nvSpPr>
        <p:spPr>
          <a:xfrm>
            <a:off x="383488"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12" name="SmartArt Placeholder 11">
            <a:extLst>
              <a:ext uri="{FF2B5EF4-FFF2-40B4-BE49-F238E27FC236}">
                <a16:creationId xmlns:a16="http://schemas.microsoft.com/office/drawing/2014/main" id="{55873F6C-B0A8-6E35-15C1-25D0E34CEC4E}"/>
              </a:ext>
            </a:extLst>
          </p:cNvPr>
          <p:cNvSpPr>
            <a:spLocks noGrp="1"/>
          </p:cNvSpPr>
          <p:nvPr>
            <p:ph type="dgm" sz="quarter" idx="34" hasCustomPrompt="1"/>
          </p:nvPr>
        </p:nvSpPr>
        <p:spPr>
          <a:xfrm>
            <a:off x="288259" y="3571875"/>
            <a:ext cx="2902669" cy="302400"/>
          </a:xfrm>
          <a:solidFill>
            <a:schemeClr val="accent1"/>
          </a:solidFill>
        </p:spPr>
        <p:txBody>
          <a:bodyPr/>
          <a:lstStyle/>
          <a:p>
            <a:r>
              <a:rPr lang="en-US"/>
              <a:t>  </a:t>
            </a:r>
          </a:p>
        </p:txBody>
      </p:sp>
      <p:sp>
        <p:nvSpPr>
          <p:cNvPr id="14" name="Text Placeholder 8">
            <a:extLst>
              <a:ext uri="{FF2B5EF4-FFF2-40B4-BE49-F238E27FC236}">
                <a16:creationId xmlns:a16="http://schemas.microsoft.com/office/drawing/2014/main" id="{0F773288-1063-C5B2-C27E-37E03FC0BA38}"/>
              </a:ext>
            </a:extLst>
          </p:cNvPr>
          <p:cNvSpPr>
            <a:spLocks noGrp="1"/>
          </p:cNvSpPr>
          <p:nvPr>
            <p:ph type="body" sz="quarter" idx="35"/>
          </p:nvPr>
        </p:nvSpPr>
        <p:spPr>
          <a:xfrm>
            <a:off x="383488"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8">
            <a:extLst>
              <a:ext uri="{FF2B5EF4-FFF2-40B4-BE49-F238E27FC236}">
                <a16:creationId xmlns:a16="http://schemas.microsoft.com/office/drawing/2014/main" id="{3E76A6D6-2D0B-2A2F-1255-78F151318379}"/>
              </a:ext>
            </a:extLst>
          </p:cNvPr>
          <p:cNvSpPr>
            <a:spLocks noGrp="1"/>
          </p:cNvSpPr>
          <p:nvPr>
            <p:ph type="body" sz="quarter" idx="36" hasCustomPrompt="1"/>
          </p:nvPr>
        </p:nvSpPr>
        <p:spPr>
          <a:xfrm>
            <a:off x="383488"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
        <p:nvSpPr>
          <p:cNvPr id="21" name="Text Placeholder 8">
            <a:extLst>
              <a:ext uri="{FF2B5EF4-FFF2-40B4-BE49-F238E27FC236}">
                <a16:creationId xmlns:a16="http://schemas.microsoft.com/office/drawing/2014/main" id="{29C3E72A-FE10-0AB5-5752-6B2A751E6747}"/>
              </a:ext>
            </a:extLst>
          </p:cNvPr>
          <p:cNvSpPr>
            <a:spLocks noGrp="1"/>
          </p:cNvSpPr>
          <p:nvPr>
            <p:ph type="body" sz="quarter" idx="37"/>
          </p:nvPr>
        </p:nvSpPr>
        <p:spPr>
          <a:xfrm>
            <a:off x="3219655"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8">
            <a:extLst>
              <a:ext uri="{FF2B5EF4-FFF2-40B4-BE49-F238E27FC236}">
                <a16:creationId xmlns:a16="http://schemas.microsoft.com/office/drawing/2014/main" id="{BB75E8C6-EB09-D73E-A707-2366E1F4C74A}"/>
              </a:ext>
            </a:extLst>
          </p:cNvPr>
          <p:cNvSpPr>
            <a:spLocks noGrp="1"/>
          </p:cNvSpPr>
          <p:nvPr>
            <p:ph type="body" sz="quarter" idx="38" hasCustomPrompt="1"/>
          </p:nvPr>
        </p:nvSpPr>
        <p:spPr>
          <a:xfrm>
            <a:off x="3219655"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23" name="SmartArt Placeholder 11">
            <a:extLst>
              <a:ext uri="{FF2B5EF4-FFF2-40B4-BE49-F238E27FC236}">
                <a16:creationId xmlns:a16="http://schemas.microsoft.com/office/drawing/2014/main" id="{B1E237C6-B05A-E1DF-0A22-7D05D57E5975}"/>
              </a:ext>
            </a:extLst>
          </p:cNvPr>
          <p:cNvSpPr>
            <a:spLocks noGrp="1"/>
          </p:cNvSpPr>
          <p:nvPr>
            <p:ph type="dgm" sz="quarter" idx="39" hasCustomPrompt="1"/>
          </p:nvPr>
        </p:nvSpPr>
        <p:spPr>
          <a:xfrm>
            <a:off x="3190875" y="3571875"/>
            <a:ext cx="2902669" cy="302400"/>
          </a:xfrm>
          <a:solidFill>
            <a:schemeClr val="accent2"/>
          </a:solidFill>
        </p:spPr>
        <p:txBody>
          <a:bodyPr/>
          <a:lstStyle/>
          <a:p>
            <a:r>
              <a:rPr lang="en-US"/>
              <a:t>  </a:t>
            </a:r>
          </a:p>
        </p:txBody>
      </p:sp>
      <p:sp>
        <p:nvSpPr>
          <p:cNvPr id="24" name="Text Placeholder 8">
            <a:extLst>
              <a:ext uri="{FF2B5EF4-FFF2-40B4-BE49-F238E27FC236}">
                <a16:creationId xmlns:a16="http://schemas.microsoft.com/office/drawing/2014/main" id="{B21FFA25-0545-CDE3-456F-4268B34561B2}"/>
              </a:ext>
            </a:extLst>
          </p:cNvPr>
          <p:cNvSpPr>
            <a:spLocks noGrp="1"/>
          </p:cNvSpPr>
          <p:nvPr>
            <p:ph type="body" sz="quarter" idx="40"/>
          </p:nvPr>
        </p:nvSpPr>
        <p:spPr>
          <a:xfrm>
            <a:off x="3190875"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8">
            <a:extLst>
              <a:ext uri="{FF2B5EF4-FFF2-40B4-BE49-F238E27FC236}">
                <a16:creationId xmlns:a16="http://schemas.microsoft.com/office/drawing/2014/main" id="{F0884733-C572-CBCD-9690-04342EF46F15}"/>
              </a:ext>
            </a:extLst>
          </p:cNvPr>
          <p:cNvSpPr>
            <a:spLocks noGrp="1"/>
          </p:cNvSpPr>
          <p:nvPr>
            <p:ph type="body" sz="quarter" idx="41" hasCustomPrompt="1"/>
          </p:nvPr>
        </p:nvSpPr>
        <p:spPr>
          <a:xfrm>
            <a:off x="3190875"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
        <p:nvSpPr>
          <p:cNvPr id="26" name="Text Placeholder 8">
            <a:extLst>
              <a:ext uri="{FF2B5EF4-FFF2-40B4-BE49-F238E27FC236}">
                <a16:creationId xmlns:a16="http://schemas.microsoft.com/office/drawing/2014/main" id="{800DB16B-CADC-0894-C333-9E6A385E98AE}"/>
              </a:ext>
            </a:extLst>
          </p:cNvPr>
          <p:cNvSpPr>
            <a:spLocks noGrp="1"/>
          </p:cNvSpPr>
          <p:nvPr>
            <p:ph type="body" sz="quarter" idx="42"/>
          </p:nvPr>
        </p:nvSpPr>
        <p:spPr>
          <a:xfrm>
            <a:off x="6093491"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7" name="Text Placeholder 8">
            <a:extLst>
              <a:ext uri="{FF2B5EF4-FFF2-40B4-BE49-F238E27FC236}">
                <a16:creationId xmlns:a16="http://schemas.microsoft.com/office/drawing/2014/main" id="{68CCF615-0269-2C1D-9F20-E6EF09EB30B0}"/>
              </a:ext>
            </a:extLst>
          </p:cNvPr>
          <p:cNvSpPr>
            <a:spLocks noGrp="1"/>
          </p:cNvSpPr>
          <p:nvPr>
            <p:ph type="body" sz="quarter" idx="43" hasCustomPrompt="1"/>
          </p:nvPr>
        </p:nvSpPr>
        <p:spPr>
          <a:xfrm>
            <a:off x="6093491"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28" name="SmartArt Placeholder 11">
            <a:extLst>
              <a:ext uri="{FF2B5EF4-FFF2-40B4-BE49-F238E27FC236}">
                <a16:creationId xmlns:a16="http://schemas.microsoft.com/office/drawing/2014/main" id="{AF39ACC0-96AB-02B7-6670-B6F2B7BB4028}"/>
              </a:ext>
            </a:extLst>
          </p:cNvPr>
          <p:cNvSpPr>
            <a:spLocks noGrp="1"/>
          </p:cNvSpPr>
          <p:nvPr>
            <p:ph type="dgm" sz="quarter" idx="44" hasCustomPrompt="1"/>
          </p:nvPr>
        </p:nvSpPr>
        <p:spPr>
          <a:xfrm>
            <a:off x="6093491" y="3571875"/>
            <a:ext cx="2902669" cy="302400"/>
          </a:xfrm>
          <a:solidFill>
            <a:schemeClr val="tx1"/>
          </a:solidFill>
        </p:spPr>
        <p:txBody>
          <a:bodyPr/>
          <a:lstStyle/>
          <a:p>
            <a:r>
              <a:rPr lang="en-US"/>
              <a:t>  </a:t>
            </a:r>
          </a:p>
        </p:txBody>
      </p:sp>
      <p:sp>
        <p:nvSpPr>
          <p:cNvPr id="29" name="Text Placeholder 8">
            <a:extLst>
              <a:ext uri="{FF2B5EF4-FFF2-40B4-BE49-F238E27FC236}">
                <a16:creationId xmlns:a16="http://schemas.microsoft.com/office/drawing/2014/main" id="{B573707A-D85A-428E-3184-E60BCE49A3D7}"/>
              </a:ext>
            </a:extLst>
          </p:cNvPr>
          <p:cNvSpPr>
            <a:spLocks noGrp="1"/>
          </p:cNvSpPr>
          <p:nvPr>
            <p:ph type="body" sz="quarter" idx="45"/>
          </p:nvPr>
        </p:nvSpPr>
        <p:spPr>
          <a:xfrm>
            <a:off x="6093491"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Text Placeholder 8">
            <a:extLst>
              <a:ext uri="{FF2B5EF4-FFF2-40B4-BE49-F238E27FC236}">
                <a16:creationId xmlns:a16="http://schemas.microsoft.com/office/drawing/2014/main" id="{43010A02-56BE-F403-59A7-F5151E2A4BF8}"/>
              </a:ext>
            </a:extLst>
          </p:cNvPr>
          <p:cNvSpPr>
            <a:spLocks noGrp="1"/>
          </p:cNvSpPr>
          <p:nvPr>
            <p:ph type="body" sz="quarter" idx="46" hasCustomPrompt="1"/>
          </p:nvPr>
        </p:nvSpPr>
        <p:spPr>
          <a:xfrm>
            <a:off x="6093491"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
        <p:nvSpPr>
          <p:cNvPr id="31" name="Text Placeholder 8">
            <a:extLst>
              <a:ext uri="{FF2B5EF4-FFF2-40B4-BE49-F238E27FC236}">
                <a16:creationId xmlns:a16="http://schemas.microsoft.com/office/drawing/2014/main" id="{500C5E8D-3929-303A-F8EB-EAA6B4BCDA07}"/>
              </a:ext>
            </a:extLst>
          </p:cNvPr>
          <p:cNvSpPr>
            <a:spLocks noGrp="1"/>
          </p:cNvSpPr>
          <p:nvPr>
            <p:ph type="body" sz="quarter" idx="47"/>
          </p:nvPr>
        </p:nvSpPr>
        <p:spPr>
          <a:xfrm>
            <a:off x="8967327"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8">
            <a:extLst>
              <a:ext uri="{FF2B5EF4-FFF2-40B4-BE49-F238E27FC236}">
                <a16:creationId xmlns:a16="http://schemas.microsoft.com/office/drawing/2014/main" id="{C115BDF6-4422-7C92-242E-E17AE7A5DC26}"/>
              </a:ext>
            </a:extLst>
          </p:cNvPr>
          <p:cNvSpPr>
            <a:spLocks noGrp="1"/>
          </p:cNvSpPr>
          <p:nvPr>
            <p:ph type="body" sz="quarter" idx="48" hasCustomPrompt="1"/>
          </p:nvPr>
        </p:nvSpPr>
        <p:spPr>
          <a:xfrm>
            <a:off x="8967327"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33" name="SmartArt Placeholder 11">
            <a:extLst>
              <a:ext uri="{FF2B5EF4-FFF2-40B4-BE49-F238E27FC236}">
                <a16:creationId xmlns:a16="http://schemas.microsoft.com/office/drawing/2014/main" id="{3BFAFF7B-D35C-05C8-816F-E3A5B8692852}"/>
              </a:ext>
            </a:extLst>
          </p:cNvPr>
          <p:cNvSpPr>
            <a:spLocks noGrp="1"/>
          </p:cNvSpPr>
          <p:nvPr>
            <p:ph type="dgm" sz="quarter" idx="49" hasCustomPrompt="1"/>
          </p:nvPr>
        </p:nvSpPr>
        <p:spPr>
          <a:xfrm>
            <a:off x="8996106" y="3571875"/>
            <a:ext cx="2902669" cy="302400"/>
          </a:xfrm>
          <a:solidFill>
            <a:schemeClr val="accent4"/>
          </a:solidFill>
        </p:spPr>
        <p:txBody>
          <a:bodyPr/>
          <a:lstStyle/>
          <a:p>
            <a:r>
              <a:rPr lang="en-US"/>
              <a:t>  </a:t>
            </a:r>
          </a:p>
        </p:txBody>
      </p:sp>
      <p:sp>
        <p:nvSpPr>
          <p:cNvPr id="34" name="Text Placeholder 8">
            <a:extLst>
              <a:ext uri="{FF2B5EF4-FFF2-40B4-BE49-F238E27FC236}">
                <a16:creationId xmlns:a16="http://schemas.microsoft.com/office/drawing/2014/main" id="{BB7BA504-3F5C-EC94-5E3B-5B567B921D19}"/>
              </a:ext>
            </a:extLst>
          </p:cNvPr>
          <p:cNvSpPr>
            <a:spLocks noGrp="1"/>
          </p:cNvSpPr>
          <p:nvPr>
            <p:ph type="body" sz="quarter" idx="50"/>
          </p:nvPr>
        </p:nvSpPr>
        <p:spPr>
          <a:xfrm>
            <a:off x="8996106"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5" name="Text Placeholder 8">
            <a:extLst>
              <a:ext uri="{FF2B5EF4-FFF2-40B4-BE49-F238E27FC236}">
                <a16:creationId xmlns:a16="http://schemas.microsoft.com/office/drawing/2014/main" id="{3A7B4235-A52C-B233-0DD5-212A185AD449}"/>
              </a:ext>
            </a:extLst>
          </p:cNvPr>
          <p:cNvSpPr>
            <a:spLocks noGrp="1"/>
          </p:cNvSpPr>
          <p:nvPr>
            <p:ph type="body" sz="quarter" idx="51" hasCustomPrompt="1"/>
          </p:nvPr>
        </p:nvSpPr>
        <p:spPr>
          <a:xfrm>
            <a:off x="8996106"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Tree>
    <p:extLst>
      <p:ext uri="{BB962C8B-B14F-4D97-AF65-F5344CB8AC3E}">
        <p14:creationId xmlns:p14="http://schemas.microsoft.com/office/powerpoint/2010/main" val="11764776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7" name="Text Placeholder 31">
            <a:extLst>
              <a:ext uri="{FF2B5EF4-FFF2-40B4-BE49-F238E27FC236}">
                <a16:creationId xmlns:a16="http://schemas.microsoft.com/office/drawing/2014/main" id="{B7E02200-51E6-11EB-F9C2-B25EC78CCA31}"/>
              </a:ext>
            </a:extLst>
          </p:cNvPr>
          <p:cNvSpPr>
            <a:spLocks noGrp="1"/>
          </p:cNvSpPr>
          <p:nvPr>
            <p:ph type="body" sz="quarter" idx="10" hasCustomPrompt="1"/>
          </p:nvPr>
        </p:nvSpPr>
        <p:spPr>
          <a:xfrm>
            <a:off x="287338" y="5035735"/>
            <a:ext cx="2795587" cy="717180"/>
          </a:xfrm>
        </p:spPr>
        <p:txBody>
          <a:bodyPr anchor="b"/>
          <a:lstStyle>
            <a:lvl1pPr>
              <a:lnSpc>
                <a:spcPct val="100000"/>
              </a:lnSpc>
              <a:spcBef>
                <a:spcPts val="0"/>
              </a:spcBef>
              <a:spcAft>
                <a:spcPts val="0"/>
              </a:spcAft>
              <a:defRPr sz="1000">
                <a:solidFill>
                  <a:schemeClr val="bg1"/>
                </a:solidFill>
              </a:defRPr>
            </a:lvl1pPr>
          </a:lstStyle>
          <a:p>
            <a:r>
              <a:rPr lang="en-GB"/>
              <a:t>Supporting details – delete if not required</a:t>
            </a:r>
          </a:p>
        </p:txBody>
      </p:sp>
      <p:sp>
        <p:nvSpPr>
          <p:cNvPr id="4" name="Graphic 2">
            <a:extLst>
              <a:ext uri="{FF2B5EF4-FFF2-40B4-BE49-F238E27FC236}">
                <a16:creationId xmlns:a16="http://schemas.microsoft.com/office/drawing/2014/main" id="{596B4D9D-1962-9920-7F5F-A7A616FD4C77}"/>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4F83807D-037C-F9E0-B36F-4A6D1A028CCD}"/>
              </a:ext>
            </a:extLst>
          </p:cNvPr>
          <p:cNvSpPr>
            <a:spLocks noGrp="1"/>
          </p:cNvSpPr>
          <p:nvPr>
            <p:ph type="ftr" sz="quarter" idx="3"/>
          </p:nvPr>
        </p:nvSpPr>
        <p:spPr>
          <a:xfrm>
            <a:off x="288259" y="5904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47019521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End Slide [Accessible Version]">
    <p:bg>
      <p:bgPr>
        <a:solidFill>
          <a:schemeClr val="bg1"/>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287338" y="5035735"/>
            <a:ext cx="2795587" cy="717180"/>
          </a:xfrm>
        </p:spPr>
        <p:txBody>
          <a:bodyPr anchor="b"/>
          <a:lstStyle>
            <a:lvl1pPr>
              <a:lnSpc>
                <a:spcPct val="100000"/>
              </a:lnSpc>
              <a:spcBef>
                <a:spcPts val="0"/>
              </a:spcBef>
              <a:spcAft>
                <a:spcPts val="0"/>
              </a:spcAft>
              <a:defRPr sz="1000">
                <a:solidFill>
                  <a:schemeClr val="tx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lang="en-GB" sz="7000" b="0" i="0" kern="1200" spc="0" baseline="0" smtClean="0">
                <a:solidFill>
                  <a:schemeClr val="accent1"/>
                </a:solidFill>
                <a:latin typeface="+mj-lt"/>
                <a:ea typeface="+mj-ea"/>
                <a:cs typeface="+mj-cs"/>
              </a:defRPr>
            </a:lvl1pPr>
          </a:lstStyle>
          <a:p>
            <a:r>
              <a:rPr lang="en-GB"/>
              <a:t>Click to edit Master title style</a:t>
            </a:r>
          </a:p>
        </p:txBody>
      </p:sp>
      <p:sp>
        <p:nvSpPr>
          <p:cNvPr id="4" name="Graphic 2">
            <a:extLst>
              <a:ext uri="{FF2B5EF4-FFF2-40B4-BE49-F238E27FC236}">
                <a16:creationId xmlns:a16="http://schemas.microsoft.com/office/drawing/2014/main" id="{EA53A9D8-7E77-B7F4-501A-731F65EFB066}"/>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accent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679AA450-74CC-6E04-66DE-F7E1FFED142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0899462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cSld name="House 4:3 Title and Content Cool Palette ">
    <p:spTree>
      <p:nvGrpSpPr>
        <p:cNvPr id="1" name=""/>
        <p:cNvGrpSpPr/>
        <p:nvPr/>
      </p:nvGrpSpPr>
      <p:grpSpPr>
        <a:xfrm>
          <a:off x="0" y="0"/>
          <a:ext cx="0" cy="0"/>
          <a:chOff x="0" y="0"/>
          <a:chExt cx="0" cy="0"/>
        </a:xfrm>
      </p:grpSpPr>
      <p:sp>
        <p:nvSpPr>
          <p:cNvPr id="2" name="Title 1"/>
          <p:cNvSpPr>
            <a:spLocks noGrp="1"/>
          </p:cNvSpPr>
          <p:nvPr>
            <p:ph type="title"/>
          </p:nvPr>
        </p:nvSpPr>
        <p:spPr>
          <a:xfrm>
            <a:off x="548218" y="252414"/>
            <a:ext cx="11095567" cy="803275"/>
          </a:xfrm>
        </p:spPr>
        <p:txBody>
          <a:bodyPr>
            <a:noAutofit/>
          </a:bodyPr>
          <a:lstStyle/>
          <a:p>
            <a:r>
              <a:rPr lang="en-US"/>
              <a:t>Click to edit Master title style</a:t>
            </a:r>
          </a:p>
        </p:txBody>
      </p:sp>
      <p:sp>
        <p:nvSpPr>
          <p:cNvPr id="3" name="Content Placeholder 2"/>
          <p:cNvSpPr>
            <a:spLocks noGrp="1"/>
          </p:cNvSpPr>
          <p:nvPr>
            <p:ph idx="1"/>
          </p:nvPr>
        </p:nvSpPr>
        <p:spPr>
          <a:xfrm>
            <a:off x="548218" y="1524000"/>
            <a:ext cx="11095567" cy="4022725"/>
          </a:xfrm>
        </p:spPr>
        <p:txBody>
          <a:bodyPr/>
          <a:lstStyle>
            <a:lvl1pPr>
              <a:spcBef>
                <a:spcPts val="1200"/>
              </a:spcBef>
              <a:defRPr/>
            </a:lvl1pPr>
            <a:lvl2pPr>
              <a:spcBef>
                <a:spcPts val="600"/>
              </a:spcBef>
              <a:defRPr/>
            </a:lvl2pPr>
            <a:lvl3pPr>
              <a:spcBef>
                <a:spcPts val="300"/>
              </a:spcBef>
              <a:defRPr/>
            </a:lvl3pPr>
            <a:lvl4pPr>
              <a:spcBef>
                <a:spcPts val="200"/>
              </a:spcBef>
              <a:defRPr/>
            </a:lvl4pPr>
            <a:lvl5pPr marL="1546225" indent="-174625">
              <a:spcBef>
                <a:spcPts val="15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bwMode="auto">
          <a:xfrm>
            <a:off x="11581942" y="6437384"/>
            <a:ext cx="320674" cy="146450"/>
          </a:xfrm>
          <a:ln>
            <a:miter lim="800000"/>
            <a:headEnd/>
            <a:tailEnd/>
          </a:ln>
        </p:spPr>
        <p:txBody>
          <a:bodyPr anchor="ctr">
            <a:spAutoFit/>
          </a:bodyPr>
          <a:lstStyle>
            <a:lvl1pPr>
              <a:defRPr/>
            </a:lvl1pPr>
          </a:lstStyle>
          <a:p>
            <a:pPr>
              <a:defRPr/>
            </a:pPr>
            <a:fld id="{DAAF41EF-73AC-4465-B2F3-97A266F00130}" type="slidenum">
              <a:rPr lang="en-US" altLang="en-US" smtClean="0"/>
              <a:pPr>
                <a:defRPr/>
              </a:pPr>
              <a:t>‹#›</a:t>
            </a:fld>
            <a:endParaRPr lang="en-US" altLang="en-US"/>
          </a:p>
        </p:txBody>
      </p:sp>
      <p:sp>
        <p:nvSpPr>
          <p:cNvPr id="6" name="Footer Placeholder 8"/>
          <p:cNvSpPr>
            <a:spLocks noGrp="1"/>
          </p:cNvSpPr>
          <p:nvPr>
            <p:ph type="ftr" sz="quarter" idx="3"/>
          </p:nvPr>
        </p:nvSpPr>
        <p:spPr>
          <a:xfrm>
            <a:off x="548218" y="5682343"/>
            <a:ext cx="11095567" cy="308883"/>
          </a:xfrm>
          <a:prstGeom prst="rect">
            <a:avLst/>
          </a:prstGeom>
        </p:spPr>
        <p:txBody>
          <a:bodyPr vert="horz" wrap="square" lIns="0" tIns="0" rIns="0" bIns="0" rtlCol="0" anchor="b" anchorCtr="0">
            <a:noAutofit/>
          </a:bodyPr>
          <a:lstStyle>
            <a:lvl1pPr algn="l">
              <a:defRPr sz="1000">
                <a:solidFill>
                  <a:schemeClr val="tx1">
                    <a:tint val="75000"/>
                  </a:schemeClr>
                </a:solidFill>
              </a:defRPr>
            </a:lvl1pPr>
          </a:lstStyle>
          <a:p>
            <a:pPr>
              <a:defRPr/>
            </a:pPr>
            <a:endParaRPr lang="en-US"/>
          </a:p>
        </p:txBody>
      </p:sp>
    </p:spTree>
    <p:extLst>
      <p:ext uri="{BB962C8B-B14F-4D97-AF65-F5344CB8AC3E}">
        <p14:creationId xmlns:p14="http://schemas.microsoft.com/office/powerpoint/2010/main" val="1322588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Only">
  <p:cSld name="House 4:3 Title Only Cool Palette">
    <p:spTree>
      <p:nvGrpSpPr>
        <p:cNvPr id="1" name=""/>
        <p:cNvGrpSpPr/>
        <p:nvPr/>
      </p:nvGrpSpPr>
      <p:grpSpPr>
        <a:xfrm>
          <a:off x="0" y="0"/>
          <a:ext cx="0" cy="0"/>
          <a:chOff x="0" y="0"/>
          <a:chExt cx="0" cy="0"/>
        </a:xfrm>
      </p:grpSpPr>
      <p:sp>
        <p:nvSpPr>
          <p:cNvPr id="2" name="Title 1"/>
          <p:cNvSpPr>
            <a:spLocks noGrp="1"/>
          </p:cNvSpPr>
          <p:nvPr>
            <p:ph type="title"/>
          </p:nvPr>
        </p:nvSpPr>
        <p:spPr>
          <a:xfrm>
            <a:off x="548215" y="252414"/>
            <a:ext cx="11097684" cy="468590"/>
          </a:xfrm>
        </p:spPr>
        <p:txBody>
          <a:bodyPr/>
          <a:lstStyle/>
          <a:p>
            <a:r>
              <a:rPr lang="en-US"/>
              <a:t>Click to edit Master title style</a:t>
            </a:r>
          </a:p>
        </p:txBody>
      </p:sp>
      <p:sp>
        <p:nvSpPr>
          <p:cNvPr id="3" name="Rectangle 2"/>
          <p:cNvSpPr>
            <a:spLocks noGrp="1" noChangeArrowheads="1"/>
          </p:cNvSpPr>
          <p:nvPr>
            <p:ph type="sldNum" sz="quarter" idx="10"/>
          </p:nvPr>
        </p:nvSpPr>
        <p:spPr bwMode="auto">
          <a:xfrm>
            <a:off x="11581942" y="6437384"/>
            <a:ext cx="320674" cy="146450"/>
          </a:xfrm>
          <a:ln>
            <a:miter lim="800000"/>
            <a:headEnd/>
            <a:tailEnd/>
          </a:ln>
        </p:spPr>
        <p:txBody>
          <a:bodyPr anchor="ctr">
            <a:spAutoFit/>
          </a:bodyPr>
          <a:lstStyle>
            <a:lvl1pPr>
              <a:defRPr/>
            </a:lvl1pPr>
          </a:lstStyle>
          <a:p>
            <a:pPr>
              <a:defRPr/>
            </a:pPr>
            <a:fld id="{DAAF41EF-73AC-4465-B2F3-97A266F00130}" type="slidenum">
              <a:rPr lang="en-US" altLang="en-US" smtClean="0"/>
              <a:pPr>
                <a:defRPr/>
              </a:pPr>
              <a:t>‹#›</a:t>
            </a:fld>
            <a:endParaRPr lang="en-US" altLang="en-US"/>
          </a:p>
        </p:txBody>
      </p:sp>
      <p:sp>
        <p:nvSpPr>
          <p:cNvPr id="4" name="Footer Placeholder 8"/>
          <p:cNvSpPr>
            <a:spLocks noGrp="1"/>
          </p:cNvSpPr>
          <p:nvPr>
            <p:ph type="ftr" sz="quarter" idx="3"/>
          </p:nvPr>
        </p:nvSpPr>
        <p:spPr>
          <a:xfrm>
            <a:off x="548218" y="5682343"/>
            <a:ext cx="11095567" cy="308883"/>
          </a:xfrm>
          <a:prstGeom prst="rect">
            <a:avLst/>
          </a:prstGeom>
        </p:spPr>
        <p:txBody>
          <a:bodyPr vert="horz" wrap="square" lIns="0" tIns="0" rIns="0" bIns="0" rtlCol="0" anchor="b" anchorCtr="0">
            <a:noAutofit/>
          </a:bodyPr>
          <a:lstStyle>
            <a:lvl1pPr algn="l">
              <a:defRPr sz="1000">
                <a:solidFill>
                  <a:schemeClr val="tx1">
                    <a:tint val="75000"/>
                  </a:schemeClr>
                </a:solidFill>
              </a:defRPr>
            </a:lvl1pPr>
          </a:lstStyle>
          <a:p>
            <a:pPr>
              <a:defRPr/>
            </a:pPr>
            <a:endParaRPr lang="en-US"/>
          </a:p>
        </p:txBody>
      </p:sp>
    </p:spTree>
    <p:extLst>
      <p:ext uri="{BB962C8B-B14F-4D97-AF65-F5344CB8AC3E}">
        <p14:creationId xmlns:p14="http://schemas.microsoft.com/office/powerpoint/2010/main" val="132280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Key Numbers">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2415"/>
          </a:xfrm>
        </p:spPr>
        <p:txBody>
          <a:bodyPr/>
          <a:lstStyle>
            <a:lvl1pPr>
              <a:lnSpc>
                <a:spcPct val="85000"/>
              </a:lnSpc>
              <a:defRPr sz="1500" b="1" i="0">
                <a:solidFill>
                  <a:schemeClr val="bg1"/>
                </a:solidFill>
                <a:latin typeface="+mn-lt"/>
              </a:defRPr>
            </a:lvl1pPr>
          </a:lstStyle>
          <a:p>
            <a:r>
              <a:rPr lang="en-GB"/>
              <a:t>Click to edit Master title style</a:t>
            </a:r>
          </a:p>
        </p:txBody>
      </p:sp>
      <p:sp>
        <p:nvSpPr>
          <p:cNvPr id="8" name="Picture Placeholder 91">
            <a:extLst>
              <a:ext uri="{FF2B5EF4-FFF2-40B4-BE49-F238E27FC236}">
                <a16:creationId xmlns:a16="http://schemas.microsoft.com/office/drawing/2014/main" id="{1B8E6F68-BB92-3741-A271-A507454209A8}"/>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15" name="Text Placeholder 14">
            <a:extLst>
              <a:ext uri="{FF2B5EF4-FFF2-40B4-BE49-F238E27FC236}">
                <a16:creationId xmlns:a16="http://schemas.microsoft.com/office/drawing/2014/main" id="{63F40DC3-5F4F-C397-5C6A-8A62BC1F78B1}"/>
              </a:ext>
            </a:extLst>
          </p:cNvPr>
          <p:cNvSpPr>
            <a:spLocks noGrp="1"/>
          </p:cNvSpPr>
          <p:nvPr>
            <p:ph type="body" sz="quarter" idx="60"/>
          </p:nvPr>
        </p:nvSpPr>
        <p:spPr>
          <a:xfrm>
            <a:off x="8124824" y="52705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4" name="Picture Placeholder 91">
            <a:extLst>
              <a:ext uri="{FF2B5EF4-FFF2-40B4-BE49-F238E27FC236}">
                <a16:creationId xmlns:a16="http://schemas.microsoft.com/office/drawing/2014/main" id="{A11547F3-AA53-B6CF-CC36-9B7EBC562F8C}"/>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17" name="Text Placeholder 14">
            <a:extLst>
              <a:ext uri="{FF2B5EF4-FFF2-40B4-BE49-F238E27FC236}">
                <a16:creationId xmlns:a16="http://schemas.microsoft.com/office/drawing/2014/main" id="{BBE84450-4088-E9E0-0359-34BD23A3925E}"/>
              </a:ext>
            </a:extLst>
          </p:cNvPr>
          <p:cNvSpPr>
            <a:spLocks noGrp="1"/>
          </p:cNvSpPr>
          <p:nvPr>
            <p:ph type="body" sz="quarter" idx="69"/>
          </p:nvPr>
        </p:nvSpPr>
        <p:spPr>
          <a:xfrm>
            <a:off x="8124824" y="251841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8" name="Picture Placeholder 91">
            <a:extLst>
              <a:ext uri="{FF2B5EF4-FFF2-40B4-BE49-F238E27FC236}">
                <a16:creationId xmlns:a16="http://schemas.microsoft.com/office/drawing/2014/main" id="{62C4BF17-AF9C-A4E5-F1BF-718B90E42E20}"/>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22" name="Text Placeholder 14">
            <a:extLst>
              <a:ext uri="{FF2B5EF4-FFF2-40B4-BE49-F238E27FC236}">
                <a16:creationId xmlns:a16="http://schemas.microsoft.com/office/drawing/2014/main" id="{F33A7DDF-B16D-DE86-59A6-3E4EE10AF950}"/>
              </a:ext>
            </a:extLst>
          </p:cNvPr>
          <p:cNvSpPr>
            <a:spLocks noGrp="1"/>
          </p:cNvSpPr>
          <p:nvPr>
            <p:ph type="body" sz="quarter" idx="72"/>
          </p:nvPr>
        </p:nvSpPr>
        <p:spPr>
          <a:xfrm>
            <a:off x="8124824" y="4522482"/>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23" name="Picture Placeholder 91">
            <a:extLst>
              <a:ext uri="{FF2B5EF4-FFF2-40B4-BE49-F238E27FC236}">
                <a16:creationId xmlns:a16="http://schemas.microsoft.com/office/drawing/2014/main" id="{485FA38D-16CA-1001-19BE-594DCF6B57AA}"/>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27" name="Text Placeholder 26">
            <a:extLst>
              <a:ext uri="{FF2B5EF4-FFF2-40B4-BE49-F238E27FC236}">
                <a16:creationId xmlns:a16="http://schemas.microsoft.com/office/drawing/2014/main" id="{8A5E5282-C048-99E1-5F1B-6B9961066184}"/>
              </a:ext>
            </a:extLst>
          </p:cNvPr>
          <p:cNvSpPr>
            <a:spLocks noGrp="1"/>
          </p:cNvSpPr>
          <p:nvPr>
            <p:ph type="body" sz="quarter" idx="74" hasCustomPrompt="1"/>
          </p:nvPr>
        </p:nvSpPr>
        <p:spPr>
          <a:xfrm>
            <a:off x="3225800" y="111125"/>
            <a:ext cx="3776663" cy="1789113"/>
          </a:xfrm>
        </p:spPr>
        <p:txBody>
          <a:bodyPr/>
          <a:lstStyle>
            <a:lvl1pPr>
              <a:defRPr sz="11000">
                <a:solidFill>
                  <a:schemeClr val="bg1"/>
                </a:solidFill>
                <a:latin typeface="+mj-lt"/>
              </a:defRPr>
            </a:lvl1pPr>
          </a:lstStyle>
          <a:p>
            <a:pPr lvl="0"/>
            <a:r>
              <a:rPr lang="en-GB"/>
              <a:t>00</a:t>
            </a:r>
          </a:p>
        </p:txBody>
      </p:sp>
      <p:sp>
        <p:nvSpPr>
          <p:cNvPr id="28" name="Text Placeholder 26">
            <a:extLst>
              <a:ext uri="{FF2B5EF4-FFF2-40B4-BE49-F238E27FC236}">
                <a16:creationId xmlns:a16="http://schemas.microsoft.com/office/drawing/2014/main" id="{CBBE869E-D65F-3F80-8F9D-6DF327B97D4B}"/>
              </a:ext>
            </a:extLst>
          </p:cNvPr>
          <p:cNvSpPr>
            <a:spLocks noGrp="1"/>
          </p:cNvSpPr>
          <p:nvPr>
            <p:ph type="body" sz="quarter" idx="75" hasCustomPrompt="1"/>
          </p:nvPr>
        </p:nvSpPr>
        <p:spPr>
          <a:xfrm>
            <a:off x="3225800" y="2102616"/>
            <a:ext cx="3776663" cy="1789113"/>
          </a:xfrm>
        </p:spPr>
        <p:txBody>
          <a:bodyPr/>
          <a:lstStyle>
            <a:lvl1pPr>
              <a:defRPr sz="11000">
                <a:solidFill>
                  <a:schemeClr val="bg1"/>
                </a:solidFill>
                <a:latin typeface="+mj-lt"/>
              </a:defRPr>
            </a:lvl1pPr>
          </a:lstStyle>
          <a:p>
            <a:pPr lvl="0"/>
            <a:r>
              <a:rPr lang="en-GB"/>
              <a:t>00</a:t>
            </a:r>
          </a:p>
        </p:txBody>
      </p:sp>
      <p:sp>
        <p:nvSpPr>
          <p:cNvPr id="29" name="Text Placeholder 26">
            <a:extLst>
              <a:ext uri="{FF2B5EF4-FFF2-40B4-BE49-F238E27FC236}">
                <a16:creationId xmlns:a16="http://schemas.microsoft.com/office/drawing/2014/main" id="{BAA28741-F83E-3E15-A9FB-99668766D898}"/>
              </a:ext>
            </a:extLst>
          </p:cNvPr>
          <p:cNvSpPr>
            <a:spLocks noGrp="1"/>
          </p:cNvSpPr>
          <p:nvPr>
            <p:ph type="body" sz="quarter" idx="76" hasCustomPrompt="1"/>
          </p:nvPr>
        </p:nvSpPr>
        <p:spPr>
          <a:xfrm>
            <a:off x="3225800" y="4106128"/>
            <a:ext cx="3776663" cy="1789113"/>
          </a:xfrm>
        </p:spPr>
        <p:txBody>
          <a:bodyPr/>
          <a:lstStyle>
            <a:lvl1pPr>
              <a:defRPr sz="11000">
                <a:solidFill>
                  <a:schemeClr val="bg1"/>
                </a:solidFill>
                <a:latin typeface="+mj-lt"/>
              </a:defRPr>
            </a:lvl1pPr>
          </a:lstStyle>
          <a:p>
            <a:pPr lvl="0"/>
            <a:r>
              <a:rPr lang="en-GB"/>
              <a:t>00</a:t>
            </a:r>
          </a:p>
        </p:txBody>
      </p:sp>
      <p:sp>
        <p:nvSpPr>
          <p:cNvPr id="6" name="Footer Placeholder 4">
            <a:extLst>
              <a:ext uri="{FF2B5EF4-FFF2-40B4-BE49-F238E27FC236}">
                <a16:creationId xmlns:a16="http://schemas.microsoft.com/office/drawing/2014/main" id="{043DFA16-4809-A367-8DA1-8599EDC67F50}"/>
              </a:ext>
            </a:extLst>
          </p:cNvPr>
          <p:cNvSpPr>
            <a:spLocks noGrp="1"/>
          </p:cNvSpPr>
          <p:nvPr>
            <p:ph type="ftr" sz="quarter" idx="3"/>
          </p:nvPr>
        </p:nvSpPr>
        <p:spPr>
          <a:xfrm>
            <a:off x="288259" y="5868000"/>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Slide Number Placeholder 5">
            <a:extLst>
              <a:ext uri="{FF2B5EF4-FFF2-40B4-BE49-F238E27FC236}">
                <a16:creationId xmlns:a16="http://schemas.microsoft.com/office/drawing/2014/main" id="{2B1A9DEC-1972-000C-297E-FD62059EE11F}"/>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5" name="Graphic 8">
            <a:extLst>
              <a:ext uri="{FF2B5EF4-FFF2-40B4-BE49-F238E27FC236}">
                <a16:creationId xmlns:a16="http://schemas.microsoft.com/office/drawing/2014/main" id="{584D2C57-3904-61FA-F2B5-C74EFBC4BE0A}"/>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pic>
        <p:nvPicPr>
          <p:cNvPr id="9" name="Graphic 8">
            <a:extLst>
              <a:ext uri="{FF2B5EF4-FFF2-40B4-BE49-F238E27FC236}">
                <a16:creationId xmlns:a16="http://schemas.microsoft.com/office/drawing/2014/main" id="{56871721-5D5F-807C-BEAF-AEEFA70206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4753" y="6418605"/>
            <a:ext cx="747147" cy="157294"/>
          </a:xfrm>
          <a:prstGeom prst="rect">
            <a:avLst/>
          </a:prstGeom>
        </p:spPr>
      </p:pic>
    </p:spTree>
    <p:extLst>
      <p:ext uri="{BB962C8B-B14F-4D97-AF65-F5344CB8AC3E}">
        <p14:creationId xmlns:p14="http://schemas.microsoft.com/office/powerpoint/2010/main" val="2491917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Key Numbers [Accessible Version]">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7032"/>
          </a:xfrm>
        </p:spPr>
        <p:txBody>
          <a:bodyPr/>
          <a:lstStyle>
            <a:lvl1pPr>
              <a:lnSpc>
                <a:spcPct val="85000"/>
              </a:lnSpc>
              <a:defRPr sz="1500" b="1" i="0">
                <a:solidFill>
                  <a:schemeClr val="tx1"/>
                </a:solidFill>
                <a:latin typeface="Johnson Text" pitchFamily="2" charset="77"/>
              </a:defRPr>
            </a:lvl1pPr>
          </a:lstStyle>
          <a:p>
            <a:r>
              <a:rPr lang="en-GB"/>
              <a:t>Click to edit Master title style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2" name="Picture Placeholder 91">
            <a:extLst>
              <a:ext uri="{FF2B5EF4-FFF2-40B4-BE49-F238E27FC236}">
                <a16:creationId xmlns:a16="http://schemas.microsoft.com/office/drawing/2014/main" id="{26B4C449-2487-DF2A-7645-8218B023E592}"/>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6" name="Text Placeholder 14">
            <a:extLst>
              <a:ext uri="{FF2B5EF4-FFF2-40B4-BE49-F238E27FC236}">
                <a16:creationId xmlns:a16="http://schemas.microsoft.com/office/drawing/2014/main" id="{D7090765-328D-D615-6AFB-B0F523075373}"/>
              </a:ext>
            </a:extLst>
          </p:cNvPr>
          <p:cNvSpPr>
            <a:spLocks noGrp="1"/>
          </p:cNvSpPr>
          <p:nvPr>
            <p:ph type="body" sz="quarter" idx="60"/>
          </p:nvPr>
        </p:nvSpPr>
        <p:spPr>
          <a:xfrm>
            <a:off x="8124824" y="52705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2" name="Picture Placeholder 91">
            <a:extLst>
              <a:ext uri="{FF2B5EF4-FFF2-40B4-BE49-F238E27FC236}">
                <a16:creationId xmlns:a16="http://schemas.microsoft.com/office/drawing/2014/main" id="{04E11CE5-CC63-4DF3-91BC-7D123FA2380B}"/>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16" name="Text Placeholder 14">
            <a:extLst>
              <a:ext uri="{FF2B5EF4-FFF2-40B4-BE49-F238E27FC236}">
                <a16:creationId xmlns:a16="http://schemas.microsoft.com/office/drawing/2014/main" id="{89F6050B-0591-0406-0A2B-C58DB12244B1}"/>
              </a:ext>
            </a:extLst>
          </p:cNvPr>
          <p:cNvSpPr>
            <a:spLocks noGrp="1"/>
          </p:cNvSpPr>
          <p:nvPr>
            <p:ph type="body" sz="quarter" idx="69"/>
          </p:nvPr>
        </p:nvSpPr>
        <p:spPr>
          <a:xfrm>
            <a:off x="8124824" y="251841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7" name="Picture Placeholder 91">
            <a:extLst>
              <a:ext uri="{FF2B5EF4-FFF2-40B4-BE49-F238E27FC236}">
                <a16:creationId xmlns:a16="http://schemas.microsoft.com/office/drawing/2014/main" id="{95D4FFE4-0D64-5F30-AD0F-100BD6D65389}"/>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21" name="Text Placeholder 14">
            <a:extLst>
              <a:ext uri="{FF2B5EF4-FFF2-40B4-BE49-F238E27FC236}">
                <a16:creationId xmlns:a16="http://schemas.microsoft.com/office/drawing/2014/main" id="{C4F52E6D-F9EF-905D-6975-963F7D958ED5}"/>
              </a:ext>
            </a:extLst>
          </p:cNvPr>
          <p:cNvSpPr>
            <a:spLocks noGrp="1"/>
          </p:cNvSpPr>
          <p:nvPr>
            <p:ph type="body" sz="quarter" idx="72"/>
          </p:nvPr>
        </p:nvSpPr>
        <p:spPr>
          <a:xfrm>
            <a:off x="8124824" y="4522482"/>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22" name="Picture Placeholder 91">
            <a:extLst>
              <a:ext uri="{FF2B5EF4-FFF2-40B4-BE49-F238E27FC236}">
                <a16:creationId xmlns:a16="http://schemas.microsoft.com/office/drawing/2014/main" id="{02D2CE40-9732-D3AB-4F10-762299122CE1}"/>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23" name="Text Placeholder 26">
            <a:extLst>
              <a:ext uri="{FF2B5EF4-FFF2-40B4-BE49-F238E27FC236}">
                <a16:creationId xmlns:a16="http://schemas.microsoft.com/office/drawing/2014/main" id="{C4A7D748-90AF-308A-44E9-BE56492932EB}"/>
              </a:ext>
            </a:extLst>
          </p:cNvPr>
          <p:cNvSpPr>
            <a:spLocks noGrp="1"/>
          </p:cNvSpPr>
          <p:nvPr>
            <p:ph type="body" sz="quarter" idx="74" hasCustomPrompt="1"/>
          </p:nvPr>
        </p:nvSpPr>
        <p:spPr>
          <a:xfrm>
            <a:off x="3225800" y="111125"/>
            <a:ext cx="3776663" cy="1789113"/>
          </a:xfrm>
        </p:spPr>
        <p:txBody>
          <a:bodyPr/>
          <a:lstStyle>
            <a:lvl1pPr>
              <a:defRPr sz="11000">
                <a:solidFill>
                  <a:schemeClr val="accent1"/>
                </a:solidFill>
                <a:latin typeface="+mj-lt"/>
              </a:defRPr>
            </a:lvl1pPr>
          </a:lstStyle>
          <a:p>
            <a:pPr lvl="0"/>
            <a:r>
              <a:rPr lang="en-GB"/>
              <a:t>00</a:t>
            </a:r>
          </a:p>
        </p:txBody>
      </p:sp>
      <p:sp>
        <p:nvSpPr>
          <p:cNvPr id="26" name="Text Placeholder 26">
            <a:extLst>
              <a:ext uri="{FF2B5EF4-FFF2-40B4-BE49-F238E27FC236}">
                <a16:creationId xmlns:a16="http://schemas.microsoft.com/office/drawing/2014/main" id="{ED360C76-27A8-44D1-6730-F7FA8D1EC543}"/>
              </a:ext>
            </a:extLst>
          </p:cNvPr>
          <p:cNvSpPr>
            <a:spLocks noGrp="1"/>
          </p:cNvSpPr>
          <p:nvPr>
            <p:ph type="body" sz="quarter" idx="75" hasCustomPrompt="1"/>
          </p:nvPr>
        </p:nvSpPr>
        <p:spPr>
          <a:xfrm>
            <a:off x="3225800" y="2102616"/>
            <a:ext cx="3776663" cy="1789113"/>
          </a:xfrm>
        </p:spPr>
        <p:txBody>
          <a:bodyPr/>
          <a:lstStyle>
            <a:lvl1pPr>
              <a:defRPr sz="11000">
                <a:solidFill>
                  <a:schemeClr val="accent1"/>
                </a:solidFill>
                <a:latin typeface="+mj-lt"/>
              </a:defRPr>
            </a:lvl1pPr>
          </a:lstStyle>
          <a:p>
            <a:pPr lvl="0"/>
            <a:r>
              <a:rPr lang="en-GB"/>
              <a:t>00</a:t>
            </a:r>
          </a:p>
        </p:txBody>
      </p:sp>
      <p:sp>
        <p:nvSpPr>
          <p:cNvPr id="27" name="Text Placeholder 26">
            <a:extLst>
              <a:ext uri="{FF2B5EF4-FFF2-40B4-BE49-F238E27FC236}">
                <a16:creationId xmlns:a16="http://schemas.microsoft.com/office/drawing/2014/main" id="{28863499-99BA-9382-A790-8823B96ABCDE}"/>
              </a:ext>
            </a:extLst>
          </p:cNvPr>
          <p:cNvSpPr>
            <a:spLocks noGrp="1"/>
          </p:cNvSpPr>
          <p:nvPr>
            <p:ph type="body" sz="quarter" idx="76" hasCustomPrompt="1"/>
          </p:nvPr>
        </p:nvSpPr>
        <p:spPr>
          <a:xfrm>
            <a:off x="3225800" y="4106128"/>
            <a:ext cx="3776663" cy="1789113"/>
          </a:xfrm>
        </p:spPr>
        <p:txBody>
          <a:bodyPr/>
          <a:lstStyle>
            <a:lvl1pPr>
              <a:defRPr sz="11000">
                <a:solidFill>
                  <a:schemeClr val="accent1"/>
                </a:solidFill>
                <a:latin typeface="+mj-lt"/>
              </a:defRPr>
            </a:lvl1pPr>
          </a:lstStyle>
          <a:p>
            <a:pPr lvl="0"/>
            <a:r>
              <a:rPr lang="en-GB"/>
              <a:t>00</a:t>
            </a:r>
          </a:p>
        </p:txBody>
      </p:sp>
      <p:sp>
        <p:nvSpPr>
          <p:cNvPr id="8" name="Footer Placeholder 4">
            <a:extLst>
              <a:ext uri="{FF2B5EF4-FFF2-40B4-BE49-F238E27FC236}">
                <a16:creationId xmlns:a16="http://schemas.microsoft.com/office/drawing/2014/main" id="{9FE0DB2D-5681-9C6E-43DA-7FD40833A146}"/>
              </a:ext>
            </a:extLst>
          </p:cNvPr>
          <p:cNvSpPr>
            <a:spLocks noGrp="1"/>
          </p:cNvSpPr>
          <p:nvPr>
            <p:ph type="ftr" sz="quarter" idx="3"/>
          </p:nvPr>
        </p:nvSpPr>
        <p:spPr>
          <a:xfrm>
            <a:off x="288259" y="5868000"/>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395241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8F223-1D7A-707E-10AB-5C41663BE54B}"/>
              </a:ext>
            </a:extLst>
          </p:cNvPr>
          <p:cNvSpPr/>
          <p:nvPr userDrawn="1"/>
        </p:nvSpPr>
        <p:spPr>
          <a:xfrm>
            <a:off x="6583680" y="0"/>
            <a:ext cx="5608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3085"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a:solidFill>
                  <a:schemeClr val="bg1"/>
                </a:solidFill>
                <a:latin typeface="+mj-lt"/>
              </a:defRPr>
            </a:lvl1pPr>
            <a:lvl2pPr>
              <a:defRPr lang="en-GB" dirty="0" smtClean="0">
                <a:solidFill>
                  <a:schemeClr val="bg1"/>
                </a:solidFill>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a:t>“Quote goes here. Delete speech marks if not required.”</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616647F-6551-5C71-EECF-7BC298E933EF}"/>
              </a:ext>
            </a:extLst>
          </p:cNvPr>
          <p:cNvSpPr>
            <a:spLocks noGrp="1"/>
          </p:cNvSpPr>
          <p:nvPr>
            <p:ph type="body" sz="quarter" idx="14" hasCustomPrompt="1"/>
          </p:nvPr>
        </p:nvSpPr>
        <p:spPr>
          <a:xfrm>
            <a:off x="8124825" y="295200"/>
            <a:ext cx="3778250" cy="876375"/>
          </a:xfrm>
        </p:spPr>
        <p:txBody>
          <a:bodyPr/>
          <a:lstStyle>
            <a:lvl1pPr>
              <a:defRPr sz="1400">
                <a:solidFill>
                  <a:schemeClr val="bg1"/>
                </a:solidFill>
              </a:defRPr>
            </a:lvl1pPr>
            <a:lvl2pPr>
              <a:defRPr sz="1400">
                <a:solidFill>
                  <a:schemeClr val="bg1"/>
                </a:solidFill>
              </a:defRPr>
            </a:lvl2pPr>
            <a:lvl3pPr>
              <a:defRPr sz="1200">
                <a:solidFill>
                  <a:schemeClr val="bg1"/>
                </a:solidFill>
              </a:defRPr>
            </a:lvl3pPr>
          </a:lstStyle>
          <a:p>
            <a:pPr lvl="0"/>
            <a:r>
              <a:rPr lang="en-GB"/>
              <a:t>Click to add text. Delete if not required. </a:t>
            </a:r>
          </a:p>
          <a:p>
            <a:pPr lvl="1"/>
            <a:r>
              <a:rPr lang="en-GB"/>
              <a:t>Second level</a:t>
            </a:r>
          </a:p>
          <a:p>
            <a:pPr lvl="2"/>
            <a:r>
              <a:rPr lang="en-GB"/>
              <a:t>Third level</a:t>
            </a:r>
          </a:p>
        </p:txBody>
      </p:sp>
      <p:sp>
        <p:nvSpPr>
          <p:cNvPr id="6" name="Footer Placeholder 4">
            <a:extLst>
              <a:ext uri="{FF2B5EF4-FFF2-40B4-BE49-F238E27FC236}">
                <a16:creationId xmlns:a16="http://schemas.microsoft.com/office/drawing/2014/main" id="{6BEC8F6E-46BB-F39D-C0DC-751CB89132B6}"/>
              </a:ext>
            </a:extLst>
          </p:cNvPr>
          <p:cNvSpPr>
            <a:spLocks noGrp="1"/>
          </p:cNvSpPr>
          <p:nvPr>
            <p:ph type="ftr" sz="quarter" idx="3"/>
          </p:nvPr>
        </p:nvSpPr>
        <p:spPr>
          <a:xfrm>
            <a:off x="288259" y="5868000"/>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675256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ccessible Vers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5" y="261082"/>
            <a:ext cx="8676633" cy="3930563"/>
          </a:xfrm>
        </p:spPr>
        <p:txBody>
          <a:bodyPr anchor="t">
            <a:normAutofit/>
          </a:bodyPr>
          <a:lstStyle>
            <a:lvl1pPr algn="l">
              <a:lnSpc>
                <a:spcPct val="80000"/>
              </a:lnSpc>
              <a:defRPr sz="8000" b="0" i="0" spc="0" baseline="0">
                <a:solidFill>
                  <a:schemeClr val="accent1"/>
                </a:solidFill>
                <a:latin typeface="+mj-lt"/>
              </a:defRPr>
            </a:lvl1pPr>
          </a:lstStyle>
          <a:p>
            <a:r>
              <a:rPr lang="en-GB"/>
              <a:t>Longer titles will shrink automatically</a:t>
            </a:r>
          </a:p>
        </p:txBody>
      </p:sp>
      <p:sp>
        <p:nvSpPr>
          <p:cNvPr id="6" name="Subtitle 2">
            <a:extLst>
              <a:ext uri="{FF2B5EF4-FFF2-40B4-BE49-F238E27FC236}">
                <a16:creationId xmlns:a16="http://schemas.microsoft.com/office/drawing/2014/main" id="{CA32A6B3-A100-17C8-83CF-514F06C3D029}"/>
              </a:ext>
            </a:extLst>
          </p:cNvPr>
          <p:cNvSpPr>
            <a:spLocks noGrp="1"/>
          </p:cNvSpPr>
          <p:nvPr>
            <p:ph type="subTitle" idx="1" hasCustomPrompt="1"/>
          </p:nvPr>
        </p:nvSpPr>
        <p:spPr>
          <a:xfrm>
            <a:off x="284805" y="4889500"/>
            <a:ext cx="4536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4" name="Graphic 2">
            <a:extLst>
              <a:ext uri="{FF2B5EF4-FFF2-40B4-BE49-F238E27FC236}">
                <a16:creationId xmlns:a16="http://schemas.microsoft.com/office/drawing/2014/main" id="{0C91DE01-8580-80A7-12D8-EA90EF5CA36F}"/>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accent1"/>
          </a:solidFill>
          <a:ln w="9509" cap="flat">
            <a:noFill/>
            <a:prstDash val="solid"/>
            <a:miter/>
          </a:ln>
        </p:spPr>
        <p:txBody>
          <a:bodyPr rtlCol="0" anchor="ctr"/>
          <a:lstStyle/>
          <a:p>
            <a:endParaRPr lang="en-GB"/>
          </a:p>
        </p:txBody>
      </p:sp>
      <p:sp>
        <p:nvSpPr>
          <p:cNvPr id="2" name="Footer Placeholder 4">
            <a:extLst>
              <a:ext uri="{FF2B5EF4-FFF2-40B4-BE49-F238E27FC236}">
                <a16:creationId xmlns:a16="http://schemas.microsoft.com/office/drawing/2014/main" id="{3576F35B-873D-7A43-23A2-6F342CC816B8}"/>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pic>
        <p:nvPicPr>
          <p:cNvPr id="3" name="Graphic 2">
            <a:extLst>
              <a:ext uri="{FF2B5EF4-FFF2-40B4-BE49-F238E27FC236}">
                <a16:creationId xmlns:a16="http://schemas.microsoft.com/office/drawing/2014/main" id="{92F55EE6-B809-E6FB-2609-7E04FEDC3AB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5026" y="6373295"/>
            <a:ext cx="962370" cy="202604"/>
          </a:xfrm>
          <a:prstGeom prst="rect">
            <a:avLst/>
          </a:prstGeom>
        </p:spPr>
      </p:pic>
    </p:spTree>
    <p:extLst>
      <p:ext uri="{BB962C8B-B14F-4D97-AF65-F5344CB8AC3E}">
        <p14:creationId xmlns:p14="http://schemas.microsoft.com/office/powerpoint/2010/main" val="3038213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Accessible Versi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8"/>
            <a:ext cx="5733085" cy="3427412"/>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i="0">
                <a:solidFill>
                  <a:schemeClr val="accent1"/>
                </a:solidFill>
                <a:latin typeface="+mj-lt"/>
              </a:defRPr>
            </a:lvl1pPr>
            <a:lvl2pPr>
              <a:defRPr lang="en-GB" dirty="0" smtClean="0">
                <a:solidFill>
                  <a:schemeClr val="tx1"/>
                </a:solidFill>
              </a:defRPr>
            </a:lvl2pPr>
            <a:lvl3pPr>
              <a:defRPr lang="en-GB" dirty="0" smtClean="0">
                <a:solidFill>
                  <a:schemeClr val="tx1"/>
                </a:solidFill>
              </a:defRPr>
            </a:lvl3pPr>
            <a:lvl4pPr>
              <a:defRPr lang="en-GB" dirty="0" smtClean="0">
                <a:solidFill>
                  <a:schemeClr val="tx1"/>
                </a:solidFill>
              </a:defRPr>
            </a:lvl4pPr>
            <a:lvl5pPr>
              <a:defRPr lang="en-US" dirty="0">
                <a:solidFill>
                  <a:schemeClr val="tx1"/>
                </a:solidFill>
              </a:defRPr>
            </a:lvl5pPr>
          </a:lstStyle>
          <a:p>
            <a:pPr lvl="0"/>
            <a:r>
              <a:rPr lang="en-GB"/>
              <a:t>“Quote goes here. Delete speech marks if not required.”</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7">
            <a:extLst>
              <a:ext uri="{FF2B5EF4-FFF2-40B4-BE49-F238E27FC236}">
                <a16:creationId xmlns:a16="http://schemas.microsoft.com/office/drawing/2014/main" id="{262EBE26-5504-780B-C8F1-AFCE93039485}"/>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6" name="Footer Placeholder 4">
            <a:extLst>
              <a:ext uri="{FF2B5EF4-FFF2-40B4-BE49-F238E27FC236}">
                <a16:creationId xmlns:a16="http://schemas.microsoft.com/office/drawing/2014/main" id="{FF5227C2-8D93-ABD3-A0D2-E4BD40BC778D}"/>
              </a:ext>
            </a:extLst>
          </p:cNvPr>
          <p:cNvSpPr>
            <a:spLocks noGrp="1"/>
          </p:cNvSpPr>
          <p:nvPr>
            <p:ph type="ftr" sz="quarter" idx="3"/>
          </p:nvPr>
        </p:nvSpPr>
        <p:spPr>
          <a:xfrm>
            <a:off x="288259" y="5868000"/>
            <a:ext cx="573308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lang="en-US" dirty="0"/>
            </a:lvl1pPr>
          </a:lstStyle>
          <a:p>
            <a:pPr>
              <a:spcBef>
                <a:spcPts val="0"/>
              </a:spcBef>
              <a:spcAft>
                <a:spcPts val="300"/>
              </a:spcAft>
            </a:pPr>
            <a:r>
              <a:rPr lang="en-GB"/>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483732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F6140-34D9-F6B3-6BCD-3A50DD37FE45}"/>
              </a:ext>
            </a:extLst>
          </p:cNvPr>
          <p:cNvSpPr>
            <a:spLocks noGrp="1"/>
          </p:cNvSpPr>
          <p:nvPr>
            <p:ph type="title" hasCustomPrompt="1"/>
          </p:nvPr>
        </p:nvSpPr>
        <p:spPr>
          <a:xfrm>
            <a:off x="288303" y="262267"/>
            <a:ext cx="5733084" cy="468590"/>
          </a:xfrm>
        </p:spPr>
        <p:txBody>
          <a:bodyPr/>
          <a:lstStyle/>
          <a:p>
            <a:r>
              <a:rPr lang="en-GB"/>
              <a:t>Master title style</a:t>
            </a:r>
          </a:p>
        </p:txBody>
      </p:sp>
      <p:sp>
        <p:nvSpPr>
          <p:cNvPr id="7" name="Content Placeholder 6">
            <a:extLst>
              <a:ext uri="{FF2B5EF4-FFF2-40B4-BE49-F238E27FC236}">
                <a16:creationId xmlns:a16="http://schemas.microsoft.com/office/drawing/2014/main" id="{BA7EE611-EA9F-2CB5-2ACF-EF4D756FF28C}"/>
              </a:ext>
            </a:extLst>
          </p:cNvPr>
          <p:cNvSpPr>
            <a:spLocks noGrp="1"/>
          </p:cNvSpPr>
          <p:nvPr>
            <p:ph sz="quarter" idx="14"/>
          </p:nvPr>
        </p:nvSpPr>
        <p:spPr>
          <a:xfrm>
            <a:off x="6166800" y="270000"/>
            <a:ext cx="5737225" cy="5495800"/>
          </a:xfrm>
        </p:spPr>
        <p:txBody>
          <a:bodyPr/>
          <a:lstStyle>
            <a:lvl1pPr>
              <a:defRPr sz="1800"/>
            </a:lvl1pPr>
            <a:lvl2pPr>
              <a:defRPr sz="1800"/>
            </a:lvl2pPr>
            <a:lvl3pPr>
              <a:defRPr sz="1600"/>
            </a:lvl3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9781BB63-AF6A-9F70-47D8-BF333C16188A}"/>
              </a:ext>
            </a:extLst>
          </p:cNvPr>
          <p:cNvSpPr>
            <a:spLocks noGrp="1"/>
          </p:cNvSpPr>
          <p:nvPr>
            <p:ph type="body" sz="quarter" idx="15" hasCustomPrompt="1"/>
          </p:nvPr>
        </p:nvSpPr>
        <p:spPr>
          <a:xfrm>
            <a:off x="288925" y="3867150"/>
            <a:ext cx="3778250" cy="1816002"/>
          </a:xfrm>
        </p:spPr>
        <p:txBody>
          <a:bodyPr/>
          <a:lstStyle/>
          <a:p>
            <a:pPr lvl="0"/>
            <a:r>
              <a:rPr lang="en-GB"/>
              <a:t>Click to add text. Delete if not required.</a:t>
            </a:r>
          </a:p>
          <a:p>
            <a:pPr lvl="1"/>
            <a:r>
              <a:rPr lang="en-GB"/>
              <a:t>Second level</a:t>
            </a:r>
          </a:p>
          <a:p>
            <a:pPr lvl="2"/>
            <a:r>
              <a:rPr lang="en-GB"/>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Subtitle 2">
            <a:extLst>
              <a:ext uri="{FF2B5EF4-FFF2-40B4-BE49-F238E27FC236}">
                <a16:creationId xmlns:a16="http://schemas.microsoft.com/office/drawing/2014/main" id="{7093E36D-AA36-08D5-DD80-6469123BEA1A}"/>
              </a:ext>
            </a:extLst>
          </p:cNvPr>
          <p:cNvSpPr>
            <a:spLocks noGrp="1"/>
          </p:cNvSpPr>
          <p:nvPr>
            <p:ph type="subTitle" idx="1"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a:t>Subtitle. Delete if not required.</a:t>
            </a:r>
          </a:p>
        </p:txBody>
      </p:sp>
      <p:sp>
        <p:nvSpPr>
          <p:cNvPr id="4" name="Footer Placeholder 4">
            <a:extLst>
              <a:ext uri="{FF2B5EF4-FFF2-40B4-BE49-F238E27FC236}">
                <a16:creationId xmlns:a16="http://schemas.microsoft.com/office/drawing/2014/main" id="{09011399-EA78-1501-D5C3-39F7E534C30C}"/>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548758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C08568-CB34-FA3A-354B-5E34EE1B1FD2}"/>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980450DE-2BB5-2901-3769-3BBFA07946C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ext Placeholder 7">
            <a:extLst>
              <a:ext uri="{FF2B5EF4-FFF2-40B4-BE49-F238E27FC236}">
                <a16:creationId xmlns:a16="http://schemas.microsoft.com/office/drawing/2014/main" id="{65B587F7-0E47-48EC-A5BC-5623F62D615C}"/>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Subtitle 2">
            <a:extLst>
              <a:ext uri="{FF2B5EF4-FFF2-40B4-BE49-F238E27FC236}">
                <a16:creationId xmlns:a16="http://schemas.microsoft.com/office/drawing/2014/main" id="{443DEE11-107C-6B66-46B9-BE5E88B65B71}"/>
              </a:ext>
            </a:extLst>
          </p:cNvPr>
          <p:cNvSpPr>
            <a:spLocks noGrp="1"/>
          </p:cNvSpPr>
          <p:nvPr>
            <p:ph type="subTitle" idx="15"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a:t>Subtitle. Delete if not required.</a:t>
            </a:r>
          </a:p>
        </p:txBody>
      </p:sp>
      <p:sp>
        <p:nvSpPr>
          <p:cNvPr id="8" name="Footer Placeholder 4">
            <a:extLst>
              <a:ext uri="{FF2B5EF4-FFF2-40B4-BE49-F238E27FC236}">
                <a16:creationId xmlns:a16="http://schemas.microsoft.com/office/drawing/2014/main" id="{7234E43D-E2A8-6090-A515-BA67D1DC031F}"/>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258444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D7FB2-B0CA-4C96-0E9E-CB4BA9057AF8}"/>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5732003" cy="39433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1" y="1822450"/>
            <a:ext cx="5734049"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F80BC13B-177D-A0D3-7A97-8F3C3A8E7391}"/>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56361D27-85D4-45EB-31D3-6D805D2E106E}"/>
              </a:ext>
            </a:extLst>
          </p:cNvPr>
          <p:cNvSpPr>
            <a:spLocks noGrp="1"/>
          </p:cNvSpPr>
          <p:nvPr>
            <p:ph type="subTitle" idx="15"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5" name="Footer Placeholder 4">
            <a:extLst>
              <a:ext uri="{FF2B5EF4-FFF2-40B4-BE49-F238E27FC236}">
                <a16:creationId xmlns:a16="http://schemas.microsoft.com/office/drawing/2014/main" id="{22BA91C6-E980-9240-DC55-BBA4867CB9FE}"/>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8797087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8828CA-7D5C-3E61-D35B-06A376A834B0}"/>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51"/>
            <a:ext cx="3773029" cy="39433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4208923" y="1822451"/>
            <a:ext cx="3773028" cy="39433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a:extLst>
              <a:ext uri="{FF2B5EF4-FFF2-40B4-BE49-F238E27FC236}">
                <a16:creationId xmlns:a16="http://schemas.microsoft.com/office/drawing/2014/main" id="{2D07DFA4-9148-416B-352F-29E5676A6A00}"/>
              </a:ext>
            </a:extLst>
          </p:cNvPr>
          <p:cNvSpPr>
            <a:spLocks noGrp="1"/>
          </p:cNvSpPr>
          <p:nvPr>
            <p:ph idx="14"/>
          </p:nvPr>
        </p:nvSpPr>
        <p:spPr>
          <a:xfrm>
            <a:off x="8129587" y="1822451"/>
            <a:ext cx="3773028" cy="39433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5200" y="295200"/>
            <a:ext cx="3773488"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5" name="Subtitle 2">
            <a:extLst>
              <a:ext uri="{FF2B5EF4-FFF2-40B4-BE49-F238E27FC236}">
                <a16:creationId xmlns:a16="http://schemas.microsoft.com/office/drawing/2014/main" id="{D960C6BF-F9C7-01C8-7601-5B209FAE017D}"/>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67699C8C-E675-503A-24B2-BFCC24CE49A7}"/>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5649807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Images and Tex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914B4A-06B9-EB7A-743E-14A6560485EF}"/>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4" name="Picture Placeholder 3">
            <a:extLst>
              <a:ext uri="{FF2B5EF4-FFF2-40B4-BE49-F238E27FC236}">
                <a16:creationId xmlns:a16="http://schemas.microsoft.com/office/drawing/2014/main" id="{A2903A13-6903-3CAB-953B-86997724B440}"/>
              </a:ext>
            </a:extLst>
          </p:cNvPr>
          <p:cNvSpPr>
            <a:spLocks noGrp="1"/>
          </p:cNvSpPr>
          <p:nvPr>
            <p:ph type="pic" sz="quarter" idx="15" hasCustomPrompt="1"/>
          </p:nvPr>
        </p:nvSpPr>
        <p:spPr>
          <a:xfrm>
            <a:off x="292099" y="1306514"/>
            <a:ext cx="3770314" cy="1908174"/>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p>
        </p:txBody>
      </p:sp>
      <p:sp>
        <p:nvSpPr>
          <p:cNvPr id="10" name="Picture Placeholder 3">
            <a:extLst>
              <a:ext uri="{FF2B5EF4-FFF2-40B4-BE49-F238E27FC236}">
                <a16:creationId xmlns:a16="http://schemas.microsoft.com/office/drawing/2014/main" id="{1B5E5492-00A8-B509-4464-956D8959E92C}"/>
              </a:ext>
            </a:extLst>
          </p:cNvPr>
          <p:cNvSpPr>
            <a:spLocks noGrp="1"/>
          </p:cNvSpPr>
          <p:nvPr>
            <p:ph type="pic" sz="quarter" idx="16" hasCustomPrompt="1"/>
          </p:nvPr>
        </p:nvSpPr>
        <p:spPr>
          <a:xfrm>
            <a:off x="4206876" y="1306514"/>
            <a:ext cx="3775076"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p>
        </p:txBody>
      </p:sp>
      <p:sp>
        <p:nvSpPr>
          <p:cNvPr id="11" name="Picture Placeholder 3">
            <a:extLst>
              <a:ext uri="{FF2B5EF4-FFF2-40B4-BE49-F238E27FC236}">
                <a16:creationId xmlns:a16="http://schemas.microsoft.com/office/drawing/2014/main" id="{5230A832-8B14-0097-7902-DB48A4A889E3}"/>
              </a:ext>
            </a:extLst>
          </p:cNvPr>
          <p:cNvSpPr>
            <a:spLocks noGrp="1"/>
          </p:cNvSpPr>
          <p:nvPr>
            <p:ph type="pic" sz="quarter" idx="17" hasCustomPrompt="1"/>
          </p:nvPr>
        </p:nvSpPr>
        <p:spPr>
          <a:xfrm>
            <a:off x="8124824" y="1306514"/>
            <a:ext cx="3775075"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p>
        </p:txBody>
      </p:sp>
      <p:sp>
        <p:nvSpPr>
          <p:cNvPr id="13" name="Text Placeholder 7">
            <a:extLst>
              <a:ext uri="{FF2B5EF4-FFF2-40B4-BE49-F238E27FC236}">
                <a16:creationId xmlns:a16="http://schemas.microsoft.com/office/drawing/2014/main" id="{8C00D127-E34B-E7AD-7F27-D3CB55135083}"/>
              </a:ext>
            </a:extLst>
          </p:cNvPr>
          <p:cNvSpPr>
            <a:spLocks noGrp="1"/>
          </p:cNvSpPr>
          <p:nvPr>
            <p:ph type="body" sz="quarter" idx="18"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A957F58C-3461-45A3-5C7B-FEC0AE9787AA}"/>
              </a:ext>
            </a:extLst>
          </p:cNvPr>
          <p:cNvSpPr>
            <a:spLocks noGrp="1"/>
          </p:cNvSpPr>
          <p:nvPr>
            <p:ph type="subTitle" idx="19"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2" name="Text Placeholder 11">
            <a:extLst>
              <a:ext uri="{FF2B5EF4-FFF2-40B4-BE49-F238E27FC236}">
                <a16:creationId xmlns:a16="http://schemas.microsoft.com/office/drawing/2014/main" id="{C0E54879-16D3-D32C-7096-C2022A52D2DF}"/>
              </a:ext>
            </a:extLst>
          </p:cNvPr>
          <p:cNvSpPr>
            <a:spLocks noGrp="1"/>
          </p:cNvSpPr>
          <p:nvPr>
            <p:ph type="body" sz="quarter" idx="20"/>
          </p:nvPr>
        </p:nvSpPr>
        <p:spPr>
          <a:xfrm>
            <a:off x="288925" y="3357563"/>
            <a:ext cx="37692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Text Placeholder 11">
            <a:extLst>
              <a:ext uri="{FF2B5EF4-FFF2-40B4-BE49-F238E27FC236}">
                <a16:creationId xmlns:a16="http://schemas.microsoft.com/office/drawing/2014/main" id="{111B2AEB-EC1B-D6B6-2A0C-C42A73F419DD}"/>
              </a:ext>
            </a:extLst>
          </p:cNvPr>
          <p:cNvSpPr>
            <a:spLocks noGrp="1"/>
          </p:cNvSpPr>
          <p:nvPr>
            <p:ph type="body" sz="quarter" idx="21"/>
          </p:nvPr>
        </p:nvSpPr>
        <p:spPr>
          <a:xfrm>
            <a:off x="4206876" y="3357563"/>
            <a:ext cx="37764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 Placeholder 11">
            <a:extLst>
              <a:ext uri="{FF2B5EF4-FFF2-40B4-BE49-F238E27FC236}">
                <a16:creationId xmlns:a16="http://schemas.microsoft.com/office/drawing/2014/main" id="{604DF7D6-F323-CF70-9E5E-634416CD4FA3}"/>
              </a:ext>
            </a:extLst>
          </p:cNvPr>
          <p:cNvSpPr>
            <a:spLocks noGrp="1"/>
          </p:cNvSpPr>
          <p:nvPr>
            <p:ph type="body" sz="quarter" idx="22"/>
          </p:nvPr>
        </p:nvSpPr>
        <p:spPr>
          <a:xfrm>
            <a:off x="8124824" y="3357563"/>
            <a:ext cx="37764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Footer Placeholder 4">
            <a:extLst>
              <a:ext uri="{FF2B5EF4-FFF2-40B4-BE49-F238E27FC236}">
                <a16:creationId xmlns:a16="http://schemas.microsoft.com/office/drawing/2014/main" id="{A50A90C1-8224-5C16-1EC9-D3E24C8CF22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1937236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510D54-8AF6-FB56-756F-08A956F574D9}"/>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2793541" cy="39433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3" y="1822450"/>
            <a:ext cx="2795586"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1" y="1822450"/>
            <a:ext cx="2793542"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4313" y="1822450"/>
            <a:ext cx="2795587"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7">
            <a:extLst>
              <a:ext uri="{FF2B5EF4-FFF2-40B4-BE49-F238E27FC236}">
                <a16:creationId xmlns:a16="http://schemas.microsoft.com/office/drawing/2014/main" id="{E3C7D5F1-8B5D-5312-7A0B-9754F64800D3}"/>
              </a:ext>
            </a:extLst>
          </p:cNvPr>
          <p:cNvSpPr>
            <a:spLocks noGrp="1"/>
          </p:cNvSpPr>
          <p:nvPr>
            <p:ph type="body" sz="quarter" idx="16"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722B44CB-D9B7-ACB7-EC09-74A55C85B1AA}"/>
              </a:ext>
            </a:extLst>
          </p:cNvPr>
          <p:cNvSpPr>
            <a:spLocks noGrp="1"/>
          </p:cNvSpPr>
          <p:nvPr>
            <p:ph type="subTitle" idx="17"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0" name="Footer Placeholder 4">
            <a:extLst>
              <a:ext uri="{FF2B5EF4-FFF2-40B4-BE49-F238E27FC236}">
                <a16:creationId xmlns:a16="http://schemas.microsoft.com/office/drawing/2014/main" id="{2FD518FF-79D2-C6D5-01D5-64DFE231209A}"/>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504000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ntent with Images">
    <p:bg>
      <p:bgPr>
        <a:solidFill>
          <a:schemeClr val="tx2"/>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EFD4EAF-3D60-DC5D-9020-CF7FB8FB51D2}"/>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10" name="Picture Placeholder 3">
            <a:extLst>
              <a:ext uri="{FF2B5EF4-FFF2-40B4-BE49-F238E27FC236}">
                <a16:creationId xmlns:a16="http://schemas.microsoft.com/office/drawing/2014/main" id="{4E9C5E07-6992-3F19-1B3D-971FA4CAA6E9}"/>
              </a:ext>
            </a:extLst>
          </p:cNvPr>
          <p:cNvSpPr>
            <a:spLocks noGrp="1"/>
          </p:cNvSpPr>
          <p:nvPr>
            <p:ph type="pic" sz="quarter" idx="16" hasCustomPrompt="1"/>
          </p:nvPr>
        </p:nvSpPr>
        <p:spPr>
          <a:xfrm>
            <a:off x="292100" y="1306514"/>
            <a:ext cx="2790825" cy="1908174"/>
          </a:xfrm>
          <a:solidFill>
            <a:schemeClr val="bg1"/>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1" name="Picture Placeholder 3">
            <a:extLst>
              <a:ext uri="{FF2B5EF4-FFF2-40B4-BE49-F238E27FC236}">
                <a16:creationId xmlns:a16="http://schemas.microsoft.com/office/drawing/2014/main" id="{1DFC9CD2-F9F0-5542-03DE-0F1FE57839DE}"/>
              </a:ext>
            </a:extLst>
          </p:cNvPr>
          <p:cNvSpPr>
            <a:spLocks noGrp="1"/>
          </p:cNvSpPr>
          <p:nvPr>
            <p:ph type="pic" sz="quarter" idx="17" hasCustomPrompt="1"/>
          </p:nvPr>
        </p:nvSpPr>
        <p:spPr>
          <a:xfrm>
            <a:off x="3225800" y="1306515"/>
            <a:ext cx="2795588" cy="1906586"/>
          </a:xfrm>
          <a:solidFill>
            <a:schemeClr val="bg1"/>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2" name="Picture Placeholder 3">
            <a:extLst>
              <a:ext uri="{FF2B5EF4-FFF2-40B4-BE49-F238E27FC236}">
                <a16:creationId xmlns:a16="http://schemas.microsoft.com/office/drawing/2014/main" id="{D5E872F4-C139-6D56-50F9-7D21C3B1C8C0}"/>
              </a:ext>
            </a:extLst>
          </p:cNvPr>
          <p:cNvSpPr>
            <a:spLocks noGrp="1"/>
          </p:cNvSpPr>
          <p:nvPr>
            <p:ph type="pic" sz="quarter" idx="18" hasCustomPrompt="1"/>
          </p:nvPr>
        </p:nvSpPr>
        <p:spPr>
          <a:xfrm>
            <a:off x="6165850" y="1306513"/>
            <a:ext cx="2795588" cy="1908175"/>
          </a:xfrm>
          <a:solidFill>
            <a:schemeClr val="bg1"/>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3" name="Picture Placeholder 3">
            <a:extLst>
              <a:ext uri="{FF2B5EF4-FFF2-40B4-BE49-F238E27FC236}">
                <a16:creationId xmlns:a16="http://schemas.microsoft.com/office/drawing/2014/main" id="{84712E5D-D603-F9AE-3C3A-D37795F75238}"/>
              </a:ext>
            </a:extLst>
          </p:cNvPr>
          <p:cNvSpPr>
            <a:spLocks noGrp="1"/>
          </p:cNvSpPr>
          <p:nvPr>
            <p:ph type="pic" sz="quarter" idx="19" hasCustomPrompt="1"/>
          </p:nvPr>
        </p:nvSpPr>
        <p:spPr>
          <a:xfrm>
            <a:off x="9104313" y="1306513"/>
            <a:ext cx="2799890" cy="1906588"/>
          </a:xfrm>
          <a:solidFill>
            <a:schemeClr val="bg1"/>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5" name="Text Placeholder 7">
            <a:extLst>
              <a:ext uri="{FF2B5EF4-FFF2-40B4-BE49-F238E27FC236}">
                <a16:creationId xmlns:a16="http://schemas.microsoft.com/office/drawing/2014/main" id="{19D9921F-F7C4-B7B7-7BFB-FFFA54F89ACB}"/>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2" name="Subtitle 2">
            <a:extLst>
              <a:ext uri="{FF2B5EF4-FFF2-40B4-BE49-F238E27FC236}">
                <a16:creationId xmlns:a16="http://schemas.microsoft.com/office/drawing/2014/main" id="{A6811233-C261-B7A8-9BF5-E6DBD474B2D8}"/>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4" name="Text Placeholder 11">
            <a:extLst>
              <a:ext uri="{FF2B5EF4-FFF2-40B4-BE49-F238E27FC236}">
                <a16:creationId xmlns:a16="http://schemas.microsoft.com/office/drawing/2014/main" id="{AB473CBC-7605-D3E8-783C-F925B286C464}"/>
              </a:ext>
            </a:extLst>
          </p:cNvPr>
          <p:cNvSpPr>
            <a:spLocks noGrp="1"/>
          </p:cNvSpPr>
          <p:nvPr>
            <p:ph type="body" sz="quarter" idx="22"/>
          </p:nvPr>
        </p:nvSpPr>
        <p:spPr>
          <a:xfrm>
            <a:off x="288925" y="3357563"/>
            <a:ext cx="2790825"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 Placeholder 11">
            <a:extLst>
              <a:ext uri="{FF2B5EF4-FFF2-40B4-BE49-F238E27FC236}">
                <a16:creationId xmlns:a16="http://schemas.microsoft.com/office/drawing/2014/main" id="{D5F5363E-BC98-62D0-50C8-BB47491FC9D2}"/>
              </a:ext>
            </a:extLst>
          </p:cNvPr>
          <p:cNvSpPr>
            <a:spLocks noGrp="1"/>
          </p:cNvSpPr>
          <p:nvPr>
            <p:ph type="body" sz="quarter" idx="23"/>
          </p:nvPr>
        </p:nvSpPr>
        <p:spPr>
          <a:xfrm>
            <a:off x="3233115" y="3357563"/>
            <a:ext cx="2796156"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Text Placeholder 11">
            <a:extLst>
              <a:ext uri="{FF2B5EF4-FFF2-40B4-BE49-F238E27FC236}">
                <a16:creationId xmlns:a16="http://schemas.microsoft.com/office/drawing/2014/main" id="{2CFDC76E-CB6A-2A48-41EF-35223633C7FE}"/>
              </a:ext>
            </a:extLst>
          </p:cNvPr>
          <p:cNvSpPr>
            <a:spLocks noGrp="1"/>
          </p:cNvSpPr>
          <p:nvPr>
            <p:ph type="body" sz="quarter" idx="24"/>
          </p:nvPr>
        </p:nvSpPr>
        <p:spPr>
          <a:xfrm>
            <a:off x="6175321" y="3357563"/>
            <a:ext cx="2796156"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11">
            <a:extLst>
              <a:ext uri="{FF2B5EF4-FFF2-40B4-BE49-F238E27FC236}">
                <a16:creationId xmlns:a16="http://schemas.microsoft.com/office/drawing/2014/main" id="{12E56C66-93E1-5486-DC8D-DDF4C1E184CC}"/>
              </a:ext>
            </a:extLst>
          </p:cNvPr>
          <p:cNvSpPr>
            <a:spLocks noGrp="1"/>
          </p:cNvSpPr>
          <p:nvPr>
            <p:ph type="body" sz="quarter" idx="25"/>
          </p:nvPr>
        </p:nvSpPr>
        <p:spPr>
          <a:xfrm>
            <a:off x="9104313" y="3357563"/>
            <a:ext cx="28008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Footer Placeholder 4">
            <a:extLst>
              <a:ext uri="{FF2B5EF4-FFF2-40B4-BE49-F238E27FC236}">
                <a16:creationId xmlns:a16="http://schemas.microsoft.com/office/drawing/2014/main" id="{9DCAB8AB-4C0B-7253-B5CE-B910AD2A2752}"/>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6073345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1599"/>
            <a:ext cx="2793541" cy="1902675"/>
          </a:xfrm>
        </p:spPr>
        <p:txBody>
          <a:bodyPr/>
          <a:lstStyle>
            <a:lvl1pPr>
              <a:defRPr lang="en-GB" sz="1400" dirty="0" smtClean="0"/>
            </a:lvl1pPr>
            <a:lvl2pPr>
              <a:defRPr lang="en-GB" sz="1400" dirty="0" smtClean="0"/>
            </a:lvl2pPr>
            <a:lvl3pPr>
              <a:defRPr lang="en-GB" sz="1200" dirty="0" smtClean="0"/>
            </a:lvl3pPr>
            <a:lvl4pPr>
              <a:defRPr lang="en-GB" sz="1200" dirty="0" smtClean="0"/>
            </a:lvl4pPr>
            <a:lvl5pPr>
              <a:defRPr lang="en-GB" sz="8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2" y="1821599"/>
            <a:ext cx="2793542"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0" y="1821599"/>
            <a:ext cx="2803525"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5903" y="1821599"/>
            <a:ext cx="2793997"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F837F62A-0DBC-5C4E-10B1-0A4CD4ADF81F}"/>
              </a:ext>
            </a:extLst>
          </p:cNvPr>
          <p:cNvSpPr>
            <a:spLocks noGrp="1"/>
          </p:cNvSpPr>
          <p:nvPr>
            <p:ph idx="16"/>
          </p:nvPr>
        </p:nvSpPr>
        <p:spPr>
          <a:xfrm>
            <a:off x="289384" y="3871912"/>
            <a:ext cx="2793541"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D19C36C2-D521-FEE7-A6AC-5710B0CDB350}"/>
              </a:ext>
            </a:extLst>
          </p:cNvPr>
          <p:cNvSpPr>
            <a:spLocks noGrp="1"/>
          </p:cNvSpPr>
          <p:nvPr>
            <p:ph idx="17"/>
          </p:nvPr>
        </p:nvSpPr>
        <p:spPr>
          <a:xfrm>
            <a:off x="6165851" y="3871912"/>
            <a:ext cx="2795588"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Content Placeholder 2">
            <a:extLst>
              <a:ext uri="{FF2B5EF4-FFF2-40B4-BE49-F238E27FC236}">
                <a16:creationId xmlns:a16="http://schemas.microsoft.com/office/drawing/2014/main" id="{FB6994DE-2295-D9C1-5B16-D2099A816416}"/>
              </a:ext>
            </a:extLst>
          </p:cNvPr>
          <p:cNvSpPr>
            <a:spLocks noGrp="1"/>
          </p:cNvSpPr>
          <p:nvPr>
            <p:ph idx="18"/>
          </p:nvPr>
        </p:nvSpPr>
        <p:spPr>
          <a:xfrm>
            <a:off x="3225801" y="3871912"/>
            <a:ext cx="2795588"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Content Placeholder 2">
            <a:extLst>
              <a:ext uri="{FF2B5EF4-FFF2-40B4-BE49-F238E27FC236}">
                <a16:creationId xmlns:a16="http://schemas.microsoft.com/office/drawing/2014/main" id="{35D14BC0-5573-6189-1430-BDA9443B2652}"/>
              </a:ext>
            </a:extLst>
          </p:cNvPr>
          <p:cNvSpPr>
            <a:spLocks noGrp="1"/>
          </p:cNvSpPr>
          <p:nvPr>
            <p:ph idx="19"/>
          </p:nvPr>
        </p:nvSpPr>
        <p:spPr>
          <a:xfrm>
            <a:off x="9104313" y="3871912"/>
            <a:ext cx="2795587"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7">
            <a:extLst>
              <a:ext uri="{FF2B5EF4-FFF2-40B4-BE49-F238E27FC236}">
                <a16:creationId xmlns:a16="http://schemas.microsoft.com/office/drawing/2014/main" id="{18166EB3-B625-A7A5-5E35-6D81B2C4EAAA}"/>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15" name="Title 14">
            <a:extLst>
              <a:ext uri="{FF2B5EF4-FFF2-40B4-BE49-F238E27FC236}">
                <a16:creationId xmlns:a16="http://schemas.microsoft.com/office/drawing/2014/main" id="{EC560DE3-3204-EFCC-1AF1-2D91CA826E4F}"/>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2" name="Subtitle 2">
            <a:extLst>
              <a:ext uri="{FF2B5EF4-FFF2-40B4-BE49-F238E27FC236}">
                <a16:creationId xmlns:a16="http://schemas.microsoft.com/office/drawing/2014/main" id="{09115CA6-F35D-BB63-6BE4-D7293F65797E}"/>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4" name="Footer Placeholder 4">
            <a:extLst>
              <a:ext uri="{FF2B5EF4-FFF2-40B4-BE49-F238E27FC236}">
                <a16:creationId xmlns:a16="http://schemas.microsoft.com/office/drawing/2014/main" id="{E13B6904-8EEB-8C52-41B0-27C88B555178}"/>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5230076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306513"/>
            <a:ext cx="5732003" cy="4459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hart Placeholder 3">
            <a:extLst>
              <a:ext uri="{FF2B5EF4-FFF2-40B4-BE49-F238E27FC236}">
                <a16:creationId xmlns:a16="http://schemas.microsoft.com/office/drawing/2014/main" id="{538B81BC-7790-A8A7-F32D-C3F126E7C5D3}"/>
              </a:ext>
            </a:extLst>
          </p:cNvPr>
          <p:cNvSpPr>
            <a:spLocks noGrp="1"/>
          </p:cNvSpPr>
          <p:nvPr>
            <p:ph type="chart" sz="quarter" idx="15"/>
          </p:nvPr>
        </p:nvSpPr>
        <p:spPr>
          <a:xfrm>
            <a:off x="6165850" y="1306513"/>
            <a:ext cx="5737225" cy="4964112"/>
          </a:xfrm>
          <a:solidFill>
            <a:schemeClr val="bg1"/>
          </a:solidFill>
        </p:spPr>
        <p:txBody>
          <a:bodyPr/>
          <a:lstStyle/>
          <a:p>
            <a:r>
              <a:rPr lang="en-GB"/>
              <a:t>Click icon to add chart</a:t>
            </a:r>
            <a:endParaRPr lang="en-US"/>
          </a:p>
        </p:txBody>
      </p:sp>
      <p:sp>
        <p:nvSpPr>
          <p:cNvPr id="11" name="Text Placeholder 3">
            <a:extLst>
              <a:ext uri="{FF2B5EF4-FFF2-40B4-BE49-F238E27FC236}">
                <a16:creationId xmlns:a16="http://schemas.microsoft.com/office/drawing/2014/main" id="{58257768-4CDB-6207-FCBD-946306C93DAD}"/>
              </a:ext>
            </a:extLst>
          </p:cNvPr>
          <p:cNvSpPr>
            <a:spLocks noGrp="1"/>
          </p:cNvSpPr>
          <p:nvPr>
            <p:ph type="body" sz="quarter" idx="14" hasCustomPrompt="1"/>
          </p:nvPr>
        </p:nvSpPr>
        <p:spPr>
          <a:xfrm>
            <a:off x="10083801" y="330199"/>
            <a:ext cx="1816100" cy="841376"/>
          </a:xfrm>
        </p:spPr>
        <p:txBody>
          <a:bodyPr/>
          <a:lstStyle>
            <a:lvl1pPr>
              <a:spcBef>
                <a:spcPts val="0"/>
              </a:spcBef>
              <a:spcAft>
                <a:spcPts val="300"/>
              </a:spcAft>
              <a:defRPr sz="800" b="0" i="0">
                <a:latin typeface="+mn-lt"/>
              </a:defRPr>
            </a:lvl1pPr>
            <a:lvl2pPr marL="93663" indent="-93663">
              <a:spcBef>
                <a:spcPts val="0"/>
              </a:spcBef>
              <a:spcAft>
                <a:spcPts val="300"/>
              </a:spcAft>
              <a:tabLst/>
              <a:defRPr sz="800" b="0" i="0">
                <a:latin typeface="+mn-lt"/>
              </a:defRPr>
            </a:lvl2pPr>
            <a:lvl3pPr marL="179388" indent="-85725">
              <a:spcBef>
                <a:spcPts val="0"/>
              </a:spcBef>
              <a:spcAft>
                <a:spcPts val="300"/>
              </a:spcAft>
              <a:tabLst/>
              <a:defRPr sz="800" b="0" i="0">
                <a:latin typeface="+mn-lt"/>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6E77B21E-A040-7CC6-4F9B-B89C94289E89}"/>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3" name="Subtitle 2">
            <a:extLst>
              <a:ext uri="{FF2B5EF4-FFF2-40B4-BE49-F238E27FC236}">
                <a16:creationId xmlns:a16="http://schemas.microsoft.com/office/drawing/2014/main" id="{F725C5CD-1985-D608-1D27-9FBC395FE641}"/>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14E01DA7-F0B0-D0D7-0F82-2CEA274588EC}"/>
              </a:ext>
            </a:extLst>
          </p:cNvPr>
          <p:cNvSpPr>
            <a:spLocks noGrp="1"/>
          </p:cNvSpPr>
          <p:nvPr>
            <p:ph type="ftr" sz="quarter" idx="3"/>
          </p:nvPr>
        </p:nvSpPr>
        <p:spPr>
          <a:xfrm>
            <a:off x="288259" y="5868000"/>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883313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80" y="266955"/>
            <a:ext cx="5734050" cy="3482172"/>
          </a:xfrm>
        </p:spPr>
        <p:txBody>
          <a:bodyPr wrap="square" anchor="t">
            <a:normAutofit/>
          </a:bodyPr>
          <a:lstStyle>
            <a:lvl1pPr algn="l">
              <a:lnSpc>
                <a:spcPct val="80000"/>
              </a:lnSpc>
              <a:defRPr sz="7000" b="0" i="0" spc="0" baseline="0">
                <a:solidFill>
                  <a:schemeClr val="bg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5738042"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4" name="Graphic 2">
            <a:extLst>
              <a:ext uri="{FF2B5EF4-FFF2-40B4-BE49-F238E27FC236}">
                <a16:creationId xmlns:a16="http://schemas.microsoft.com/office/drawing/2014/main" id="{1457E6FC-210A-4A04-1640-ED8A61457C29}"/>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5BDD11AC-89D9-1015-8860-013C404015AC}"/>
              </a:ext>
            </a:extLst>
          </p:cNvPr>
          <p:cNvSpPr>
            <a:spLocks noGrp="1"/>
          </p:cNvSpPr>
          <p:nvPr>
            <p:ph type="ftr" sz="quarter" idx="3"/>
          </p:nvPr>
        </p:nvSpPr>
        <p:spPr>
          <a:xfrm>
            <a:off x="288259" y="5868000"/>
            <a:ext cx="573177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pic>
        <p:nvPicPr>
          <p:cNvPr id="5" name="Graphic 4">
            <a:extLst>
              <a:ext uri="{FF2B5EF4-FFF2-40B4-BE49-F238E27FC236}">
                <a16:creationId xmlns:a16="http://schemas.microsoft.com/office/drawing/2014/main" id="{03F6B095-FB55-C1E4-4937-52AA887A27E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21340" y="6373295"/>
            <a:ext cx="962370" cy="202604"/>
          </a:xfrm>
          <a:prstGeom prst="rect">
            <a:avLst/>
          </a:prstGeom>
        </p:spPr>
      </p:pic>
      <p:pic>
        <p:nvPicPr>
          <p:cNvPr id="7" name="Picture 6" descr="Two people knitting&#10;&#10;Description automatically generated">
            <a:extLst>
              <a:ext uri="{FF2B5EF4-FFF2-40B4-BE49-F238E27FC236}">
                <a16:creationId xmlns:a16="http://schemas.microsoft.com/office/drawing/2014/main" id="{69845BA9-7C44-9DDA-1C6A-0B085078BD2B}"/>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6573009" y="0"/>
            <a:ext cx="5632438" cy="6858000"/>
          </a:xfrm>
          <a:prstGeom prst="rect">
            <a:avLst/>
          </a:prstGeom>
        </p:spPr>
      </p:pic>
    </p:spTree>
    <p:extLst>
      <p:ext uri="{BB962C8B-B14F-4D97-AF65-F5344CB8AC3E}">
        <p14:creationId xmlns:p14="http://schemas.microsoft.com/office/powerpoint/2010/main" val="483098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11" name="Chart Placeholder 10">
            <a:extLst>
              <a:ext uri="{FF2B5EF4-FFF2-40B4-BE49-F238E27FC236}">
                <a16:creationId xmlns:a16="http://schemas.microsoft.com/office/drawing/2014/main" id="{698C230B-5408-E1A5-CFA9-2F383131120D}"/>
              </a:ext>
            </a:extLst>
          </p:cNvPr>
          <p:cNvSpPr>
            <a:spLocks noGrp="1"/>
          </p:cNvSpPr>
          <p:nvPr>
            <p:ph type="chart" sz="quarter" idx="16"/>
          </p:nvPr>
        </p:nvSpPr>
        <p:spPr>
          <a:xfrm>
            <a:off x="292100" y="1306512"/>
            <a:ext cx="3770313" cy="3440113"/>
          </a:xfrm>
          <a:solidFill>
            <a:schemeClr val="bg1"/>
          </a:solidFill>
        </p:spPr>
        <p:txBody>
          <a:bodyPr/>
          <a:lstStyle/>
          <a:p>
            <a:r>
              <a:rPr lang="en-GB"/>
              <a:t>Click icon to add chart</a:t>
            </a:r>
            <a:endParaRPr lang="en-US"/>
          </a:p>
        </p:txBody>
      </p:sp>
      <p:sp>
        <p:nvSpPr>
          <p:cNvPr id="12" name="Text Placeholder 7">
            <a:extLst>
              <a:ext uri="{FF2B5EF4-FFF2-40B4-BE49-F238E27FC236}">
                <a16:creationId xmlns:a16="http://schemas.microsoft.com/office/drawing/2014/main" id="{6BA18FE4-4638-2816-D5EB-4ABC0612973F}"/>
              </a:ext>
            </a:extLst>
          </p:cNvPr>
          <p:cNvSpPr>
            <a:spLocks noGrp="1"/>
          </p:cNvSpPr>
          <p:nvPr>
            <p:ph type="body" sz="quarter" idx="17" hasCustomPrompt="1"/>
          </p:nvPr>
        </p:nvSpPr>
        <p:spPr>
          <a:xfrm>
            <a:off x="291480" y="4894903"/>
            <a:ext cx="3770934" cy="876300"/>
          </a:xfrm>
        </p:spPr>
        <p:txBody>
          <a:bodyPr/>
          <a:lstStyle>
            <a:lvl1pPr>
              <a:defRPr sz="1200"/>
            </a:lvl1pPr>
            <a:lvl2pPr>
              <a:defRPr sz="1200"/>
            </a:lvl2pPr>
            <a:lvl3pPr>
              <a:defRPr sz="1100"/>
            </a:lvl3pPr>
          </a:lstStyle>
          <a:p>
            <a:pPr lvl="0"/>
            <a:r>
              <a:rPr lang="en-GB"/>
              <a:t>Click to add text. Delete if not required.</a:t>
            </a:r>
          </a:p>
          <a:p>
            <a:pPr lvl="1"/>
            <a:r>
              <a:rPr lang="en-GB"/>
              <a:t>Second level</a:t>
            </a:r>
          </a:p>
          <a:p>
            <a:pPr lvl="2"/>
            <a:r>
              <a:rPr lang="en-GB"/>
              <a:t>Third level</a:t>
            </a:r>
          </a:p>
        </p:txBody>
      </p:sp>
      <p:sp>
        <p:nvSpPr>
          <p:cNvPr id="13" name="Chart Placeholder 10">
            <a:extLst>
              <a:ext uri="{FF2B5EF4-FFF2-40B4-BE49-F238E27FC236}">
                <a16:creationId xmlns:a16="http://schemas.microsoft.com/office/drawing/2014/main" id="{446A3E25-507C-4190-4950-DA0C712EB336}"/>
              </a:ext>
            </a:extLst>
          </p:cNvPr>
          <p:cNvSpPr>
            <a:spLocks noGrp="1"/>
          </p:cNvSpPr>
          <p:nvPr>
            <p:ph type="chart" sz="quarter" idx="18"/>
          </p:nvPr>
        </p:nvSpPr>
        <p:spPr>
          <a:xfrm>
            <a:off x="4206875" y="1306513"/>
            <a:ext cx="3775076" cy="3440112"/>
          </a:xfrm>
          <a:solidFill>
            <a:schemeClr val="bg1"/>
          </a:solidFill>
        </p:spPr>
        <p:txBody>
          <a:bodyPr/>
          <a:lstStyle/>
          <a:p>
            <a:r>
              <a:rPr lang="en-GB"/>
              <a:t>Click icon to add chart</a:t>
            </a:r>
            <a:endParaRPr lang="en-US"/>
          </a:p>
        </p:txBody>
      </p:sp>
      <p:sp>
        <p:nvSpPr>
          <p:cNvPr id="14" name="Text Placeholder 7">
            <a:extLst>
              <a:ext uri="{FF2B5EF4-FFF2-40B4-BE49-F238E27FC236}">
                <a16:creationId xmlns:a16="http://schemas.microsoft.com/office/drawing/2014/main" id="{DDD2F21A-FE62-6E81-6F5B-9A76691ED2EE}"/>
              </a:ext>
            </a:extLst>
          </p:cNvPr>
          <p:cNvSpPr>
            <a:spLocks noGrp="1"/>
          </p:cNvSpPr>
          <p:nvPr>
            <p:ph type="body" sz="quarter" idx="19" hasCustomPrompt="1"/>
          </p:nvPr>
        </p:nvSpPr>
        <p:spPr>
          <a:xfrm>
            <a:off x="4206874" y="4894903"/>
            <a:ext cx="3775076" cy="876300"/>
          </a:xfrm>
        </p:spPr>
        <p:txBody>
          <a:bodyPr/>
          <a:lstStyle>
            <a:lvl1pPr>
              <a:defRPr sz="1200"/>
            </a:lvl1pPr>
            <a:lvl2pPr>
              <a:defRPr sz="1200"/>
            </a:lvl2pPr>
            <a:lvl3pPr>
              <a:defRPr sz="1100"/>
            </a:lvl3pPr>
          </a:lstStyle>
          <a:p>
            <a:pPr lvl="0"/>
            <a:r>
              <a:rPr lang="en-GB"/>
              <a:t>Click to add text. Delete if not required.</a:t>
            </a:r>
          </a:p>
          <a:p>
            <a:pPr lvl="1"/>
            <a:r>
              <a:rPr lang="en-GB"/>
              <a:t>Second level</a:t>
            </a:r>
          </a:p>
          <a:p>
            <a:pPr lvl="2"/>
            <a:r>
              <a:rPr lang="en-GB"/>
              <a:t>Third level</a:t>
            </a:r>
          </a:p>
        </p:txBody>
      </p:sp>
      <p:sp>
        <p:nvSpPr>
          <p:cNvPr id="15" name="Chart Placeholder 10">
            <a:extLst>
              <a:ext uri="{FF2B5EF4-FFF2-40B4-BE49-F238E27FC236}">
                <a16:creationId xmlns:a16="http://schemas.microsoft.com/office/drawing/2014/main" id="{94EF43E1-5534-96EF-52FD-3CD0B7B21E71}"/>
              </a:ext>
            </a:extLst>
          </p:cNvPr>
          <p:cNvSpPr>
            <a:spLocks noGrp="1"/>
          </p:cNvSpPr>
          <p:nvPr>
            <p:ph type="chart" sz="quarter" idx="20"/>
          </p:nvPr>
        </p:nvSpPr>
        <p:spPr>
          <a:xfrm>
            <a:off x="8124825" y="1306512"/>
            <a:ext cx="3770313" cy="3440113"/>
          </a:xfrm>
          <a:solidFill>
            <a:schemeClr val="bg1"/>
          </a:solidFill>
        </p:spPr>
        <p:txBody>
          <a:bodyPr/>
          <a:lstStyle/>
          <a:p>
            <a:r>
              <a:rPr lang="en-GB"/>
              <a:t>Click icon to add chart</a:t>
            </a:r>
            <a:endParaRPr lang="en-US"/>
          </a:p>
        </p:txBody>
      </p:sp>
      <p:sp>
        <p:nvSpPr>
          <p:cNvPr id="16" name="Text Placeholder 7">
            <a:extLst>
              <a:ext uri="{FF2B5EF4-FFF2-40B4-BE49-F238E27FC236}">
                <a16:creationId xmlns:a16="http://schemas.microsoft.com/office/drawing/2014/main" id="{074660EF-5B4C-59FD-5DE9-C6AEEC3EA783}"/>
              </a:ext>
            </a:extLst>
          </p:cNvPr>
          <p:cNvSpPr>
            <a:spLocks noGrp="1"/>
          </p:cNvSpPr>
          <p:nvPr>
            <p:ph type="body" sz="quarter" idx="21" hasCustomPrompt="1"/>
          </p:nvPr>
        </p:nvSpPr>
        <p:spPr>
          <a:xfrm>
            <a:off x="8124205" y="4894903"/>
            <a:ext cx="3770934" cy="876300"/>
          </a:xfrm>
        </p:spPr>
        <p:txBody>
          <a:bodyPr/>
          <a:lstStyle>
            <a:lvl1pPr>
              <a:defRPr sz="1200"/>
            </a:lvl1pPr>
            <a:lvl2pPr>
              <a:defRPr sz="1200"/>
            </a:lvl2pPr>
            <a:lvl3pPr>
              <a:defRPr sz="1100"/>
            </a:lvl3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5FD82D33-FC73-4137-A0A9-8EB43DA1A810}"/>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3" name="Subtitle 2">
            <a:extLst>
              <a:ext uri="{FF2B5EF4-FFF2-40B4-BE49-F238E27FC236}">
                <a16:creationId xmlns:a16="http://schemas.microsoft.com/office/drawing/2014/main" id="{EA959997-A6D7-96D1-8672-5FCDE45DB7B3}"/>
              </a:ext>
            </a:extLst>
          </p:cNvPr>
          <p:cNvSpPr>
            <a:spLocks noGrp="1"/>
          </p:cNvSpPr>
          <p:nvPr>
            <p:ph type="subTitle" idx="22"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FBE4CD19-6DA9-A930-91EE-59CB48D45E41}"/>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268560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10" name="Table Placeholder 5">
            <a:extLst>
              <a:ext uri="{FF2B5EF4-FFF2-40B4-BE49-F238E27FC236}">
                <a16:creationId xmlns:a16="http://schemas.microsoft.com/office/drawing/2014/main" id="{AA00D851-11FE-02AE-0FE0-9A7CAC67EF7D}"/>
              </a:ext>
            </a:extLst>
          </p:cNvPr>
          <p:cNvSpPr>
            <a:spLocks noGrp="1"/>
          </p:cNvSpPr>
          <p:nvPr>
            <p:ph type="tbl" sz="quarter" idx="13"/>
          </p:nvPr>
        </p:nvSpPr>
        <p:spPr>
          <a:xfrm>
            <a:off x="292100" y="2847975"/>
            <a:ext cx="11610975" cy="2917825"/>
          </a:xfrm>
        </p:spPr>
        <p:txBody>
          <a:bodyPr/>
          <a:lstStyle/>
          <a:p>
            <a:r>
              <a:rPr lang="en-GB"/>
              <a:t>Click icon to add table</a:t>
            </a:r>
          </a:p>
        </p:txBody>
      </p:sp>
      <p:sp>
        <p:nvSpPr>
          <p:cNvPr id="3" name="Title 2">
            <a:extLst>
              <a:ext uri="{FF2B5EF4-FFF2-40B4-BE49-F238E27FC236}">
                <a16:creationId xmlns:a16="http://schemas.microsoft.com/office/drawing/2014/main" id="{2CDD0AA4-DA06-999E-8621-24713C5D3AF7}"/>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4" name="Text Placeholder 7">
            <a:extLst>
              <a:ext uri="{FF2B5EF4-FFF2-40B4-BE49-F238E27FC236}">
                <a16:creationId xmlns:a16="http://schemas.microsoft.com/office/drawing/2014/main" id="{AF1CADF7-2181-199A-E8E5-8BFDAFCB655B}"/>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5" name="Subtitle 2">
            <a:extLst>
              <a:ext uri="{FF2B5EF4-FFF2-40B4-BE49-F238E27FC236}">
                <a16:creationId xmlns:a16="http://schemas.microsoft.com/office/drawing/2014/main" id="{4BE7CDC5-71B1-1F0B-9FBF-16B0C3648775}"/>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6" name="Footer Placeholder 4">
            <a:extLst>
              <a:ext uri="{FF2B5EF4-FFF2-40B4-BE49-F238E27FC236}">
                <a16:creationId xmlns:a16="http://schemas.microsoft.com/office/drawing/2014/main" id="{60F27FF6-CF7D-B29E-40F2-BF449AACF4A2}"/>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7" name="Slide Number Placeholder 5">
            <a:extLst>
              <a:ext uri="{FF2B5EF4-FFF2-40B4-BE49-F238E27FC236}">
                <a16:creationId xmlns:a16="http://schemas.microsoft.com/office/drawing/2014/main" id="{6FCDADD7-2ADE-F7A6-3ACF-DBB0741F7796}"/>
              </a:ext>
            </a:extLst>
          </p:cNvPr>
          <p:cNvSpPr>
            <a:spLocks noGrp="1"/>
          </p:cNvSpPr>
          <p:nvPr>
            <p:ph type="sldNum" sz="quarter" idx="12"/>
          </p:nvPr>
        </p:nvSpPr>
        <p:spPr>
          <a:xfrm>
            <a:off x="11581942" y="6433878"/>
            <a:ext cx="320674" cy="153463"/>
          </a:xfrm>
        </p:spPr>
        <p:txBody>
          <a:bodyPr/>
          <a:lstStyle/>
          <a:p>
            <a:fld id="{AEC8D767-5246-2244-A4A3-B8AFB218393C}" type="slidenum">
              <a:rPr lang="en-GB" smtClean="0"/>
              <a:t>‹#›</a:t>
            </a:fld>
            <a:endParaRPr lang="en-GB"/>
          </a:p>
        </p:txBody>
      </p:sp>
    </p:spTree>
    <p:extLst>
      <p:ext uri="{BB962C8B-B14F-4D97-AF65-F5344CB8AC3E}">
        <p14:creationId xmlns:p14="http://schemas.microsoft.com/office/powerpoint/2010/main" val="370203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Text Placeholder 7">
            <a:extLst>
              <a:ext uri="{FF2B5EF4-FFF2-40B4-BE49-F238E27FC236}">
                <a16:creationId xmlns:a16="http://schemas.microsoft.com/office/drawing/2014/main" id="{17F42810-DCAF-7A30-3A4F-E23EA682FA39}"/>
              </a:ext>
            </a:extLst>
          </p:cNvPr>
          <p:cNvSpPr>
            <a:spLocks noGrp="1"/>
          </p:cNvSpPr>
          <p:nvPr>
            <p:ph type="body" sz="quarter" idx="14" hasCustomPrompt="1"/>
          </p:nvPr>
        </p:nvSpPr>
        <p:spPr>
          <a:xfrm>
            <a:off x="8124825" y="293525"/>
            <a:ext cx="377825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Title 6">
            <a:extLst>
              <a:ext uri="{FF2B5EF4-FFF2-40B4-BE49-F238E27FC236}">
                <a16:creationId xmlns:a16="http://schemas.microsoft.com/office/drawing/2014/main" id="{5373482F-4FA8-181D-CA6D-04D8D98AD13B}"/>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6" name="Subtitle 2">
            <a:extLst>
              <a:ext uri="{FF2B5EF4-FFF2-40B4-BE49-F238E27FC236}">
                <a16:creationId xmlns:a16="http://schemas.microsoft.com/office/drawing/2014/main" id="{64BCB963-058E-5C5B-947F-AC1D9DD6C9FB}"/>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4313EC1-0D30-C944-21E6-B89F8290D2D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8412525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F06E5F-8043-3DC0-2D79-119BF990830B}"/>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Footer Placeholder 4">
            <a:extLst>
              <a:ext uri="{FF2B5EF4-FFF2-40B4-BE49-F238E27FC236}">
                <a16:creationId xmlns:a16="http://schemas.microsoft.com/office/drawing/2014/main" id="{876A8E91-3BCB-12F2-1699-CC1C3768018F}"/>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6715394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12192000" cy="6858000"/>
          </a:xfrm>
          <a:solidFill>
            <a:schemeClr val="tx2"/>
          </a:solidFill>
        </p:spPr>
        <p:txBody>
          <a:bodyPr vert="horz" lIns="0" tIns="0" rIns="0" bIns="0" rtlCol="0" anchor="ctr">
            <a:noAutofit/>
          </a:bodyPr>
          <a:lstStyle>
            <a:lvl1pPr algn="ct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If using a title or subtitle over the image, ensure the text is legible.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Title 2">
            <a:extLst>
              <a:ext uri="{FF2B5EF4-FFF2-40B4-BE49-F238E27FC236}">
                <a16:creationId xmlns:a16="http://schemas.microsoft.com/office/drawing/2014/main" id="{10079C00-CC52-F9ED-ED36-A8FC0573506A}"/>
              </a:ext>
            </a:extLst>
          </p:cNvPr>
          <p:cNvSpPr>
            <a:spLocks noGrp="1"/>
          </p:cNvSpPr>
          <p:nvPr>
            <p:ph type="title" hasCustomPrompt="1"/>
          </p:nvPr>
        </p:nvSpPr>
        <p:spPr>
          <a:xfrm>
            <a:off x="288303" y="262267"/>
            <a:ext cx="10632110" cy="468590"/>
          </a:xfrm>
        </p:spPr>
        <p:txBody>
          <a:bodyPr/>
          <a:lstStyle>
            <a:lvl1pPr>
              <a:defRPr>
                <a:solidFill>
                  <a:schemeClr val="tx1"/>
                </a:solidFill>
              </a:defRPr>
            </a:lvl1pPr>
          </a:lstStyle>
          <a:p>
            <a:r>
              <a:rPr lang="en-GB"/>
              <a:t>Click to add title. Black or white text only.</a:t>
            </a:r>
            <a:endParaRPr lang="en-US"/>
          </a:p>
        </p:txBody>
      </p:sp>
      <p:sp>
        <p:nvSpPr>
          <p:cNvPr id="7" name="Subtitle 2">
            <a:extLst>
              <a:ext uri="{FF2B5EF4-FFF2-40B4-BE49-F238E27FC236}">
                <a16:creationId xmlns:a16="http://schemas.microsoft.com/office/drawing/2014/main" id="{295A4114-449A-5D28-03F8-03221E42A657}"/>
              </a:ext>
            </a:extLst>
          </p:cNvPr>
          <p:cNvSpPr>
            <a:spLocks noGrp="1"/>
          </p:cNvSpPr>
          <p:nvPr>
            <p:ph type="subTitle" idx="16" hasCustomPrompt="1"/>
          </p:nvPr>
        </p:nvSpPr>
        <p:spPr>
          <a:xfrm>
            <a:off x="288301" y="713620"/>
            <a:ext cx="10632109" cy="292965"/>
          </a:xfrm>
        </p:spPr>
        <p:txBody>
          <a:bodyPr vert="horz" wrap="square" lIns="0" tIns="0" rIns="0" bIns="0" rtlCol="0" anchor="t">
            <a:spAutoFit/>
          </a:bodyPr>
          <a:lstStyle>
            <a:lvl1pPr>
              <a:defRPr lang="en-GB" b="1" dirty="0"/>
            </a:lvl1pPr>
          </a:lstStyle>
          <a:p>
            <a:pPr lvl="0"/>
            <a:r>
              <a:rPr lang="en-GB"/>
              <a:t>Subtitle. Delete if not required.</a:t>
            </a:r>
          </a:p>
        </p:txBody>
      </p:sp>
    </p:spTree>
    <p:extLst>
      <p:ext uri="{BB962C8B-B14F-4D97-AF65-F5344CB8AC3E}">
        <p14:creationId xmlns:p14="http://schemas.microsoft.com/office/powerpoint/2010/main" val="1440509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3225800" y="0"/>
            <a:ext cx="8966200" cy="6858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2793541" cy="3932237"/>
          </a:xfrm>
        </p:spPr>
        <p:txBody>
          <a:bodyPr/>
          <a:lstStyle/>
          <a:p>
            <a:pPr lvl="0"/>
            <a:r>
              <a:rPr lang="en-GB"/>
              <a:t>Click to add text – delete if not required</a:t>
            </a:r>
          </a:p>
          <a:p>
            <a:pPr lvl="1"/>
            <a:r>
              <a:rPr lang="en-GB"/>
              <a:t>Second level</a:t>
            </a:r>
          </a:p>
          <a:p>
            <a:pPr lvl="2"/>
            <a:r>
              <a:rPr lang="en-GB"/>
              <a:t>Third level</a:t>
            </a:r>
          </a:p>
          <a:p>
            <a:pPr lvl="3"/>
            <a:r>
              <a:rPr lang="en-GB"/>
              <a:t>Fourth level</a:t>
            </a:r>
          </a:p>
          <a:p>
            <a:pPr lvl="4"/>
            <a:r>
              <a:rPr lang="en-GB"/>
              <a:t>Fifth level</a:t>
            </a:r>
          </a:p>
        </p:txBody>
      </p:sp>
      <p:sp>
        <p:nvSpPr>
          <p:cNvPr id="2" name="Title 1">
            <a:extLst>
              <a:ext uri="{FF2B5EF4-FFF2-40B4-BE49-F238E27FC236}">
                <a16:creationId xmlns:a16="http://schemas.microsoft.com/office/drawing/2014/main" id="{52A37889-B558-B868-1094-BA62A7B3E70A}"/>
              </a:ext>
            </a:extLst>
          </p:cNvPr>
          <p:cNvSpPr>
            <a:spLocks noGrp="1"/>
          </p:cNvSpPr>
          <p:nvPr>
            <p:ph type="title"/>
          </p:nvPr>
        </p:nvSpPr>
        <p:spPr>
          <a:xfrm>
            <a:off x="288303" y="262800"/>
            <a:ext cx="2793541" cy="1934833"/>
          </a:xfrm>
        </p:spPr>
        <p:txBody>
          <a:bodyPr/>
          <a:lstStyle/>
          <a:p>
            <a:r>
              <a:rPr lang="en-GB"/>
              <a:t>Click to edit Master title style</a:t>
            </a:r>
          </a:p>
        </p:txBody>
      </p:sp>
    </p:spTree>
    <p:extLst>
      <p:ext uri="{BB962C8B-B14F-4D97-AF65-F5344CB8AC3E}">
        <p14:creationId xmlns:p14="http://schemas.microsoft.com/office/powerpoint/2010/main" val="22866620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Content">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6858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Subtitle 2">
            <a:extLst>
              <a:ext uri="{FF2B5EF4-FFF2-40B4-BE49-F238E27FC236}">
                <a16:creationId xmlns:a16="http://schemas.microsoft.com/office/drawing/2014/main" id="{42BB7518-D6BA-C538-D249-365B42C98C3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9" name="Title 8">
            <a:extLst>
              <a:ext uri="{FF2B5EF4-FFF2-40B4-BE49-F238E27FC236}">
                <a16:creationId xmlns:a16="http://schemas.microsoft.com/office/drawing/2014/main" id="{80AE2DF2-849C-72E8-013B-74CCFF6C4882}"/>
              </a:ext>
            </a:extLst>
          </p:cNvPr>
          <p:cNvSpPr>
            <a:spLocks noGrp="1"/>
          </p:cNvSpPr>
          <p:nvPr>
            <p:ph type="title" hasCustomPrompt="1"/>
          </p:nvPr>
        </p:nvSpPr>
        <p:spPr>
          <a:xfrm>
            <a:off x="288303" y="262267"/>
            <a:ext cx="5732002" cy="468590"/>
          </a:xfrm>
        </p:spPr>
        <p:txBody>
          <a:bodyPr/>
          <a:lstStyle/>
          <a:p>
            <a:r>
              <a:rPr lang="en-GB"/>
              <a:t>Master title style</a:t>
            </a:r>
          </a:p>
        </p:txBody>
      </p:sp>
      <p:sp>
        <p:nvSpPr>
          <p:cNvPr id="2" name="Footer Placeholder 4">
            <a:extLst>
              <a:ext uri="{FF2B5EF4-FFF2-40B4-BE49-F238E27FC236}">
                <a16:creationId xmlns:a16="http://schemas.microsoft.com/office/drawing/2014/main" id="{B9517692-C189-7E0D-4346-7FEE15476B2D}"/>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5539496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Image and Content Right Side">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6021385" cy="6858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6321758" y="4376738"/>
            <a:ext cx="5580856" cy="1893886"/>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6">
            <a:extLst>
              <a:ext uri="{FF2B5EF4-FFF2-40B4-BE49-F238E27FC236}">
                <a16:creationId xmlns:a16="http://schemas.microsoft.com/office/drawing/2014/main" id="{57139A87-57BC-3EA5-1A50-C7A9DA1DB2C1}"/>
              </a:ext>
            </a:extLst>
          </p:cNvPr>
          <p:cNvSpPr>
            <a:spLocks noGrp="1"/>
          </p:cNvSpPr>
          <p:nvPr>
            <p:ph type="title"/>
          </p:nvPr>
        </p:nvSpPr>
        <p:spPr>
          <a:xfrm>
            <a:off x="6323798" y="279525"/>
            <a:ext cx="5578817" cy="2620397"/>
          </a:xfrm>
        </p:spPr>
        <p:txBody>
          <a:bodyPr/>
          <a:lstStyle>
            <a:lvl1pPr>
              <a:lnSpc>
                <a:spcPct val="80000"/>
              </a:lnSpc>
              <a:defRPr sz="7000"/>
            </a:lvl1pPr>
          </a:lstStyle>
          <a:p>
            <a:r>
              <a:rPr lang="en-GB"/>
              <a:t>Click to edit Master title style</a:t>
            </a:r>
            <a:endParaRPr lang="en-US"/>
          </a:p>
        </p:txBody>
      </p:sp>
    </p:spTree>
    <p:extLst>
      <p:ext uri="{BB962C8B-B14F-4D97-AF65-F5344CB8AC3E}">
        <p14:creationId xmlns:p14="http://schemas.microsoft.com/office/powerpoint/2010/main" val="17893713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Images and Conten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8"/>
            <a:ext cx="5732003" cy="3429000"/>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9" name="Title 7">
            <a:extLst>
              <a:ext uri="{FF2B5EF4-FFF2-40B4-BE49-F238E27FC236}">
                <a16:creationId xmlns:a16="http://schemas.microsoft.com/office/drawing/2014/main" id="{B6AE2399-BFCA-491C-607D-8EC33F29B034}"/>
              </a:ext>
            </a:extLst>
          </p:cNvPr>
          <p:cNvSpPr>
            <a:spLocks noGrp="1"/>
          </p:cNvSpPr>
          <p:nvPr>
            <p:ph type="title" hasCustomPrompt="1"/>
          </p:nvPr>
        </p:nvSpPr>
        <p:spPr>
          <a:xfrm>
            <a:off x="288303" y="262800"/>
            <a:ext cx="5733085" cy="454529"/>
          </a:xfrm>
        </p:spPr>
        <p:txBody>
          <a:bodyPr/>
          <a:lstStyle/>
          <a:p>
            <a:r>
              <a:rPr lang="en-US"/>
              <a:t>Master title style</a:t>
            </a:r>
            <a:endParaRPr lang="en-GB"/>
          </a:p>
        </p:txBody>
      </p:sp>
      <p:sp>
        <p:nvSpPr>
          <p:cNvPr id="8" name="Subtitle 2">
            <a:extLst>
              <a:ext uri="{FF2B5EF4-FFF2-40B4-BE49-F238E27FC236}">
                <a16:creationId xmlns:a16="http://schemas.microsoft.com/office/drawing/2014/main" id="{42AEA74B-CBA6-2617-8389-0A8FBEB074F7}"/>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3391A549-7A5F-703E-A3A1-F1639A673C52}"/>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9927244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Images and Content">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3010694" cy="3429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9001"/>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8" name="Picture Placeholder 5">
            <a:extLst>
              <a:ext uri="{FF2B5EF4-FFF2-40B4-BE49-F238E27FC236}">
                <a16:creationId xmlns:a16="http://schemas.microsoft.com/office/drawing/2014/main" id="{341FD64A-0587-F581-84E0-EA06B4D33540}"/>
              </a:ext>
            </a:extLst>
          </p:cNvPr>
          <p:cNvSpPr>
            <a:spLocks noGrp="1"/>
          </p:cNvSpPr>
          <p:nvPr>
            <p:ph type="pic" sz="quarter" idx="15" hasCustomPrompt="1"/>
          </p:nvPr>
        </p:nvSpPr>
        <p:spPr>
          <a:xfrm>
            <a:off x="9181307" y="0"/>
            <a:ext cx="3010694" cy="3429000"/>
          </a:xfrm>
          <a:solidFill>
            <a:schemeClr val="bg1"/>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0" name="Title 7">
            <a:extLst>
              <a:ext uri="{FF2B5EF4-FFF2-40B4-BE49-F238E27FC236}">
                <a16:creationId xmlns:a16="http://schemas.microsoft.com/office/drawing/2014/main" id="{27A145F5-DB46-62B4-C485-DD186AF7BDC2}"/>
              </a:ext>
            </a:extLst>
          </p:cNvPr>
          <p:cNvSpPr>
            <a:spLocks noGrp="1"/>
          </p:cNvSpPr>
          <p:nvPr>
            <p:ph type="title" hasCustomPrompt="1"/>
          </p:nvPr>
        </p:nvSpPr>
        <p:spPr>
          <a:xfrm>
            <a:off x="288303" y="262800"/>
            <a:ext cx="5733085" cy="454529"/>
          </a:xfrm>
        </p:spPr>
        <p:txBody>
          <a:bodyPr/>
          <a:lstStyle/>
          <a:p>
            <a:r>
              <a:rPr lang="en-US"/>
              <a:t>Master title style</a:t>
            </a:r>
            <a:endParaRPr lang="en-GB"/>
          </a:p>
        </p:txBody>
      </p:sp>
      <p:sp>
        <p:nvSpPr>
          <p:cNvPr id="9" name="Subtitle 2">
            <a:extLst>
              <a:ext uri="{FF2B5EF4-FFF2-40B4-BE49-F238E27FC236}">
                <a16:creationId xmlns:a16="http://schemas.microsoft.com/office/drawing/2014/main" id="{A588C0CC-43FB-4401-B34D-842E1E15D0E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D46F191-1605-B6DF-5A57-92E681348FB1}"/>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04090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with Panel Images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bg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4536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7" name="Graphic 2">
            <a:extLst>
              <a:ext uri="{FF2B5EF4-FFF2-40B4-BE49-F238E27FC236}">
                <a16:creationId xmlns:a16="http://schemas.microsoft.com/office/drawing/2014/main" id="{76E2EBF3-E47D-58C8-6929-CAE0CAEF897D}"/>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5A632A4B-C5F0-D069-7A23-AD8F7633066A}"/>
              </a:ext>
            </a:extLst>
          </p:cNvPr>
          <p:cNvSpPr>
            <a:spLocks noGrp="1"/>
          </p:cNvSpPr>
          <p:nvPr>
            <p:ph type="ftr" sz="quarter" idx="3"/>
          </p:nvPr>
        </p:nvSpPr>
        <p:spPr>
          <a:xfrm>
            <a:off x="288259" y="5868000"/>
            <a:ext cx="4536000"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pic>
        <p:nvPicPr>
          <p:cNvPr id="5" name="Graphic 4">
            <a:extLst>
              <a:ext uri="{FF2B5EF4-FFF2-40B4-BE49-F238E27FC236}">
                <a16:creationId xmlns:a16="http://schemas.microsoft.com/office/drawing/2014/main" id="{71CAEA3A-C335-931E-ABB5-8F7068A58D0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5026" y="6373295"/>
            <a:ext cx="962370" cy="202604"/>
          </a:xfrm>
          <a:prstGeom prst="rect">
            <a:avLst/>
          </a:prstGeom>
        </p:spPr>
      </p:pic>
      <p:pic>
        <p:nvPicPr>
          <p:cNvPr id="6" name="Picture 5" descr="Two people knitting&#10;&#10;Description automatically generated">
            <a:extLst>
              <a:ext uri="{FF2B5EF4-FFF2-40B4-BE49-F238E27FC236}">
                <a16:creationId xmlns:a16="http://schemas.microsoft.com/office/drawing/2014/main" id="{B77D174C-7833-F44A-E1A8-BBD27AC987E8}"/>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150578" y="0"/>
            <a:ext cx="3041422" cy="3433767"/>
          </a:xfrm>
          <a:prstGeom prst="rect">
            <a:avLst/>
          </a:prstGeom>
        </p:spPr>
      </p:pic>
      <p:pic>
        <p:nvPicPr>
          <p:cNvPr id="12" name="Picture 11" descr="A close-up of a cell&#10;&#10;Description automatically generated">
            <a:extLst>
              <a:ext uri="{FF2B5EF4-FFF2-40B4-BE49-F238E27FC236}">
                <a16:creationId xmlns:a16="http://schemas.microsoft.com/office/drawing/2014/main" id="{72D389CB-26CA-4C02-7E23-2A4B6ABB5B54}"/>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5086855" y="3409103"/>
            <a:ext cx="3037969" cy="3448896"/>
          </a:xfrm>
          <a:prstGeom prst="rect">
            <a:avLst/>
          </a:prstGeom>
        </p:spPr>
      </p:pic>
    </p:spTree>
    <p:extLst>
      <p:ext uri="{BB962C8B-B14F-4D97-AF65-F5344CB8AC3E}">
        <p14:creationId xmlns:p14="http://schemas.microsoft.com/office/powerpoint/2010/main" val="4124056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Content and Caption">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65850" y="2338388"/>
            <a:ext cx="5734051" cy="3932235"/>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10083801"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86327D50-E20F-7EBC-9440-36E657CCB2B0}"/>
              </a:ext>
            </a:extLst>
          </p:cNvPr>
          <p:cNvSpPr>
            <a:spLocks noGrp="1"/>
          </p:cNvSpPr>
          <p:nvPr>
            <p:ph type="title"/>
          </p:nvPr>
        </p:nvSpPr>
        <p:spPr>
          <a:xfrm>
            <a:off x="288303" y="262267"/>
            <a:ext cx="8672513" cy="457818"/>
          </a:xfrm>
        </p:spPr>
        <p:txBody>
          <a:bodyPr/>
          <a:lstStyle/>
          <a:p>
            <a:r>
              <a:rPr lang="en-GB"/>
              <a:t>Click to edit Master title style</a:t>
            </a:r>
          </a:p>
        </p:txBody>
      </p:sp>
      <p:sp>
        <p:nvSpPr>
          <p:cNvPr id="7" name="Subtitle 2">
            <a:extLst>
              <a:ext uri="{FF2B5EF4-FFF2-40B4-BE49-F238E27FC236}">
                <a16:creationId xmlns:a16="http://schemas.microsoft.com/office/drawing/2014/main" id="{28482B98-7AE9-6F29-768C-189744E8C745}"/>
              </a:ext>
            </a:extLst>
          </p:cNvPr>
          <p:cNvSpPr>
            <a:spLocks noGrp="1"/>
          </p:cNvSpPr>
          <p:nvPr>
            <p:ph type="subTitle" idx="16" hasCustomPrompt="1"/>
          </p:nvPr>
        </p:nvSpPr>
        <p:spPr>
          <a:xfrm>
            <a:off x="288301" y="713620"/>
            <a:ext cx="867251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CA9CB80-774D-68B5-7E25-86D9D123DB00}"/>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0964239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Images, Content and Captions">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9104313" y="2338386"/>
            <a:ext cx="2795588" cy="3932237"/>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9104313"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7" name="Picture Placeholder 5">
            <a:extLst>
              <a:ext uri="{FF2B5EF4-FFF2-40B4-BE49-F238E27FC236}">
                <a16:creationId xmlns:a16="http://schemas.microsoft.com/office/drawing/2014/main" id="{07C8FFB5-0C36-EA56-18AE-AE4E3A5B96B2}"/>
              </a:ext>
            </a:extLst>
          </p:cNvPr>
          <p:cNvSpPr>
            <a:spLocks noGrp="1"/>
          </p:cNvSpPr>
          <p:nvPr>
            <p:ph type="pic" sz="quarter" idx="15" hasCustomPrompt="1"/>
          </p:nvPr>
        </p:nvSpPr>
        <p:spPr>
          <a:xfrm>
            <a:off x="6165850" y="2338386"/>
            <a:ext cx="2800351" cy="3932237"/>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11" name="Title 7">
            <a:extLst>
              <a:ext uri="{FF2B5EF4-FFF2-40B4-BE49-F238E27FC236}">
                <a16:creationId xmlns:a16="http://schemas.microsoft.com/office/drawing/2014/main" id="{48C95821-C865-9139-DE3E-F11442D8306C}"/>
              </a:ext>
            </a:extLst>
          </p:cNvPr>
          <p:cNvSpPr>
            <a:spLocks noGrp="1"/>
          </p:cNvSpPr>
          <p:nvPr>
            <p:ph type="title" hasCustomPrompt="1"/>
          </p:nvPr>
        </p:nvSpPr>
        <p:spPr>
          <a:xfrm>
            <a:off x="288303" y="262800"/>
            <a:ext cx="8673135" cy="454529"/>
          </a:xfrm>
        </p:spPr>
        <p:txBody>
          <a:bodyPr/>
          <a:lstStyle/>
          <a:p>
            <a:r>
              <a:rPr lang="en-US"/>
              <a:t>Master title style</a:t>
            </a:r>
            <a:endParaRPr lang="en-GB"/>
          </a:p>
        </p:txBody>
      </p:sp>
      <p:sp>
        <p:nvSpPr>
          <p:cNvPr id="10" name="Subtitle 2">
            <a:extLst>
              <a:ext uri="{FF2B5EF4-FFF2-40B4-BE49-F238E27FC236}">
                <a16:creationId xmlns:a16="http://schemas.microsoft.com/office/drawing/2014/main" id="{949BA43B-6BD5-72DE-5D4D-B0BAD4FEEA2B}"/>
              </a:ext>
            </a:extLst>
          </p:cNvPr>
          <p:cNvSpPr>
            <a:spLocks noGrp="1"/>
          </p:cNvSpPr>
          <p:nvPr>
            <p:ph type="subTitle" idx="17" hasCustomPrompt="1"/>
          </p:nvPr>
        </p:nvSpPr>
        <p:spPr>
          <a:xfrm>
            <a:off x="288302" y="713620"/>
            <a:ext cx="867149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E00874E2-51B6-C9BA-5767-10D0B2852D4F}"/>
              </a:ext>
            </a:extLst>
          </p:cNvPr>
          <p:cNvSpPr>
            <a:spLocks noGrp="1"/>
          </p:cNvSpPr>
          <p:nvPr>
            <p:ph type="ftr" sz="quarter" idx="3"/>
          </p:nvPr>
        </p:nvSpPr>
        <p:spPr>
          <a:xfrm>
            <a:off x="288259" y="5868000"/>
            <a:ext cx="573947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0969652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Images, Content and Captions Stacked">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8124825" y="291038"/>
            <a:ext cx="3775076" cy="2922062"/>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5" y="2338387"/>
            <a:ext cx="4750422"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263526"/>
            <a:ext cx="1816099" cy="901700"/>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10" name="Picture Placeholder 5">
            <a:extLst>
              <a:ext uri="{FF2B5EF4-FFF2-40B4-BE49-F238E27FC236}">
                <a16:creationId xmlns:a16="http://schemas.microsoft.com/office/drawing/2014/main" id="{7E2F9960-1383-47B5-D5A0-E3568E633105}"/>
              </a:ext>
            </a:extLst>
          </p:cNvPr>
          <p:cNvSpPr>
            <a:spLocks noGrp="1"/>
          </p:cNvSpPr>
          <p:nvPr>
            <p:ph type="pic" sz="quarter" idx="17" hasCustomPrompt="1"/>
          </p:nvPr>
        </p:nvSpPr>
        <p:spPr>
          <a:xfrm>
            <a:off x="8124825" y="3357564"/>
            <a:ext cx="3775076" cy="2913062"/>
          </a:xfrm>
          <a:solidFill>
            <a:schemeClr val="bg1"/>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Text Placeholder 3">
            <a:extLst>
              <a:ext uri="{FF2B5EF4-FFF2-40B4-BE49-F238E27FC236}">
                <a16:creationId xmlns:a16="http://schemas.microsoft.com/office/drawing/2014/main" id="{1157324B-BE85-4E3F-8A71-8D472DC1443F}"/>
              </a:ext>
            </a:extLst>
          </p:cNvPr>
          <p:cNvSpPr>
            <a:spLocks noGrp="1"/>
          </p:cNvSpPr>
          <p:nvPr>
            <p:ph type="body" sz="quarter" idx="18" hasCustomPrompt="1"/>
          </p:nvPr>
        </p:nvSpPr>
        <p:spPr>
          <a:xfrm>
            <a:off x="6170614" y="3334276"/>
            <a:ext cx="1811335" cy="904875"/>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4750421" cy="454529"/>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4750421"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1F0325E1-B647-A8E5-18BB-BF2ED4C7A4DC}"/>
              </a:ext>
            </a:extLst>
          </p:cNvPr>
          <p:cNvSpPr>
            <a:spLocks noGrp="1"/>
          </p:cNvSpPr>
          <p:nvPr>
            <p:ph type="ftr" sz="quarter" idx="3"/>
          </p:nvPr>
        </p:nvSpPr>
        <p:spPr>
          <a:xfrm>
            <a:off x="288259" y="5868000"/>
            <a:ext cx="7693690"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2407084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Left Side, Two Images and Text ">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7150100" y="0"/>
            <a:ext cx="5041900" cy="3357563"/>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0" y="3357563"/>
            <a:ext cx="6022552" cy="3499955"/>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7150102"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288000" y="530259"/>
            <a:ext cx="4754563" cy="2437590"/>
          </a:xfrm>
        </p:spPr>
        <p:txBody>
          <a:bodyPr anchor="ctr">
            <a:spAutoFit/>
          </a:bodyPr>
          <a:lstStyle>
            <a:lvl1pPr>
              <a:lnSpc>
                <a:spcPct val="80000"/>
              </a:lnSpc>
              <a:defRPr sz="6500">
                <a:solidFill>
                  <a:schemeClr val="accent1"/>
                </a:solidFill>
              </a:defRPr>
            </a:lvl1pPr>
          </a:lstStyle>
          <a:p>
            <a:r>
              <a:rPr lang="en-GB"/>
              <a:t>Click to edit Master title style</a:t>
            </a:r>
          </a:p>
        </p:txBody>
      </p:sp>
    </p:spTree>
    <p:extLst>
      <p:ext uri="{BB962C8B-B14F-4D97-AF65-F5344CB8AC3E}">
        <p14:creationId xmlns:p14="http://schemas.microsoft.com/office/powerpoint/2010/main" val="28075560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Right Side, Two Images and Text ">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287338"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6165850" y="530259"/>
            <a:ext cx="4754563" cy="2437590"/>
          </a:xfrm>
        </p:spPr>
        <p:txBody>
          <a:bodyPr anchor="ctr">
            <a:spAutoFit/>
          </a:bodyPr>
          <a:lstStyle>
            <a:lvl1pPr>
              <a:lnSpc>
                <a:spcPct val="80000"/>
              </a:lnSpc>
              <a:defRPr sz="6500">
                <a:solidFill>
                  <a:schemeClr val="accent1"/>
                </a:solidFill>
              </a:defRPr>
            </a:lvl1pPr>
          </a:lstStyle>
          <a:p>
            <a:r>
              <a:rPr lang="en-GB"/>
              <a:t>Click to edit Master title style</a:t>
            </a:r>
          </a:p>
        </p:txBody>
      </p:sp>
    </p:spTree>
    <p:extLst>
      <p:ext uri="{BB962C8B-B14F-4D97-AF65-F5344CB8AC3E}">
        <p14:creationId xmlns:p14="http://schemas.microsoft.com/office/powerpoint/2010/main" val="17498741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ree Images and Caption">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3357563"/>
            <a:ext cx="4152900" cy="3500438"/>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4152900" y="1"/>
            <a:ext cx="3912062" cy="6857518"/>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9104313" y="4376738"/>
            <a:ext cx="2795587"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2" name="Picture Placeholder 5">
            <a:extLst>
              <a:ext uri="{FF2B5EF4-FFF2-40B4-BE49-F238E27FC236}">
                <a16:creationId xmlns:a16="http://schemas.microsoft.com/office/drawing/2014/main" id="{274C72C0-D5F1-8526-2BDA-0E6460C330CF}"/>
              </a:ext>
            </a:extLst>
          </p:cNvPr>
          <p:cNvSpPr>
            <a:spLocks noGrp="1"/>
          </p:cNvSpPr>
          <p:nvPr>
            <p:ph type="pic" sz="quarter" idx="16" hasCustomPrompt="1"/>
          </p:nvPr>
        </p:nvSpPr>
        <p:spPr>
          <a:xfrm>
            <a:off x="8064961" y="0"/>
            <a:ext cx="4114339" cy="3357563"/>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Title 4">
            <a:extLst>
              <a:ext uri="{FF2B5EF4-FFF2-40B4-BE49-F238E27FC236}">
                <a16:creationId xmlns:a16="http://schemas.microsoft.com/office/drawing/2014/main" id="{6D8318B1-25E6-EF2C-0244-43CD92F8BF97}"/>
              </a:ext>
            </a:extLst>
          </p:cNvPr>
          <p:cNvSpPr>
            <a:spLocks noGrp="1"/>
          </p:cNvSpPr>
          <p:nvPr>
            <p:ph type="title"/>
          </p:nvPr>
        </p:nvSpPr>
        <p:spPr>
          <a:xfrm>
            <a:off x="288000" y="696913"/>
            <a:ext cx="3770934" cy="1765868"/>
          </a:xfrm>
        </p:spPr>
        <p:txBody>
          <a:bodyPr/>
          <a:lstStyle>
            <a:lvl1pPr>
              <a:defRPr sz="4500"/>
            </a:lvl1pPr>
          </a:lstStyle>
          <a:p>
            <a:r>
              <a:rPr lang="en-GB"/>
              <a:t>Click to edit Master title style</a:t>
            </a:r>
          </a:p>
        </p:txBody>
      </p:sp>
    </p:spTree>
    <p:extLst>
      <p:ext uri="{BB962C8B-B14F-4D97-AF65-F5344CB8AC3E}">
        <p14:creationId xmlns:p14="http://schemas.microsoft.com/office/powerpoint/2010/main" val="27942933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nimated Title and Images">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0" y="-1"/>
            <a:ext cx="5041900" cy="3357563"/>
          </a:xfrm>
          <a:solidFill>
            <a:schemeClr val="bg1"/>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6165850" y="3357563"/>
            <a:ext cx="6022552" cy="3499955"/>
          </a:xfrm>
          <a:solidFill>
            <a:schemeClr val="bg1"/>
          </a:solidFill>
        </p:spPr>
        <p:txBody>
          <a:bodyPr vert="horz" lIns="0" tIns="0" rIns="0" bIns="0" rtlCol="0">
            <a:noAutofit/>
          </a:bodyPr>
          <a:lstStyle>
            <a:lvl1pPr marL="0" marR="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2" name="Text Placeholder 5">
            <a:extLst>
              <a:ext uri="{FF2B5EF4-FFF2-40B4-BE49-F238E27FC236}">
                <a16:creationId xmlns:a16="http://schemas.microsoft.com/office/drawing/2014/main" id="{769031AD-BE5D-A3B7-1DEC-6584F4E4BF8D}"/>
              </a:ext>
            </a:extLst>
          </p:cNvPr>
          <p:cNvSpPr>
            <a:spLocks noGrp="1"/>
          </p:cNvSpPr>
          <p:nvPr>
            <p:ph type="body" sz="quarter" idx="12" hasCustomPrompt="1"/>
          </p:nvPr>
        </p:nvSpPr>
        <p:spPr>
          <a:xfrm>
            <a:off x="6165850" y="1306512"/>
            <a:ext cx="5736764" cy="911019"/>
          </a:xfrm>
        </p:spPr>
        <p:txBody>
          <a:bodyPr wrap="square" anchor="ctr">
            <a:spAutoFit/>
          </a:bodyPr>
          <a:lstStyle>
            <a:lvl1pPr>
              <a:lnSpc>
                <a:spcPct val="80000"/>
              </a:lnSpc>
              <a:defRPr lang="en-GB" sz="7000" b="0" i="0" kern="1200" spc="0" baseline="0" dirty="0">
                <a:solidFill>
                  <a:schemeClr val="accent1"/>
                </a:solidFill>
                <a:latin typeface="+mj-lt"/>
                <a:ea typeface="+mj-ea"/>
                <a:cs typeface="+mj-cs"/>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Key text</a:t>
            </a:r>
          </a:p>
        </p:txBody>
      </p:sp>
      <p:sp>
        <p:nvSpPr>
          <p:cNvPr id="13" name="Text Placeholder 5">
            <a:extLst>
              <a:ext uri="{FF2B5EF4-FFF2-40B4-BE49-F238E27FC236}">
                <a16:creationId xmlns:a16="http://schemas.microsoft.com/office/drawing/2014/main" id="{C02A894D-CD72-8370-90B3-68756CDFCBE0}"/>
              </a:ext>
            </a:extLst>
          </p:cNvPr>
          <p:cNvSpPr>
            <a:spLocks noGrp="1"/>
          </p:cNvSpPr>
          <p:nvPr>
            <p:ph type="body" sz="quarter" idx="15" hasCustomPrompt="1"/>
          </p:nvPr>
        </p:nvSpPr>
        <p:spPr>
          <a:xfrm>
            <a:off x="1266825" y="4377028"/>
            <a:ext cx="4754562" cy="911019"/>
          </a:xfrm>
        </p:spPr>
        <p:txBody>
          <a:bodyPr wrap="square" anchor="ctr">
            <a:spAutoFit/>
          </a:bodyPr>
          <a:lstStyle>
            <a:lvl1pPr>
              <a:lnSpc>
                <a:spcPct val="80000"/>
              </a:lnSpc>
              <a:defRPr lang="en-GB" sz="7000" b="0" i="0" kern="1200" spc="0" baseline="0" dirty="0">
                <a:solidFill>
                  <a:schemeClr val="accent1"/>
                </a:solidFill>
                <a:latin typeface="+mj-lt"/>
                <a:ea typeface="+mj-ea"/>
                <a:cs typeface="+mj-cs"/>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goes here</a:t>
            </a:r>
          </a:p>
        </p:txBody>
      </p:sp>
    </p:spTree>
    <p:extLst>
      <p:ext uri="{BB962C8B-B14F-4D97-AF65-F5344CB8AC3E}">
        <p14:creationId xmlns:p14="http://schemas.microsoft.com/office/powerpoint/2010/main" val="7017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63" presetClass="path" presetSubtype="0" accel="50000" decel="50000" fill="hold" grpId="1" nodeType="withEffect">
                                  <p:stCondLst>
                                    <p:cond delay="0"/>
                                  </p:stCondLst>
                                  <p:childTnLst>
                                    <p:animMotion origin="layout" path="M 1.45833E-6 -4.07407E-6 L 0.03906 -4.07407E-6 " pathEditMode="relative" rAng="0" ptsTypes="AA">
                                      <p:cBhvr>
                                        <p:cTn id="9" dur="1000" spd="-100000" fill="hold"/>
                                        <p:tgtEl>
                                          <p:spTgt spid="12"/>
                                        </p:tgtEl>
                                        <p:attrNameLst>
                                          <p:attrName>ppt_x</p:attrName>
                                          <p:attrName>ppt_y</p:attrName>
                                        </p:attrNameLst>
                                      </p:cBhvr>
                                      <p:rCtr x="1953"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63" presetClass="path" presetSubtype="0" accel="50000" decel="50000" fill="hold" grpId="1" nodeType="withEffect">
                                  <p:stCondLst>
                                    <p:cond delay="0"/>
                                  </p:stCondLst>
                                  <p:childTnLst>
                                    <p:animMotion origin="layout" path="M -3.33333E-6 -3.7037E-6 L -0.03437 -3.7037E-6 " pathEditMode="relative" rAng="0" ptsTypes="AA">
                                      <p:cBhvr>
                                        <p:cTn id="18" dur="1000" spd="-100000" fill="hold"/>
                                        <p:tgtEl>
                                          <p:spTgt spid="13"/>
                                        </p:tgtEl>
                                        <p:attrNameLst>
                                          <p:attrName>ppt_x</p:attrName>
                                          <p:attrName>ppt_y</p:attrName>
                                        </p:attrNameLst>
                                      </p:cBhvr>
                                      <p:rCtr x="-1719" y="0"/>
                                    </p:animMotion>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tmplLst>
          <p:tmpl>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13" grpId="0">
        <p:tmplLst>
          <p:tmpl>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eam Slide x 1">
    <p:bg>
      <p:bgPr>
        <a:solidFill>
          <a:schemeClr val="accent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70614" y="0"/>
            <a:ext cx="6021385" cy="6858000"/>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288925" y="4889500"/>
            <a:ext cx="2795587" cy="876300"/>
          </a:xfrm>
        </p:spPr>
        <p:txBody>
          <a:bodyPr anchor="t"/>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ext Placeholder 7">
            <a:extLst>
              <a:ext uri="{FF2B5EF4-FFF2-40B4-BE49-F238E27FC236}">
                <a16:creationId xmlns:a16="http://schemas.microsoft.com/office/drawing/2014/main" id="{D8DD8F62-9521-0227-75CF-0AE636418711}"/>
              </a:ext>
            </a:extLst>
          </p:cNvPr>
          <p:cNvSpPr>
            <a:spLocks noGrp="1"/>
          </p:cNvSpPr>
          <p:nvPr>
            <p:ph type="body" sz="quarter" idx="15" hasCustomPrompt="1"/>
          </p:nvPr>
        </p:nvSpPr>
        <p:spPr>
          <a:xfrm>
            <a:off x="288925" y="2338388"/>
            <a:ext cx="3778250" cy="1893887"/>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9" name="Title 7">
            <a:extLst>
              <a:ext uri="{FF2B5EF4-FFF2-40B4-BE49-F238E27FC236}">
                <a16:creationId xmlns:a16="http://schemas.microsoft.com/office/drawing/2014/main" id="{B09A4C51-350E-EA65-5ABE-B10E6D298CF1}"/>
              </a:ext>
            </a:extLst>
          </p:cNvPr>
          <p:cNvSpPr>
            <a:spLocks noGrp="1"/>
          </p:cNvSpPr>
          <p:nvPr>
            <p:ph type="title" hasCustomPrompt="1"/>
          </p:nvPr>
        </p:nvSpPr>
        <p:spPr>
          <a:xfrm>
            <a:off x="288303" y="262800"/>
            <a:ext cx="5733085" cy="468590"/>
          </a:xfrm>
        </p:spPr>
        <p:txBody>
          <a:bodyPr/>
          <a:lstStyle>
            <a:lvl1pPr>
              <a:defRPr>
                <a:solidFill>
                  <a:schemeClr val="bg1"/>
                </a:solidFill>
              </a:defRPr>
            </a:lvl1pPr>
          </a:lstStyle>
          <a:p>
            <a:r>
              <a:rPr lang="en-US"/>
              <a:t>Master title style</a:t>
            </a:r>
            <a:endParaRPr lang="en-GB"/>
          </a:p>
        </p:txBody>
      </p:sp>
      <p:sp>
        <p:nvSpPr>
          <p:cNvPr id="2" name="Subtitle 2">
            <a:extLst>
              <a:ext uri="{FF2B5EF4-FFF2-40B4-BE49-F238E27FC236}">
                <a16:creationId xmlns:a16="http://schemas.microsoft.com/office/drawing/2014/main" id="{5751BFC5-7E94-8966-6D2A-5204BCB942D2}"/>
              </a:ext>
            </a:extLst>
          </p:cNvPr>
          <p:cNvSpPr>
            <a:spLocks noGrp="1"/>
          </p:cNvSpPr>
          <p:nvPr>
            <p:ph type="subTitle" idx="16" hasCustomPrompt="1"/>
          </p:nvPr>
        </p:nvSpPr>
        <p:spPr>
          <a:xfrm>
            <a:off x="288302" y="713620"/>
            <a:ext cx="5733085" cy="292965"/>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3" name="Graphic 8">
            <a:extLst>
              <a:ext uri="{FF2B5EF4-FFF2-40B4-BE49-F238E27FC236}">
                <a16:creationId xmlns:a16="http://schemas.microsoft.com/office/drawing/2014/main" id="{C40E4DC1-BB74-3975-DFE6-D6234B08E410}"/>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
        <p:nvSpPr>
          <p:cNvPr id="6" name="Footer Placeholder 4">
            <a:extLst>
              <a:ext uri="{FF2B5EF4-FFF2-40B4-BE49-F238E27FC236}">
                <a16:creationId xmlns:a16="http://schemas.microsoft.com/office/drawing/2014/main" id="{E3D9D9B0-873B-B8A9-1B63-57E03B292653}"/>
              </a:ext>
            </a:extLst>
          </p:cNvPr>
          <p:cNvSpPr>
            <a:spLocks noGrp="1"/>
          </p:cNvSpPr>
          <p:nvPr>
            <p:ph type="ftr" sz="quarter" idx="3"/>
          </p:nvPr>
        </p:nvSpPr>
        <p:spPr>
          <a:xfrm>
            <a:off x="288259" y="5868000"/>
            <a:ext cx="5733085"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pic>
        <p:nvPicPr>
          <p:cNvPr id="10" name="Graphic 9">
            <a:extLst>
              <a:ext uri="{FF2B5EF4-FFF2-40B4-BE49-F238E27FC236}">
                <a16:creationId xmlns:a16="http://schemas.microsoft.com/office/drawing/2014/main" id="{EB762CEF-6379-E83F-69EE-AFCF690E453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144656" y="6418605"/>
            <a:ext cx="747147" cy="157294"/>
          </a:xfrm>
          <a:prstGeom prst="rect">
            <a:avLst/>
          </a:prstGeom>
        </p:spPr>
      </p:pic>
    </p:spTree>
    <p:extLst>
      <p:ext uri="{BB962C8B-B14F-4D97-AF65-F5344CB8AC3E}">
        <p14:creationId xmlns:p14="http://schemas.microsoft.com/office/powerpoint/2010/main" val="23063953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eam Slide x 1-2">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8124825"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8124825"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AE887C0B-D804-38AD-7676-333BDBFC1AF7}"/>
              </a:ext>
            </a:extLst>
          </p:cNvPr>
          <p:cNvSpPr>
            <a:spLocks noGrp="1"/>
          </p:cNvSpPr>
          <p:nvPr>
            <p:ph type="body" sz="quarter" idx="15" hasCustomPrompt="1"/>
          </p:nvPr>
        </p:nvSpPr>
        <p:spPr>
          <a:xfrm>
            <a:off x="288925" y="4376739"/>
            <a:ext cx="3778250"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4207732" y="285158"/>
            <a:ext cx="3775075" cy="3947118"/>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4207732" y="4376739"/>
            <a:ext cx="377507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0" name="Title 7">
            <a:extLst>
              <a:ext uri="{FF2B5EF4-FFF2-40B4-BE49-F238E27FC236}">
                <a16:creationId xmlns:a16="http://schemas.microsoft.com/office/drawing/2014/main" id="{E80529FD-0171-E552-588C-C152AED56261}"/>
              </a:ext>
            </a:extLst>
          </p:cNvPr>
          <p:cNvSpPr>
            <a:spLocks noGrp="1"/>
          </p:cNvSpPr>
          <p:nvPr>
            <p:ph type="title" hasCustomPrompt="1"/>
          </p:nvPr>
        </p:nvSpPr>
        <p:spPr>
          <a:xfrm>
            <a:off x="288303" y="262800"/>
            <a:ext cx="3775073" cy="454529"/>
          </a:xfrm>
        </p:spPr>
        <p:txBody>
          <a:bodyPr/>
          <a:lstStyle>
            <a:lvl1pPr>
              <a:defRPr>
                <a:solidFill>
                  <a:schemeClr val="bg1"/>
                </a:solidFill>
              </a:defRPr>
            </a:lvl1pPr>
          </a:lstStyle>
          <a:p>
            <a:r>
              <a:rPr lang="en-US"/>
              <a:t>Master title style</a:t>
            </a:r>
            <a:endParaRPr lang="en-GB"/>
          </a:p>
        </p:txBody>
      </p:sp>
      <p:sp>
        <p:nvSpPr>
          <p:cNvPr id="5" name="Subtitle 2">
            <a:extLst>
              <a:ext uri="{FF2B5EF4-FFF2-40B4-BE49-F238E27FC236}">
                <a16:creationId xmlns:a16="http://schemas.microsoft.com/office/drawing/2014/main" id="{EA79EF84-4162-265E-6156-177364480E50}"/>
              </a:ext>
            </a:extLst>
          </p:cNvPr>
          <p:cNvSpPr>
            <a:spLocks noGrp="1"/>
          </p:cNvSpPr>
          <p:nvPr>
            <p:ph type="subTitle" idx="16" hasCustomPrompt="1"/>
          </p:nvPr>
        </p:nvSpPr>
        <p:spPr>
          <a:xfrm>
            <a:off x="288302" y="713620"/>
            <a:ext cx="3775075" cy="292965"/>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13" name="Footer Placeholder 4">
            <a:extLst>
              <a:ext uri="{FF2B5EF4-FFF2-40B4-BE49-F238E27FC236}">
                <a16:creationId xmlns:a16="http://schemas.microsoft.com/office/drawing/2014/main" id="{99B23211-718F-C72D-C415-24096BDEEB7A}"/>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7" name="Slide Number Placeholder 5">
            <a:extLst>
              <a:ext uri="{FF2B5EF4-FFF2-40B4-BE49-F238E27FC236}">
                <a16:creationId xmlns:a16="http://schemas.microsoft.com/office/drawing/2014/main" id="{90BAE1C4-8C53-F889-33BD-2F49ACEA13D8}"/>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9" name="Graphic 8">
            <a:extLst>
              <a:ext uri="{FF2B5EF4-FFF2-40B4-BE49-F238E27FC236}">
                <a16:creationId xmlns:a16="http://schemas.microsoft.com/office/drawing/2014/main" id="{482CECF5-BBCB-3C3C-5C16-98CE56519A6A}"/>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pic>
        <p:nvPicPr>
          <p:cNvPr id="6" name="Graphic 5">
            <a:extLst>
              <a:ext uri="{FF2B5EF4-FFF2-40B4-BE49-F238E27FC236}">
                <a16:creationId xmlns:a16="http://schemas.microsoft.com/office/drawing/2014/main" id="{B84791DB-A4B1-EC2D-AAEB-81B483A4A0B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4753" y="6418605"/>
            <a:ext cx="747147" cy="157294"/>
          </a:xfrm>
          <a:prstGeom prst="rect">
            <a:avLst/>
          </a:prstGeom>
        </p:spPr>
      </p:pic>
    </p:spTree>
    <p:extLst>
      <p:ext uri="{BB962C8B-B14F-4D97-AF65-F5344CB8AC3E}">
        <p14:creationId xmlns:p14="http://schemas.microsoft.com/office/powerpoint/2010/main" val="11546305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eam Slide x 3">
    <p:bg>
      <p:bgPr>
        <a:solidFill>
          <a:schemeClr val="accent1"/>
        </a:solidFill>
        <a:effectLst/>
      </p:bgPr>
    </p:bg>
    <p:spTree>
      <p:nvGrpSpPr>
        <p:cNvPr id="1" name=""/>
        <p:cNvGrpSpPr/>
        <p:nvPr/>
      </p:nvGrpSpPr>
      <p:grpSpPr>
        <a:xfrm>
          <a:off x="0" y="0"/>
          <a:ext cx="0" cy="0"/>
          <a:chOff x="0" y="0"/>
          <a:chExt cx="0" cy="0"/>
        </a:xfrm>
      </p:grpSpPr>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bg1"/>
                </a:solidFill>
                <a:latin typeface="Johnson Text" pitchFamily="2" charset="77"/>
                <a:ea typeface="+mn-ea"/>
                <a:cs typeface="+mn-cs"/>
              </a:defRPr>
            </a:lvl1pPr>
            <a:lvl2pPr marL="0" indent="0">
              <a:spcBef>
                <a:spcPts val="0"/>
              </a:spcBef>
              <a:spcAft>
                <a:spcPts val="0"/>
              </a:spcAft>
              <a:buNone/>
              <a:defRPr sz="1400" b="0" i="0">
                <a:solidFill>
                  <a:schemeClr val="bg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8" name="Text Placeholder 7">
            <a:extLst>
              <a:ext uri="{FF2B5EF4-FFF2-40B4-BE49-F238E27FC236}">
                <a16:creationId xmlns:a16="http://schemas.microsoft.com/office/drawing/2014/main" id="{048FEEB1-636D-38E4-1003-F9C2F0009989}"/>
              </a:ext>
            </a:extLst>
          </p:cNvPr>
          <p:cNvSpPr>
            <a:spLocks noGrp="1"/>
          </p:cNvSpPr>
          <p:nvPr>
            <p:ph type="body" sz="quarter" idx="15" hasCustomPrompt="1"/>
          </p:nvPr>
        </p:nvSpPr>
        <p:spPr>
          <a:xfrm>
            <a:off x="288925" y="4376739"/>
            <a:ext cx="2776485" cy="138906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GB"/>
              <a:t>Click to add text. Delete if not required.</a:t>
            </a:r>
          </a:p>
          <a:p>
            <a:pPr lvl="1"/>
            <a:r>
              <a:rPr lang="en-GB"/>
              <a:t>Second level</a:t>
            </a:r>
          </a:p>
          <a:p>
            <a:pPr lvl="2"/>
            <a:r>
              <a:rPr lang="en-GB"/>
              <a:t>Third level</a:t>
            </a:r>
          </a:p>
        </p:txBody>
      </p:sp>
      <p:sp>
        <p:nvSpPr>
          <p:cNvPr id="12" name="Title 11">
            <a:extLst>
              <a:ext uri="{FF2B5EF4-FFF2-40B4-BE49-F238E27FC236}">
                <a16:creationId xmlns:a16="http://schemas.microsoft.com/office/drawing/2014/main" id="{C45B8B1D-DD68-528A-E1DB-9EC7F9835CC4}"/>
              </a:ext>
            </a:extLst>
          </p:cNvPr>
          <p:cNvSpPr>
            <a:spLocks noGrp="1"/>
          </p:cNvSpPr>
          <p:nvPr>
            <p:ph type="title"/>
          </p:nvPr>
        </p:nvSpPr>
        <p:spPr>
          <a:xfrm>
            <a:off x="288303" y="262800"/>
            <a:ext cx="9649446" cy="468590"/>
          </a:xfrm>
        </p:spPr>
        <p:txBody>
          <a:bodyPr/>
          <a:lstStyle>
            <a:lvl1pPr>
              <a:defRPr>
                <a:solidFill>
                  <a:schemeClr val="bg1"/>
                </a:solidFill>
              </a:defRPr>
            </a:lvl1pPr>
          </a:lstStyle>
          <a:p>
            <a:r>
              <a:rPr lang="en-GB"/>
              <a:t>Click to edit Master title style</a:t>
            </a:r>
          </a:p>
        </p:txBody>
      </p:sp>
      <p:sp>
        <p:nvSpPr>
          <p:cNvPr id="3" name="Subtitle 2">
            <a:extLst>
              <a:ext uri="{FF2B5EF4-FFF2-40B4-BE49-F238E27FC236}">
                <a16:creationId xmlns:a16="http://schemas.microsoft.com/office/drawing/2014/main" id="{A56CA54C-86BC-245E-8EEE-F0C02489F097}"/>
              </a:ext>
            </a:extLst>
          </p:cNvPr>
          <p:cNvSpPr>
            <a:spLocks noGrp="1"/>
          </p:cNvSpPr>
          <p:nvPr>
            <p:ph type="subTitle" idx="16" hasCustomPrompt="1"/>
          </p:nvPr>
        </p:nvSpPr>
        <p:spPr>
          <a:xfrm>
            <a:off x="288301" y="713620"/>
            <a:ext cx="9649445" cy="292965"/>
          </a:xfrm>
        </p:spPr>
        <p:txBody>
          <a:bodyPr vert="horz" wrap="square" lIns="0" tIns="0" rIns="0" bIns="0" rtlCol="0" anchor="t">
            <a:spAutoFit/>
          </a:bodyPr>
          <a:lstStyle>
            <a:lvl1pPr>
              <a:defRPr lang="en-GB" b="1" dirty="0">
                <a:solidFill>
                  <a:schemeClr val="bg1"/>
                </a:solidFill>
              </a:defRPr>
            </a:lvl1pPr>
          </a:lstStyle>
          <a:p>
            <a:pPr lvl="0"/>
            <a:r>
              <a:rPr lang="en-GB"/>
              <a:t>Subtitle. Delete if not required.</a:t>
            </a:r>
          </a:p>
        </p:txBody>
      </p:sp>
      <p:sp>
        <p:nvSpPr>
          <p:cNvPr id="15" name="Footer Placeholder 4">
            <a:extLst>
              <a:ext uri="{FF2B5EF4-FFF2-40B4-BE49-F238E27FC236}">
                <a16:creationId xmlns:a16="http://schemas.microsoft.com/office/drawing/2014/main" id="{8498F38D-E287-CD9F-9BFC-10B3256FE9BE}"/>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7" name="Slide Number Placeholder 5">
            <a:extLst>
              <a:ext uri="{FF2B5EF4-FFF2-40B4-BE49-F238E27FC236}">
                <a16:creationId xmlns:a16="http://schemas.microsoft.com/office/drawing/2014/main" id="{7429701B-BA59-63AC-184E-531FE07F601E}"/>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6" name="Graphic 8">
            <a:extLst>
              <a:ext uri="{FF2B5EF4-FFF2-40B4-BE49-F238E27FC236}">
                <a16:creationId xmlns:a16="http://schemas.microsoft.com/office/drawing/2014/main" id="{9E2456D6-0DCE-CB9D-60A5-2CD05AD6A4F2}"/>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pic>
        <p:nvPicPr>
          <p:cNvPr id="5" name="Graphic 4">
            <a:extLst>
              <a:ext uri="{FF2B5EF4-FFF2-40B4-BE49-F238E27FC236}">
                <a16:creationId xmlns:a16="http://schemas.microsoft.com/office/drawing/2014/main" id="{179A4606-E780-EC63-6639-AADB7B39D5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4753" y="6418605"/>
            <a:ext cx="747147" cy="157294"/>
          </a:xfrm>
          <a:prstGeom prst="rect">
            <a:avLst/>
          </a:prstGeom>
        </p:spPr>
      </p:pic>
    </p:spTree>
    <p:extLst>
      <p:ext uri="{BB962C8B-B14F-4D97-AF65-F5344CB8AC3E}">
        <p14:creationId xmlns:p14="http://schemas.microsoft.com/office/powerpoint/2010/main" val="3277413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anel Images - Long titles [Accessible Version]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accent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889500"/>
            <a:ext cx="4531034"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7" name="Graphic 2">
            <a:extLst>
              <a:ext uri="{FF2B5EF4-FFF2-40B4-BE49-F238E27FC236}">
                <a16:creationId xmlns:a16="http://schemas.microsoft.com/office/drawing/2014/main" id="{6FE39920-28CC-4C37-EC19-6F2C7A632392}"/>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accent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80A1E8EF-1DE0-EC73-1B00-F12B8E8434B3}"/>
              </a:ext>
            </a:extLst>
          </p:cNvPr>
          <p:cNvSpPr>
            <a:spLocks noGrp="1"/>
          </p:cNvSpPr>
          <p:nvPr>
            <p:ph type="ftr" sz="quarter" idx="3"/>
          </p:nvPr>
        </p:nvSpPr>
        <p:spPr>
          <a:xfrm>
            <a:off x="288259" y="5868000"/>
            <a:ext cx="452758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pic>
        <p:nvPicPr>
          <p:cNvPr id="5" name="Graphic 4">
            <a:extLst>
              <a:ext uri="{FF2B5EF4-FFF2-40B4-BE49-F238E27FC236}">
                <a16:creationId xmlns:a16="http://schemas.microsoft.com/office/drawing/2014/main" id="{62250ED8-D33C-B2B9-6D45-B3319E14DC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5026" y="6373295"/>
            <a:ext cx="962370" cy="202604"/>
          </a:xfrm>
          <a:prstGeom prst="rect">
            <a:avLst/>
          </a:prstGeom>
        </p:spPr>
      </p:pic>
      <p:pic>
        <p:nvPicPr>
          <p:cNvPr id="6" name="Picture 5" descr="Two people knitting&#10;&#10;Description automatically generated">
            <a:extLst>
              <a:ext uri="{FF2B5EF4-FFF2-40B4-BE49-F238E27FC236}">
                <a16:creationId xmlns:a16="http://schemas.microsoft.com/office/drawing/2014/main" id="{ED323375-2221-04EE-67A9-9D9B0B455380}"/>
              </a:ext>
            </a:extLst>
          </p:cNvPr>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9150578" y="0"/>
            <a:ext cx="3041422" cy="3433767"/>
          </a:xfrm>
          <a:prstGeom prst="rect">
            <a:avLst/>
          </a:prstGeom>
        </p:spPr>
      </p:pic>
      <p:pic>
        <p:nvPicPr>
          <p:cNvPr id="10" name="Picture 9" descr="A close-up of a cell&#10;&#10;Description automatically generated">
            <a:extLst>
              <a:ext uri="{FF2B5EF4-FFF2-40B4-BE49-F238E27FC236}">
                <a16:creationId xmlns:a16="http://schemas.microsoft.com/office/drawing/2014/main" id="{E3180FBA-7185-52D0-C535-CA7E390C2463}"/>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5086855" y="3409103"/>
            <a:ext cx="3037969" cy="3448896"/>
          </a:xfrm>
          <a:prstGeom prst="rect">
            <a:avLst/>
          </a:prstGeom>
        </p:spPr>
      </p:pic>
    </p:spTree>
    <p:extLst>
      <p:ext uri="{BB962C8B-B14F-4D97-AF65-F5344CB8AC3E}">
        <p14:creationId xmlns:p14="http://schemas.microsoft.com/office/powerpoint/2010/main" val="42025131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Slide x 4">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616108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6161088"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Picture Placeholder 3">
            <a:extLst>
              <a:ext uri="{FF2B5EF4-FFF2-40B4-BE49-F238E27FC236}">
                <a16:creationId xmlns:a16="http://schemas.microsoft.com/office/drawing/2014/main" id="{AE4666F2-0E72-5C8A-DFF8-2DD7C6E4BAAE}"/>
              </a:ext>
            </a:extLst>
          </p:cNvPr>
          <p:cNvSpPr>
            <a:spLocks noGrp="1"/>
          </p:cNvSpPr>
          <p:nvPr>
            <p:ph type="pic" sz="quarter" idx="25" hasCustomPrompt="1"/>
          </p:nvPr>
        </p:nvSpPr>
        <p:spPr>
          <a:xfrm>
            <a:off x="3225801"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 name="Text Placeholder 10">
            <a:extLst>
              <a:ext uri="{FF2B5EF4-FFF2-40B4-BE49-F238E27FC236}">
                <a16:creationId xmlns:a16="http://schemas.microsoft.com/office/drawing/2014/main" id="{9C68E616-CAC0-EE06-D15E-AFFEF3740EFF}"/>
              </a:ext>
            </a:extLst>
          </p:cNvPr>
          <p:cNvSpPr>
            <a:spLocks noGrp="1"/>
          </p:cNvSpPr>
          <p:nvPr>
            <p:ph type="body" sz="quarter" idx="26" hasCustomPrompt="1"/>
          </p:nvPr>
        </p:nvSpPr>
        <p:spPr>
          <a:xfrm>
            <a:off x="3225800"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9" name="Picture Placeholder 3">
            <a:extLst>
              <a:ext uri="{FF2B5EF4-FFF2-40B4-BE49-F238E27FC236}">
                <a16:creationId xmlns:a16="http://schemas.microsoft.com/office/drawing/2014/main" id="{2D83ADDB-0799-3ABA-AFB5-0EF907EBBC1C}"/>
              </a:ext>
            </a:extLst>
          </p:cNvPr>
          <p:cNvSpPr>
            <a:spLocks noGrp="1"/>
          </p:cNvSpPr>
          <p:nvPr>
            <p:ph type="pic" sz="quarter" idx="27" hasCustomPrompt="1"/>
          </p:nvPr>
        </p:nvSpPr>
        <p:spPr>
          <a:xfrm>
            <a:off x="9119384"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0" name="Text Placeholder 10">
            <a:extLst>
              <a:ext uri="{FF2B5EF4-FFF2-40B4-BE49-F238E27FC236}">
                <a16:creationId xmlns:a16="http://schemas.microsoft.com/office/drawing/2014/main" id="{5A40ED4D-9D7E-FA31-0E92-48608769B8DC}"/>
              </a:ext>
            </a:extLst>
          </p:cNvPr>
          <p:cNvSpPr>
            <a:spLocks noGrp="1"/>
          </p:cNvSpPr>
          <p:nvPr>
            <p:ph type="body" sz="quarter" idx="28" hasCustomPrompt="1"/>
          </p:nvPr>
        </p:nvSpPr>
        <p:spPr>
          <a:xfrm>
            <a:off x="9119383" y="4376739"/>
            <a:ext cx="2797905"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1" name="Picture Placeholder 3">
            <a:extLst>
              <a:ext uri="{FF2B5EF4-FFF2-40B4-BE49-F238E27FC236}">
                <a16:creationId xmlns:a16="http://schemas.microsoft.com/office/drawing/2014/main" id="{F5068F87-7E7A-B5CF-3CBC-E18B6DD0D732}"/>
              </a:ext>
            </a:extLst>
          </p:cNvPr>
          <p:cNvSpPr>
            <a:spLocks noGrp="1"/>
          </p:cNvSpPr>
          <p:nvPr>
            <p:ph type="pic" sz="quarter" idx="29" hasCustomPrompt="1"/>
          </p:nvPr>
        </p:nvSpPr>
        <p:spPr>
          <a:xfrm>
            <a:off x="291479" y="1309284"/>
            <a:ext cx="2795588" cy="2922992"/>
          </a:xfrm>
          <a:solidFill>
            <a:schemeClr val="tx2"/>
          </a:solidFill>
        </p:spPr>
        <p:txBody>
          <a:bodyPr vert="horz" lIns="0" tIns="0" rIns="0" bIns="0" rtlCol="0">
            <a:noAutofit/>
          </a:bodyPr>
          <a:lstStyle>
            <a:lvl1pPr>
              <a:defRPr lang="en-GB" sz="16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2" name="Text Placeholder 10">
            <a:extLst>
              <a:ext uri="{FF2B5EF4-FFF2-40B4-BE49-F238E27FC236}">
                <a16:creationId xmlns:a16="http://schemas.microsoft.com/office/drawing/2014/main" id="{B4F951B9-FA91-8764-4AF1-2302D32F8D5A}"/>
              </a:ext>
            </a:extLst>
          </p:cNvPr>
          <p:cNvSpPr>
            <a:spLocks noGrp="1"/>
          </p:cNvSpPr>
          <p:nvPr>
            <p:ph type="body" sz="quarter" idx="30" hasCustomPrompt="1"/>
          </p:nvPr>
        </p:nvSpPr>
        <p:spPr>
          <a:xfrm>
            <a:off x="291478" y="4376739"/>
            <a:ext cx="2794731"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 name="Text Placeholder 7">
            <a:extLst>
              <a:ext uri="{FF2B5EF4-FFF2-40B4-BE49-F238E27FC236}">
                <a16:creationId xmlns:a16="http://schemas.microsoft.com/office/drawing/2014/main" id="{5F91C3EF-5967-CDBE-EACE-2531D873C36A}"/>
              </a:ext>
            </a:extLst>
          </p:cNvPr>
          <p:cNvSpPr>
            <a:spLocks noGrp="1"/>
          </p:cNvSpPr>
          <p:nvPr>
            <p:ph type="body" sz="quarter" idx="31" hasCustomPrompt="1"/>
          </p:nvPr>
        </p:nvSpPr>
        <p:spPr>
          <a:xfrm>
            <a:off x="8125200"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13" name="Title 7">
            <a:extLst>
              <a:ext uri="{FF2B5EF4-FFF2-40B4-BE49-F238E27FC236}">
                <a16:creationId xmlns:a16="http://schemas.microsoft.com/office/drawing/2014/main" id="{DA47195B-21A0-9A63-E4DA-58F9F29E98B6}"/>
              </a:ext>
            </a:extLst>
          </p:cNvPr>
          <p:cNvSpPr>
            <a:spLocks noGrp="1"/>
          </p:cNvSpPr>
          <p:nvPr>
            <p:ph type="title" hasCustomPrompt="1"/>
          </p:nvPr>
        </p:nvSpPr>
        <p:spPr>
          <a:xfrm>
            <a:off x="288303" y="262800"/>
            <a:ext cx="5733085" cy="468590"/>
          </a:xfrm>
        </p:spPr>
        <p:txBody>
          <a:bodyPr/>
          <a:lstStyle>
            <a:lvl1pPr>
              <a:defRPr>
                <a:solidFill>
                  <a:schemeClr val="accent1"/>
                </a:solidFill>
              </a:defRPr>
            </a:lvl1pPr>
          </a:lstStyle>
          <a:p>
            <a:r>
              <a:rPr lang="en-US"/>
              <a:t>Master title style</a:t>
            </a:r>
            <a:endParaRPr lang="en-GB"/>
          </a:p>
        </p:txBody>
      </p:sp>
      <p:sp>
        <p:nvSpPr>
          <p:cNvPr id="5" name="Subtitle 2">
            <a:extLst>
              <a:ext uri="{FF2B5EF4-FFF2-40B4-BE49-F238E27FC236}">
                <a16:creationId xmlns:a16="http://schemas.microsoft.com/office/drawing/2014/main" id="{FB220D96-C4B3-B7EB-A87A-9845F48C33C3}"/>
              </a:ext>
            </a:extLst>
          </p:cNvPr>
          <p:cNvSpPr>
            <a:spLocks noGrp="1"/>
          </p:cNvSpPr>
          <p:nvPr>
            <p:ph type="subTitle" idx="16" hasCustomPrompt="1"/>
          </p:nvPr>
        </p:nvSpPr>
        <p:spPr>
          <a:xfrm>
            <a:off x="288302" y="713620"/>
            <a:ext cx="5732229"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8" name="Footer Placeholder 4">
            <a:extLst>
              <a:ext uri="{FF2B5EF4-FFF2-40B4-BE49-F238E27FC236}">
                <a16:creationId xmlns:a16="http://schemas.microsoft.com/office/drawing/2014/main" id="{6606912E-45D9-5EEE-9496-4E85E1874A1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5200805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am Slide x 6">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2338388"/>
            <a:ext cx="1811338" cy="1893887"/>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2338388"/>
            <a:ext cx="1811338" cy="1893887"/>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4376739"/>
            <a:ext cx="1811338" cy="1389062"/>
          </a:xfrm>
        </p:spPr>
        <p:txBody>
          <a:bodyPr/>
          <a:lstStyle>
            <a:lvl1pPr>
              <a:spcBef>
                <a:spcPts val="0"/>
              </a:spcBef>
              <a:spcAft>
                <a:spcPts val="0"/>
              </a:spcAft>
              <a:defRPr lang="en-GB" sz="1400" b="1" i="0" kern="1200" dirty="0">
                <a:solidFill>
                  <a:schemeClr val="tx1"/>
                </a:solidFill>
                <a:latin typeface="Johnson Text" pitchFamily="2" charset="77"/>
                <a:ea typeface="+mn-ea"/>
                <a:cs typeface="+mn-cs"/>
              </a:defRPr>
            </a:lvl1pPr>
            <a:lvl2pPr marL="0" indent="0">
              <a:spcBef>
                <a:spcPts val="0"/>
              </a:spcBef>
              <a:spcAft>
                <a:spcPts val="0"/>
              </a:spcAft>
              <a:buNone/>
              <a:defRPr sz="14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9" name="Title 7">
            <a:extLst>
              <a:ext uri="{FF2B5EF4-FFF2-40B4-BE49-F238E27FC236}">
                <a16:creationId xmlns:a16="http://schemas.microsoft.com/office/drawing/2014/main" id="{604F17DC-3526-6523-F6A2-A614A5877E66}"/>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a:t>Master title style</a:t>
            </a:r>
            <a:endParaRPr lang="en-GB"/>
          </a:p>
        </p:txBody>
      </p:sp>
      <p:sp>
        <p:nvSpPr>
          <p:cNvPr id="5" name="Subtitle 2">
            <a:extLst>
              <a:ext uri="{FF2B5EF4-FFF2-40B4-BE49-F238E27FC236}">
                <a16:creationId xmlns:a16="http://schemas.microsoft.com/office/drawing/2014/main" id="{C2B84ACE-520E-A875-5184-5F9EE6A46C07}"/>
              </a:ext>
            </a:extLst>
          </p:cNvPr>
          <p:cNvSpPr>
            <a:spLocks noGrp="1"/>
          </p:cNvSpPr>
          <p:nvPr>
            <p:ph type="subTitle" idx="2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3" name="Footer Placeholder 4">
            <a:extLst>
              <a:ext uri="{FF2B5EF4-FFF2-40B4-BE49-F238E27FC236}">
                <a16:creationId xmlns:a16="http://schemas.microsoft.com/office/drawing/2014/main" id="{3736E8E3-26E6-DF9F-264A-BFE1AD9B09BE}"/>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4376319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am Slide x 12">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Picture Placeholder 3">
            <a:extLst>
              <a:ext uri="{FF2B5EF4-FFF2-40B4-BE49-F238E27FC236}">
                <a16:creationId xmlns:a16="http://schemas.microsoft.com/office/drawing/2014/main" id="{3DD93883-FE82-F5D7-6954-1E4205A257B6}"/>
              </a:ext>
            </a:extLst>
          </p:cNvPr>
          <p:cNvSpPr>
            <a:spLocks noGrp="1"/>
          </p:cNvSpPr>
          <p:nvPr>
            <p:ph type="pic" sz="quarter" idx="13" hasCustomPrompt="1"/>
          </p:nvPr>
        </p:nvSpPr>
        <p:spPr>
          <a:xfrm>
            <a:off x="29210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1" name="Text Placeholder 10">
            <a:extLst>
              <a:ext uri="{FF2B5EF4-FFF2-40B4-BE49-F238E27FC236}">
                <a16:creationId xmlns:a16="http://schemas.microsoft.com/office/drawing/2014/main" id="{BAF95DAC-024B-BE13-C7C3-B8E962C0E286}"/>
              </a:ext>
            </a:extLst>
          </p:cNvPr>
          <p:cNvSpPr>
            <a:spLocks noGrp="1"/>
          </p:cNvSpPr>
          <p:nvPr>
            <p:ph type="body" sz="quarter" idx="14" hasCustomPrompt="1"/>
          </p:nvPr>
        </p:nvSpPr>
        <p:spPr>
          <a:xfrm>
            <a:off x="292100"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2" name="Picture Placeholder 3">
            <a:extLst>
              <a:ext uri="{FF2B5EF4-FFF2-40B4-BE49-F238E27FC236}">
                <a16:creationId xmlns:a16="http://schemas.microsoft.com/office/drawing/2014/main" id="{D5C0A3F1-8272-1EE9-CC5E-D2F51E93821E}"/>
              </a:ext>
            </a:extLst>
          </p:cNvPr>
          <p:cNvSpPr>
            <a:spLocks noGrp="1"/>
          </p:cNvSpPr>
          <p:nvPr>
            <p:ph type="pic" sz="quarter" idx="15" hasCustomPrompt="1"/>
          </p:nvPr>
        </p:nvSpPr>
        <p:spPr>
          <a:xfrm>
            <a:off x="22510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3" name="Text Placeholder 10">
            <a:extLst>
              <a:ext uri="{FF2B5EF4-FFF2-40B4-BE49-F238E27FC236}">
                <a16:creationId xmlns:a16="http://schemas.microsoft.com/office/drawing/2014/main" id="{07824833-215E-5CBF-9B67-8C5BFCFF600B}"/>
              </a:ext>
            </a:extLst>
          </p:cNvPr>
          <p:cNvSpPr>
            <a:spLocks noGrp="1"/>
          </p:cNvSpPr>
          <p:nvPr>
            <p:ph type="body" sz="quarter" idx="16" hasCustomPrompt="1"/>
          </p:nvPr>
        </p:nvSpPr>
        <p:spPr>
          <a:xfrm>
            <a:off x="2251075"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7" name="Picture Placeholder 3">
            <a:extLst>
              <a:ext uri="{FF2B5EF4-FFF2-40B4-BE49-F238E27FC236}">
                <a16:creationId xmlns:a16="http://schemas.microsoft.com/office/drawing/2014/main" id="{BC82D359-5E82-6645-4BA5-091395FFBE4D}"/>
              </a:ext>
            </a:extLst>
          </p:cNvPr>
          <p:cNvSpPr>
            <a:spLocks noGrp="1"/>
          </p:cNvSpPr>
          <p:nvPr>
            <p:ph type="pic" sz="quarter" idx="17" hasCustomPrompt="1"/>
          </p:nvPr>
        </p:nvSpPr>
        <p:spPr>
          <a:xfrm>
            <a:off x="4206875"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18" name="Text Placeholder 10">
            <a:extLst>
              <a:ext uri="{FF2B5EF4-FFF2-40B4-BE49-F238E27FC236}">
                <a16:creationId xmlns:a16="http://schemas.microsoft.com/office/drawing/2014/main" id="{988FBE5D-B4CD-CE1A-E7E9-92C4741B19DA}"/>
              </a:ext>
            </a:extLst>
          </p:cNvPr>
          <p:cNvSpPr>
            <a:spLocks noGrp="1"/>
          </p:cNvSpPr>
          <p:nvPr>
            <p:ph type="body" sz="quarter" idx="18" hasCustomPrompt="1"/>
          </p:nvPr>
        </p:nvSpPr>
        <p:spPr>
          <a:xfrm>
            <a:off x="4206875"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19" name="Picture Placeholder 3">
            <a:extLst>
              <a:ext uri="{FF2B5EF4-FFF2-40B4-BE49-F238E27FC236}">
                <a16:creationId xmlns:a16="http://schemas.microsoft.com/office/drawing/2014/main" id="{AE6CF7F4-E399-5395-4477-3A071CFE8BF6}"/>
              </a:ext>
            </a:extLst>
          </p:cNvPr>
          <p:cNvSpPr>
            <a:spLocks noGrp="1"/>
          </p:cNvSpPr>
          <p:nvPr>
            <p:ph type="pic" sz="quarter" idx="19" hasCustomPrompt="1"/>
          </p:nvPr>
        </p:nvSpPr>
        <p:spPr>
          <a:xfrm>
            <a:off x="6165850"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0" name="Text Placeholder 10">
            <a:extLst>
              <a:ext uri="{FF2B5EF4-FFF2-40B4-BE49-F238E27FC236}">
                <a16:creationId xmlns:a16="http://schemas.microsoft.com/office/drawing/2014/main" id="{7F69C6C1-FD43-DD7E-F8C1-DD938FA7E864}"/>
              </a:ext>
            </a:extLst>
          </p:cNvPr>
          <p:cNvSpPr>
            <a:spLocks noGrp="1"/>
          </p:cNvSpPr>
          <p:nvPr>
            <p:ph type="body" sz="quarter" idx="20" hasCustomPrompt="1"/>
          </p:nvPr>
        </p:nvSpPr>
        <p:spPr>
          <a:xfrm>
            <a:off x="6165850"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1" name="Picture Placeholder 3">
            <a:extLst>
              <a:ext uri="{FF2B5EF4-FFF2-40B4-BE49-F238E27FC236}">
                <a16:creationId xmlns:a16="http://schemas.microsoft.com/office/drawing/2014/main" id="{C3F6ED5E-6C41-2A6E-8284-782D115E0AC8}"/>
              </a:ext>
            </a:extLst>
          </p:cNvPr>
          <p:cNvSpPr>
            <a:spLocks noGrp="1"/>
          </p:cNvSpPr>
          <p:nvPr>
            <p:ph type="pic" sz="quarter" idx="21" hasCustomPrompt="1"/>
          </p:nvPr>
        </p:nvSpPr>
        <p:spPr>
          <a:xfrm>
            <a:off x="8129587" y="1325991"/>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2" name="Text Placeholder 10">
            <a:extLst>
              <a:ext uri="{FF2B5EF4-FFF2-40B4-BE49-F238E27FC236}">
                <a16:creationId xmlns:a16="http://schemas.microsoft.com/office/drawing/2014/main" id="{DE4654D5-A3A7-62DC-42E2-4450D8FF9149}"/>
              </a:ext>
            </a:extLst>
          </p:cNvPr>
          <p:cNvSpPr>
            <a:spLocks noGrp="1"/>
          </p:cNvSpPr>
          <p:nvPr>
            <p:ph type="body" sz="quarter" idx="22" hasCustomPrompt="1"/>
          </p:nvPr>
        </p:nvSpPr>
        <p:spPr>
          <a:xfrm>
            <a:off x="8129587"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3" name="Picture Placeholder 3">
            <a:extLst>
              <a:ext uri="{FF2B5EF4-FFF2-40B4-BE49-F238E27FC236}">
                <a16:creationId xmlns:a16="http://schemas.microsoft.com/office/drawing/2014/main" id="{9858E5CC-B320-8459-7BD7-5CE14C5E3AC9}"/>
              </a:ext>
            </a:extLst>
          </p:cNvPr>
          <p:cNvSpPr>
            <a:spLocks noGrp="1"/>
          </p:cNvSpPr>
          <p:nvPr>
            <p:ph type="pic" sz="quarter" idx="23" hasCustomPrompt="1"/>
          </p:nvPr>
        </p:nvSpPr>
        <p:spPr>
          <a:xfrm>
            <a:off x="10088562" y="1325991"/>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24" name="Text Placeholder 10">
            <a:extLst>
              <a:ext uri="{FF2B5EF4-FFF2-40B4-BE49-F238E27FC236}">
                <a16:creationId xmlns:a16="http://schemas.microsoft.com/office/drawing/2014/main" id="{BA241006-FA7F-3ABD-E9C0-8E177A254F71}"/>
              </a:ext>
            </a:extLst>
          </p:cNvPr>
          <p:cNvSpPr>
            <a:spLocks noGrp="1"/>
          </p:cNvSpPr>
          <p:nvPr>
            <p:ph type="body" sz="quarter" idx="24" hasCustomPrompt="1"/>
          </p:nvPr>
        </p:nvSpPr>
        <p:spPr>
          <a:xfrm>
            <a:off x="10088562" y="3133126"/>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2" name="Text Placeholder 7">
            <a:extLst>
              <a:ext uri="{FF2B5EF4-FFF2-40B4-BE49-F238E27FC236}">
                <a16:creationId xmlns:a16="http://schemas.microsoft.com/office/drawing/2014/main" id="{7BD20165-AAB7-7FF2-32A4-4043B7F5215A}"/>
              </a:ext>
            </a:extLst>
          </p:cNvPr>
          <p:cNvSpPr>
            <a:spLocks noGrp="1"/>
          </p:cNvSpPr>
          <p:nvPr>
            <p:ph type="body" sz="quarter" idx="25"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30" name="Picture Placeholder 3">
            <a:extLst>
              <a:ext uri="{FF2B5EF4-FFF2-40B4-BE49-F238E27FC236}">
                <a16:creationId xmlns:a16="http://schemas.microsoft.com/office/drawing/2014/main" id="{1E351EF8-8286-87AC-38C6-7E9DC74AA5D5}"/>
              </a:ext>
            </a:extLst>
          </p:cNvPr>
          <p:cNvSpPr>
            <a:spLocks noGrp="1"/>
          </p:cNvSpPr>
          <p:nvPr>
            <p:ph type="pic" sz="quarter" idx="26" hasCustomPrompt="1"/>
          </p:nvPr>
        </p:nvSpPr>
        <p:spPr>
          <a:xfrm>
            <a:off x="292100"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1" name="Text Placeholder 10">
            <a:extLst>
              <a:ext uri="{FF2B5EF4-FFF2-40B4-BE49-F238E27FC236}">
                <a16:creationId xmlns:a16="http://schemas.microsoft.com/office/drawing/2014/main" id="{7D881FA5-55EC-F926-2B2E-C6A382AF84D6}"/>
              </a:ext>
            </a:extLst>
          </p:cNvPr>
          <p:cNvSpPr>
            <a:spLocks noGrp="1"/>
          </p:cNvSpPr>
          <p:nvPr>
            <p:ph type="body" sz="quarter" idx="27" hasCustomPrompt="1"/>
          </p:nvPr>
        </p:nvSpPr>
        <p:spPr>
          <a:xfrm>
            <a:off x="292100"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2" name="Picture Placeholder 3">
            <a:extLst>
              <a:ext uri="{FF2B5EF4-FFF2-40B4-BE49-F238E27FC236}">
                <a16:creationId xmlns:a16="http://schemas.microsoft.com/office/drawing/2014/main" id="{BBC82E01-F7FE-2EAB-B8E7-5960A7A58603}"/>
              </a:ext>
            </a:extLst>
          </p:cNvPr>
          <p:cNvSpPr>
            <a:spLocks noGrp="1"/>
          </p:cNvSpPr>
          <p:nvPr>
            <p:ph type="pic" sz="quarter" idx="28" hasCustomPrompt="1"/>
          </p:nvPr>
        </p:nvSpPr>
        <p:spPr>
          <a:xfrm>
            <a:off x="2251075"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3" name="Text Placeholder 10">
            <a:extLst>
              <a:ext uri="{FF2B5EF4-FFF2-40B4-BE49-F238E27FC236}">
                <a16:creationId xmlns:a16="http://schemas.microsoft.com/office/drawing/2014/main" id="{AF3DAD82-5491-5A1C-AF05-DBECB12413C0}"/>
              </a:ext>
            </a:extLst>
          </p:cNvPr>
          <p:cNvSpPr>
            <a:spLocks noGrp="1"/>
          </p:cNvSpPr>
          <p:nvPr>
            <p:ph type="body" sz="quarter" idx="29" hasCustomPrompt="1"/>
          </p:nvPr>
        </p:nvSpPr>
        <p:spPr>
          <a:xfrm>
            <a:off x="2251075"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4" name="Picture Placeholder 3">
            <a:extLst>
              <a:ext uri="{FF2B5EF4-FFF2-40B4-BE49-F238E27FC236}">
                <a16:creationId xmlns:a16="http://schemas.microsoft.com/office/drawing/2014/main" id="{D56B49B1-E5CE-83C1-0D25-0898269814D0}"/>
              </a:ext>
            </a:extLst>
          </p:cNvPr>
          <p:cNvSpPr>
            <a:spLocks noGrp="1"/>
          </p:cNvSpPr>
          <p:nvPr>
            <p:ph type="pic" sz="quarter" idx="30" hasCustomPrompt="1"/>
          </p:nvPr>
        </p:nvSpPr>
        <p:spPr>
          <a:xfrm>
            <a:off x="4206875"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5" name="Text Placeholder 10">
            <a:extLst>
              <a:ext uri="{FF2B5EF4-FFF2-40B4-BE49-F238E27FC236}">
                <a16:creationId xmlns:a16="http://schemas.microsoft.com/office/drawing/2014/main" id="{0D879563-9332-8DE6-BC2B-72B716864FC8}"/>
              </a:ext>
            </a:extLst>
          </p:cNvPr>
          <p:cNvSpPr>
            <a:spLocks noGrp="1"/>
          </p:cNvSpPr>
          <p:nvPr>
            <p:ph type="body" sz="quarter" idx="31" hasCustomPrompt="1"/>
          </p:nvPr>
        </p:nvSpPr>
        <p:spPr>
          <a:xfrm>
            <a:off x="4206875"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6" name="Picture Placeholder 3">
            <a:extLst>
              <a:ext uri="{FF2B5EF4-FFF2-40B4-BE49-F238E27FC236}">
                <a16:creationId xmlns:a16="http://schemas.microsoft.com/office/drawing/2014/main" id="{34E06054-2590-E998-043B-8F545070935C}"/>
              </a:ext>
            </a:extLst>
          </p:cNvPr>
          <p:cNvSpPr>
            <a:spLocks noGrp="1"/>
          </p:cNvSpPr>
          <p:nvPr>
            <p:ph type="pic" sz="quarter" idx="32" hasCustomPrompt="1"/>
          </p:nvPr>
        </p:nvSpPr>
        <p:spPr>
          <a:xfrm>
            <a:off x="6165850"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7" name="Text Placeholder 10">
            <a:extLst>
              <a:ext uri="{FF2B5EF4-FFF2-40B4-BE49-F238E27FC236}">
                <a16:creationId xmlns:a16="http://schemas.microsoft.com/office/drawing/2014/main" id="{B2E849EB-3C88-7D18-ED79-F55E7AB9250D}"/>
              </a:ext>
            </a:extLst>
          </p:cNvPr>
          <p:cNvSpPr>
            <a:spLocks noGrp="1"/>
          </p:cNvSpPr>
          <p:nvPr>
            <p:ph type="body" sz="quarter" idx="33" hasCustomPrompt="1"/>
          </p:nvPr>
        </p:nvSpPr>
        <p:spPr>
          <a:xfrm>
            <a:off x="6165850"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38" name="Picture Placeholder 3">
            <a:extLst>
              <a:ext uri="{FF2B5EF4-FFF2-40B4-BE49-F238E27FC236}">
                <a16:creationId xmlns:a16="http://schemas.microsoft.com/office/drawing/2014/main" id="{3A8CC4AE-06AB-5A91-10DC-6C53FFB4A23A}"/>
              </a:ext>
            </a:extLst>
          </p:cNvPr>
          <p:cNvSpPr>
            <a:spLocks noGrp="1"/>
          </p:cNvSpPr>
          <p:nvPr>
            <p:ph type="pic" sz="quarter" idx="34" hasCustomPrompt="1"/>
          </p:nvPr>
        </p:nvSpPr>
        <p:spPr>
          <a:xfrm>
            <a:off x="8129587" y="3627257"/>
            <a:ext cx="1810800" cy="1742358"/>
          </a:xfrm>
          <a:solidFill>
            <a:schemeClr val="tx2"/>
          </a:solidFill>
        </p:spPr>
        <p:txBody>
          <a:bodyPr vert="horz" lIns="0" tIns="0" rIns="0" bIns="0" rtlCol="0">
            <a:noAutofit/>
          </a:bodyPr>
          <a:lstStyle>
            <a:lvl1pPr>
              <a:defRPr lang="en-GB" sz="120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39" name="Text Placeholder 10">
            <a:extLst>
              <a:ext uri="{FF2B5EF4-FFF2-40B4-BE49-F238E27FC236}">
                <a16:creationId xmlns:a16="http://schemas.microsoft.com/office/drawing/2014/main" id="{5B2ACD70-936B-5D18-96B7-1BF64FC6E214}"/>
              </a:ext>
            </a:extLst>
          </p:cNvPr>
          <p:cNvSpPr>
            <a:spLocks noGrp="1"/>
          </p:cNvSpPr>
          <p:nvPr>
            <p:ph type="body" sz="quarter" idx="35" hasCustomPrompt="1"/>
          </p:nvPr>
        </p:nvSpPr>
        <p:spPr>
          <a:xfrm>
            <a:off x="8129587"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40" name="Picture Placeholder 3">
            <a:extLst>
              <a:ext uri="{FF2B5EF4-FFF2-40B4-BE49-F238E27FC236}">
                <a16:creationId xmlns:a16="http://schemas.microsoft.com/office/drawing/2014/main" id="{96B65B4A-309C-6AFF-3233-21C6FE13D295}"/>
              </a:ext>
            </a:extLst>
          </p:cNvPr>
          <p:cNvSpPr>
            <a:spLocks noGrp="1"/>
          </p:cNvSpPr>
          <p:nvPr>
            <p:ph type="pic" sz="quarter" idx="36" hasCustomPrompt="1"/>
          </p:nvPr>
        </p:nvSpPr>
        <p:spPr>
          <a:xfrm>
            <a:off x="10088562" y="3627257"/>
            <a:ext cx="1810800" cy="1742358"/>
          </a:xfrm>
          <a:solidFill>
            <a:schemeClr val="tx2"/>
          </a:solidFill>
        </p:spPr>
        <p:txBody>
          <a:bodyPr vert="horz" lIns="0" tIns="0" rIns="0" bIns="0" rtlCol="0">
            <a:noAutofit/>
          </a:bodyPr>
          <a:lstStyle>
            <a:lvl1pPr>
              <a:defRPr lang="en-GB" sz="1200"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team member headshot.</a:t>
            </a:r>
            <a:r>
              <a:rPr lang="en-GB"/>
              <a:t> Delete if not required. </a:t>
            </a:r>
            <a:r>
              <a:rPr lang="en-US"/>
              <a:t>Double click the image to adjust crop and scale.</a:t>
            </a:r>
          </a:p>
        </p:txBody>
      </p:sp>
      <p:sp>
        <p:nvSpPr>
          <p:cNvPr id="41" name="Text Placeholder 10">
            <a:extLst>
              <a:ext uri="{FF2B5EF4-FFF2-40B4-BE49-F238E27FC236}">
                <a16:creationId xmlns:a16="http://schemas.microsoft.com/office/drawing/2014/main" id="{56786C68-DCD8-DE01-5F52-6FF88150DD6E}"/>
              </a:ext>
            </a:extLst>
          </p:cNvPr>
          <p:cNvSpPr>
            <a:spLocks noGrp="1"/>
          </p:cNvSpPr>
          <p:nvPr>
            <p:ph type="body" sz="quarter" idx="37" hasCustomPrompt="1"/>
          </p:nvPr>
        </p:nvSpPr>
        <p:spPr>
          <a:xfrm>
            <a:off x="10088562" y="5434392"/>
            <a:ext cx="1811338" cy="332014"/>
          </a:xfrm>
        </p:spPr>
        <p:txBody>
          <a:bodyPr wrap="square">
            <a:spAutoFit/>
          </a:bodyPr>
          <a:lstStyle>
            <a:lvl1pPr>
              <a:spcBef>
                <a:spcPts val="0"/>
              </a:spcBef>
              <a:spcAft>
                <a:spcPts val="0"/>
              </a:spcAft>
              <a:defRPr lang="en-GB" sz="1000" b="1" i="0" kern="1200" dirty="0">
                <a:solidFill>
                  <a:schemeClr val="tx1"/>
                </a:solidFill>
                <a:latin typeface="Johnson Text" pitchFamily="2" charset="77"/>
                <a:ea typeface="+mn-ea"/>
                <a:cs typeface="+mn-cs"/>
              </a:defRPr>
            </a:lvl1pPr>
            <a:lvl2pPr marL="0" indent="0">
              <a:spcBef>
                <a:spcPts val="0"/>
              </a:spcBef>
              <a:spcAft>
                <a:spcPts val="0"/>
              </a:spcAft>
              <a:buNone/>
              <a:defRPr sz="1000" b="0" i="0">
                <a:solidFill>
                  <a:schemeClr val="tx1"/>
                </a:solidFill>
                <a:latin typeface="Johnson Text" pitchFamily="2" charset="77"/>
              </a:defRPr>
            </a:lvl2pPr>
            <a:lvl3pPr marL="320675" indent="-320675">
              <a:spcBef>
                <a:spcPts val="0"/>
              </a:spcBef>
              <a:spcAft>
                <a:spcPts val="0"/>
              </a:spcAft>
              <a:tabLst/>
              <a:defRPr/>
            </a:lvl3pPr>
            <a:lvl4pPr>
              <a:spcBef>
                <a:spcPts val="0"/>
              </a:spcBef>
              <a:spcAft>
                <a:spcPts val="0"/>
              </a:spcAft>
              <a:defRPr/>
            </a:lvl4pPr>
            <a:lvl5pPr>
              <a:spcBef>
                <a:spcPts val="0"/>
              </a:spcBef>
              <a:spcAft>
                <a:spcPts val="0"/>
              </a:spcAft>
              <a:defRPr/>
            </a:lvl5pPr>
          </a:lstStyle>
          <a:p>
            <a:pPr lvl="0"/>
            <a:r>
              <a:rPr lang="en-GB" err="1"/>
              <a:t>Firstname</a:t>
            </a:r>
            <a:r>
              <a:rPr lang="en-GB"/>
              <a:t> Surname</a:t>
            </a:r>
          </a:p>
          <a:p>
            <a:pPr lvl="1"/>
            <a:r>
              <a:rPr lang="en-GB"/>
              <a:t>Role, Location</a:t>
            </a:r>
          </a:p>
        </p:txBody>
      </p:sp>
      <p:sp>
        <p:nvSpPr>
          <p:cNvPr id="5" name="Title 7">
            <a:extLst>
              <a:ext uri="{FF2B5EF4-FFF2-40B4-BE49-F238E27FC236}">
                <a16:creationId xmlns:a16="http://schemas.microsoft.com/office/drawing/2014/main" id="{520EE9D3-6988-A53A-4B71-0F5506C1DB6D}"/>
              </a:ext>
            </a:extLst>
          </p:cNvPr>
          <p:cNvSpPr>
            <a:spLocks noGrp="1"/>
          </p:cNvSpPr>
          <p:nvPr>
            <p:ph type="title" hasCustomPrompt="1"/>
          </p:nvPr>
        </p:nvSpPr>
        <p:spPr>
          <a:xfrm>
            <a:off x="288303" y="262800"/>
            <a:ext cx="6710984" cy="468590"/>
          </a:xfrm>
        </p:spPr>
        <p:txBody>
          <a:bodyPr/>
          <a:lstStyle>
            <a:lvl1pPr>
              <a:defRPr>
                <a:solidFill>
                  <a:schemeClr val="accent1"/>
                </a:solidFill>
              </a:defRPr>
            </a:lvl1pPr>
          </a:lstStyle>
          <a:p>
            <a:r>
              <a:rPr lang="en-US"/>
              <a:t>Master title style</a:t>
            </a:r>
            <a:endParaRPr lang="en-GB"/>
          </a:p>
        </p:txBody>
      </p:sp>
      <p:sp>
        <p:nvSpPr>
          <p:cNvPr id="8" name="Subtitle 2">
            <a:extLst>
              <a:ext uri="{FF2B5EF4-FFF2-40B4-BE49-F238E27FC236}">
                <a16:creationId xmlns:a16="http://schemas.microsoft.com/office/drawing/2014/main" id="{A29A91CD-56E3-1B05-9890-3FE2231364A5}"/>
              </a:ext>
            </a:extLst>
          </p:cNvPr>
          <p:cNvSpPr>
            <a:spLocks noGrp="1"/>
          </p:cNvSpPr>
          <p:nvPr>
            <p:ph type="subTitle" idx="38"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3" name="Footer Placeholder 4">
            <a:extLst>
              <a:ext uri="{FF2B5EF4-FFF2-40B4-BE49-F238E27FC236}">
                <a16:creationId xmlns:a16="http://schemas.microsoft.com/office/drawing/2014/main" id="{2FD0E279-D09C-E44C-0FD5-7AAE367C5D97}"/>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0122932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AAB40DC-44BE-A1E0-6E1F-CF02BAF6369A}"/>
              </a:ext>
            </a:extLst>
          </p:cNvPr>
          <p:cNvSpPr/>
          <p:nvPr userDrawn="1"/>
        </p:nvSpPr>
        <p:spPr>
          <a:xfrm>
            <a:off x="288259" y="1821888"/>
            <a:ext cx="11610516" cy="3943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 name="Title 1">
            <a:extLst>
              <a:ext uri="{FF2B5EF4-FFF2-40B4-BE49-F238E27FC236}">
                <a16:creationId xmlns:a16="http://schemas.microsoft.com/office/drawing/2014/main" id="{E31C6A2D-F931-C4C5-30C6-2E186C6A2AF4}"/>
              </a:ext>
            </a:extLst>
          </p:cNvPr>
          <p:cNvSpPr>
            <a:spLocks noGrp="1"/>
          </p:cNvSpPr>
          <p:nvPr>
            <p:ph type="title"/>
          </p:nvPr>
        </p:nvSpPr>
        <p:spPr>
          <a:xfrm>
            <a:off x="288303" y="262267"/>
            <a:ext cx="6526835" cy="468590"/>
          </a:xfrm>
        </p:spPr>
        <p:txBody>
          <a:bodyPr/>
          <a:lstStyle/>
          <a:p>
            <a:r>
              <a:rPr lang="en-GB"/>
              <a:t>Click to edit Master title style</a:t>
            </a:r>
            <a:endParaRPr lang="en-US"/>
          </a:p>
        </p:txBody>
      </p:sp>
      <p:sp>
        <p:nvSpPr>
          <p:cNvPr id="3" name="Footer Placeholder 2">
            <a:extLst>
              <a:ext uri="{FF2B5EF4-FFF2-40B4-BE49-F238E27FC236}">
                <a16:creationId xmlns:a16="http://schemas.microsoft.com/office/drawing/2014/main" id="{BAD07494-4670-F788-0B7B-CDECB5C34399}"/>
              </a:ext>
            </a:extLst>
          </p:cNvPr>
          <p:cNvSpPr>
            <a:spLocks noGrp="1"/>
          </p:cNvSpPr>
          <p:nvPr>
            <p:ph type="ftr" sz="quarter" idx="10"/>
          </p:nvPr>
        </p:nvSpPr>
        <p:spPr/>
        <p:txBody>
          <a:body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4" name="Slide Number Placeholder 3">
            <a:extLst>
              <a:ext uri="{FF2B5EF4-FFF2-40B4-BE49-F238E27FC236}">
                <a16:creationId xmlns:a16="http://schemas.microsoft.com/office/drawing/2014/main" id="{768F351E-E868-5A2C-F848-1DC22079E0D3}"/>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7" name="Text Placeholder 7">
            <a:extLst>
              <a:ext uri="{FF2B5EF4-FFF2-40B4-BE49-F238E27FC236}">
                <a16:creationId xmlns:a16="http://schemas.microsoft.com/office/drawing/2014/main" id="{FEA2C9E9-BF34-BFF2-3A81-A88FDB54A8C3}"/>
              </a:ext>
            </a:extLst>
          </p:cNvPr>
          <p:cNvSpPr>
            <a:spLocks noGrp="1"/>
          </p:cNvSpPr>
          <p:nvPr>
            <p:ph type="body" sz="quarter" idx="31" hasCustomPrompt="1"/>
          </p:nvPr>
        </p:nvSpPr>
        <p:spPr>
          <a:xfrm>
            <a:off x="8125200"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9" name="Text Placeholder 8">
            <a:extLst>
              <a:ext uri="{FF2B5EF4-FFF2-40B4-BE49-F238E27FC236}">
                <a16:creationId xmlns:a16="http://schemas.microsoft.com/office/drawing/2014/main" id="{C8918C55-57D9-4EE4-9CD8-C0D261DA35C8}"/>
              </a:ext>
            </a:extLst>
          </p:cNvPr>
          <p:cNvSpPr>
            <a:spLocks noGrp="1"/>
          </p:cNvSpPr>
          <p:nvPr>
            <p:ph type="body" sz="quarter" idx="32"/>
          </p:nvPr>
        </p:nvSpPr>
        <p:spPr>
          <a:xfrm>
            <a:off x="383488"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8">
            <a:extLst>
              <a:ext uri="{FF2B5EF4-FFF2-40B4-BE49-F238E27FC236}">
                <a16:creationId xmlns:a16="http://schemas.microsoft.com/office/drawing/2014/main" id="{2AA09275-5FA2-8270-DAFD-D4026DB25EB0}"/>
              </a:ext>
            </a:extLst>
          </p:cNvPr>
          <p:cNvSpPr>
            <a:spLocks noGrp="1"/>
          </p:cNvSpPr>
          <p:nvPr>
            <p:ph type="body" sz="quarter" idx="33" hasCustomPrompt="1"/>
          </p:nvPr>
        </p:nvSpPr>
        <p:spPr>
          <a:xfrm>
            <a:off x="383488"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12" name="SmartArt Placeholder 11">
            <a:extLst>
              <a:ext uri="{FF2B5EF4-FFF2-40B4-BE49-F238E27FC236}">
                <a16:creationId xmlns:a16="http://schemas.microsoft.com/office/drawing/2014/main" id="{55873F6C-B0A8-6E35-15C1-25D0E34CEC4E}"/>
              </a:ext>
            </a:extLst>
          </p:cNvPr>
          <p:cNvSpPr>
            <a:spLocks noGrp="1"/>
          </p:cNvSpPr>
          <p:nvPr>
            <p:ph type="dgm" sz="quarter" idx="34" hasCustomPrompt="1"/>
          </p:nvPr>
        </p:nvSpPr>
        <p:spPr>
          <a:xfrm>
            <a:off x="288259" y="3571875"/>
            <a:ext cx="2902669" cy="302400"/>
          </a:xfrm>
          <a:solidFill>
            <a:schemeClr val="accent1"/>
          </a:solidFill>
        </p:spPr>
        <p:txBody>
          <a:bodyPr/>
          <a:lstStyle/>
          <a:p>
            <a:r>
              <a:rPr lang="en-US"/>
              <a:t>  </a:t>
            </a:r>
          </a:p>
        </p:txBody>
      </p:sp>
      <p:sp>
        <p:nvSpPr>
          <p:cNvPr id="14" name="Text Placeholder 8">
            <a:extLst>
              <a:ext uri="{FF2B5EF4-FFF2-40B4-BE49-F238E27FC236}">
                <a16:creationId xmlns:a16="http://schemas.microsoft.com/office/drawing/2014/main" id="{0F773288-1063-C5B2-C27E-37E03FC0BA38}"/>
              </a:ext>
            </a:extLst>
          </p:cNvPr>
          <p:cNvSpPr>
            <a:spLocks noGrp="1"/>
          </p:cNvSpPr>
          <p:nvPr>
            <p:ph type="body" sz="quarter" idx="35"/>
          </p:nvPr>
        </p:nvSpPr>
        <p:spPr>
          <a:xfrm>
            <a:off x="383488"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8">
            <a:extLst>
              <a:ext uri="{FF2B5EF4-FFF2-40B4-BE49-F238E27FC236}">
                <a16:creationId xmlns:a16="http://schemas.microsoft.com/office/drawing/2014/main" id="{3E76A6D6-2D0B-2A2F-1255-78F151318379}"/>
              </a:ext>
            </a:extLst>
          </p:cNvPr>
          <p:cNvSpPr>
            <a:spLocks noGrp="1"/>
          </p:cNvSpPr>
          <p:nvPr>
            <p:ph type="body" sz="quarter" idx="36" hasCustomPrompt="1"/>
          </p:nvPr>
        </p:nvSpPr>
        <p:spPr>
          <a:xfrm>
            <a:off x="383488"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
        <p:nvSpPr>
          <p:cNvPr id="21" name="Text Placeholder 8">
            <a:extLst>
              <a:ext uri="{FF2B5EF4-FFF2-40B4-BE49-F238E27FC236}">
                <a16:creationId xmlns:a16="http://schemas.microsoft.com/office/drawing/2014/main" id="{29C3E72A-FE10-0AB5-5752-6B2A751E6747}"/>
              </a:ext>
            </a:extLst>
          </p:cNvPr>
          <p:cNvSpPr>
            <a:spLocks noGrp="1"/>
          </p:cNvSpPr>
          <p:nvPr>
            <p:ph type="body" sz="quarter" idx="37"/>
          </p:nvPr>
        </p:nvSpPr>
        <p:spPr>
          <a:xfrm>
            <a:off x="3219655"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2" name="Text Placeholder 8">
            <a:extLst>
              <a:ext uri="{FF2B5EF4-FFF2-40B4-BE49-F238E27FC236}">
                <a16:creationId xmlns:a16="http://schemas.microsoft.com/office/drawing/2014/main" id="{BB75E8C6-EB09-D73E-A707-2366E1F4C74A}"/>
              </a:ext>
            </a:extLst>
          </p:cNvPr>
          <p:cNvSpPr>
            <a:spLocks noGrp="1"/>
          </p:cNvSpPr>
          <p:nvPr>
            <p:ph type="body" sz="quarter" idx="38" hasCustomPrompt="1"/>
          </p:nvPr>
        </p:nvSpPr>
        <p:spPr>
          <a:xfrm>
            <a:off x="3219655"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23" name="SmartArt Placeholder 11">
            <a:extLst>
              <a:ext uri="{FF2B5EF4-FFF2-40B4-BE49-F238E27FC236}">
                <a16:creationId xmlns:a16="http://schemas.microsoft.com/office/drawing/2014/main" id="{B1E237C6-B05A-E1DF-0A22-7D05D57E5975}"/>
              </a:ext>
            </a:extLst>
          </p:cNvPr>
          <p:cNvSpPr>
            <a:spLocks noGrp="1"/>
          </p:cNvSpPr>
          <p:nvPr>
            <p:ph type="dgm" sz="quarter" idx="39" hasCustomPrompt="1"/>
          </p:nvPr>
        </p:nvSpPr>
        <p:spPr>
          <a:xfrm>
            <a:off x="3190875" y="3571875"/>
            <a:ext cx="2902669" cy="302400"/>
          </a:xfrm>
          <a:solidFill>
            <a:schemeClr val="accent2"/>
          </a:solidFill>
        </p:spPr>
        <p:txBody>
          <a:bodyPr/>
          <a:lstStyle/>
          <a:p>
            <a:r>
              <a:rPr lang="en-US"/>
              <a:t>  </a:t>
            </a:r>
          </a:p>
        </p:txBody>
      </p:sp>
      <p:sp>
        <p:nvSpPr>
          <p:cNvPr id="24" name="Text Placeholder 8">
            <a:extLst>
              <a:ext uri="{FF2B5EF4-FFF2-40B4-BE49-F238E27FC236}">
                <a16:creationId xmlns:a16="http://schemas.microsoft.com/office/drawing/2014/main" id="{B21FFA25-0545-CDE3-456F-4268B34561B2}"/>
              </a:ext>
            </a:extLst>
          </p:cNvPr>
          <p:cNvSpPr>
            <a:spLocks noGrp="1"/>
          </p:cNvSpPr>
          <p:nvPr>
            <p:ph type="body" sz="quarter" idx="40"/>
          </p:nvPr>
        </p:nvSpPr>
        <p:spPr>
          <a:xfrm>
            <a:off x="3190875"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5" name="Text Placeholder 8">
            <a:extLst>
              <a:ext uri="{FF2B5EF4-FFF2-40B4-BE49-F238E27FC236}">
                <a16:creationId xmlns:a16="http://schemas.microsoft.com/office/drawing/2014/main" id="{F0884733-C572-CBCD-9690-04342EF46F15}"/>
              </a:ext>
            </a:extLst>
          </p:cNvPr>
          <p:cNvSpPr>
            <a:spLocks noGrp="1"/>
          </p:cNvSpPr>
          <p:nvPr>
            <p:ph type="body" sz="quarter" idx="41" hasCustomPrompt="1"/>
          </p:nvPr>
        </p:nvSpPr>
        <p:spPr>
          <a:xfrm>
            <a:off x="3190875"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
        <p:nvSpPr>
          <p:cNvPr id="26" name="Text Placeholder 8">
            <a:extLst>
              <a:ext uri="{FF2B5EF4-FFF2-40B4-BE49-F238E27FC236}">
                <a16:creationId xmlns:a16="http://schemas.microsoft.com/office/drawing/2014/main" id="{800DB16B-CADC-0894-C333-9E6A385E98AE}"/>
              </a:ext>
            </a:extLst>
          </p:cNvPr>
          <p:cNvSpPr>
            <a:spLocks noGrp="1"/>
          </p:cNvSpPr>
          <p:nvPr>
            <p:ph type="body" sz="quarter" idx="42"/>
          </p:nvPr>
        </p:nvSpPr>
        <p:spPr>
          <a:xfrm>
            <a:off x="6093491"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7" name="Text Placeholder 8">
            <a:extLst>
              <a:ext uri="{FF2B5EF4-FFF2-40B4-BE49-F238E27FC236}">
                <a16:creationId xmlns:a16="http://schemas.microsoft.com/office/drawing/2014/main" id="{68CCF615-0269-2C1D-9F20-E6EF09EB30B0}"/>
              </a:ext>
            </a:extLst>
          </p:cNvPr>
          <p:cNvSpPr>
            <a:spLocks noGrp="1"/>
          </p:cNvSpPr>
          <p:nvPr>
            <p:ph type="body" sz="quarter" idx="43" hasCustomPrompt="1"/>
          </p:nvPr>
        </p:nvSpPr>
        <p:spPr>
          <a:xfrm>
            <a:off x="6093491"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28" name="SmartArt Placeholder 11">
            <a:extLst>
              <a:ext uri="{FF2B5EF4-FFF2-40B4-BE49-F238E27FC236}">
                <a16:creationId xmlns:a16="http://schemas.microsoft.com/office/drawing/2014/main" id="{AF39ACC0-96AB-02B7-6670-B6F2B7BB4028}"/>
              </a:ext>
            </a:extLst>
          </p:cNvPr>
          <p:cNvSpPr>
            <a:spLocks noGrp="1"/>
          </p:cNvSpPr>
          <p:nvPr>
            <p:ph type="dgm" sz="quarter" idx="44" hasCustomPrompt="1"/>
          </p:nvPr>
        </p:nvSpPr>
        <p:spPr>
          <a:xfrm>
            <a:off x="6093491" y="3571875"/>
            <a:ext cx="2902669" cy="302400"/>
          </a:xfrm>
          <a:solidFill>
            <a:schemeClr val="tx1"/>
          </a:solidFill>
        </p:spPr>
        <p:txBody>
          <a:bodyPr/>
          <a:lstStyle/>
          <a:p>
            <a:r>
              <a:rPr lang="en-US"/>
              <a:t>  </a:t>
            </a:r>
          </a:p>
        </p:txBody>
      </p:sp>
      <p:sp>
        <p:nvSpPr>
          <p:cNvPr id="29" name="Text Placeholder 8">
            <a:extLst>
              <a:ext uri="{FF2B5EF4-FFF2-40B4-BE49-F238E27FC236}">
                <a16:creationId xmlns:a16="http://schemas.microsoft.com/office/drawing/2014/main" id="{B573707A-D85A-428E-3184-E60BCE49A3D7}"/>
              </a:ext>
            </a:extLst>
          </p:cNvPr>
          <p:cNvSpPr>
            <a:spLocks noGrp="1"/>
          </p:cNvSpPr>
          <p:nvPr>
            <p:ph type="body" sz="quarter" idx="45"/>
          </p:nvPr>
        </p:nvSpPr>
        <p:spPr>
          <a:xfrm>
            <a:off x="6093491"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0" name="Text Placeholder 8">
            <a:extLst>
              <a:ext uri="{FF2B5EF4-FFF2-40B4-BE49-F238E27FC236}">
                <a16:creationId xmlns:a16="http://schemas.microsoft.com/office/drawing/2014/main" id="{43010A02-56BE-F403-59A7-F5151E2A4BF8}"/>
              </a:ext>
            </a:extLst>
          </p:cNvPr>
          <p:cNvSpPr>
            <a:spLocks noGrp="1"/>
          </p:cNvSpPr>
          <p:nvPr>
            <p:ph type="body" sz="quarter" idx="46" hasCustomPrompt="1"/>
          </p:nvPr>
        </p:nvSpPr>
        <p:spPr>
          <a:xfrm>
            <a:off x="6093491"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
        <p:nvSpPr>
          <p:cNvPr id="31" name="Text Placeholder 8">
            <a:extLst>
              <a:ext uri="{FF2B5EF4-FFF2-40B4-BE49-F238E27FC236}">
                <a16:creationId xmlns:a16="http://schemas.microsoft.com/office/drawing/2014/main" id="{500C5E8D-3929-303A-F8EB-EAA6B4BCDA07}"/>
              </a:ext>
            </a:extLst>
          </p:cNvPr>
          <p:cNvSpPr>
            <a:spLocks noGrp="1"/>
          </p:cNvSpPr>
          <p:nvPr>
            <p:ph type="body" sz="quarter" idx="47"/>
          </p:nvPr>
        </p:nvSpPr>
        <p:spPr>
          <a:xfrm>
            <a:off x="8967327" y="2286003"/>
            <a:ext cx="2736000" cy="1214437"/>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2" name="Text Placeholder 8">
            <a:extLst>
              <a:ext uri="{FF2B5EF4-FFF2-40B4-BE49-F238E27FC236}">
                <a16:creationId xmlns:a16="http://schemas.microsoft.com/office/drawing/2014/main" id="{C115BDF6-4422-7C92-242E-E17AE7A5DC26}"/>
              </a:ext>
            </a:extLst>
          </p:cNvPr>
          <p:cNvSpPr>
            <a:spLocks noGrp="1"/>
          </p:cNvSpPr>
          <p:nvPr>
            <p:ph type="body" sz="quarter" idx="48" hasCustomPrompt="1"/>
          </p:nvPr>
        </p:nvSpPr>
        <p:spPr>
          <a:xfrm>
            <a:off x="8967327" y="1971675"/>
            <a:ext cx="2736000" cy="313766"/>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Phase 00</a:t>
            </a:r>
            <a:endParaRPr lang="en-US"/>
          </a:p>
        </p:txBody>
      </p:sp>
      <p:sp>
        <p:nvSpPr>
          <p:cNvPr id="33" name="SmartArt Placeholder 11">
            <a:extLst>
              <a:ext uri="{FF2B5EF4-FFF2-40B4-BE49-F238E27FC236}">
                <a16:creationId xmlns:a16="http://schemas.microsoft.com/office/drawing/2014/main" id="{3BFAFF7B-D35C-05C8-816F-E3A5B8692852}"/>
              </a:ext>
            </a:extLst>
          </p:cNvPr>
          <p:cNvSpPr>
            <a:spLocks noGrp="1"/>
          </p:cNvSpPr>
          <p:nvPr>
            <p:ph type="dgm" sz="quarter" idx="49" hasCustomPrompt="1"/>
          </p:nvPr>
        </p:nvSpPr>
        <p:spPr>
          <a:xfrm>
            <a:off x="8996106" y="3571875"/>
            <a:ext cx="2902669" cy="302400"/>
          </a:xfrm>
          <a:solidFill>
            <a:schemeClr val="accent4"/>
          </a:solidFill>
        </p:spPr>
        <p:txBody>
          <a:bodyPr/>
          <a:lstStyle/>
          <a:p>
            <a:r>
              <a:rPr lang="en-US"/>
              <a:t>  </a:t>
            </a:r>
          </a:p>
        </p:txBody>
      </p:sp>
      <p:sp>
        <p:nvSpPr>
          <p:cNvPr id="34" name="Text Placeholder 8">
            <a:extLst>
              <a:ext uri="{FF2B5EF4-FFF2-40B4-BE49-F238E27FC236}">
                <a16:creationId xmlns:a16="http://schemas.microsoft.com/office/drawing/2014/main" id="{BB7BA504-3F5C-EC94-5E3B-5B567B921D19}"/>
              </a:ext>
            </a:extLst>
          </p:cNvPr>
          <p:cNvSpPr>
            <a:spLocks noGrp="1"/>
          </p:cNvSpPr>
          <p:nvPr>
            <p:ph type="body" sz="quarter" idx="50"/>
          </p:nvPr>
        </p:nvSpPr>
        <p:spPr>
          <a:xfrm>
            <a:off x="8996106" y="4425283"/>
            <a:ext cx="2736000" cy="1040481"/>
          </a:xfrm>
          <a:noFill/>
        </p:spPr>
        <p:txBody>
          <a:bodyPr/>
          <a:lstStyle>
            <a:lvl1pPr>
              <a:defRPr sz="1400"/>
            </a:lvl1pPr>
            <a:lvl2pPr>
              <a:defRPr sz="1400"/>
            </a:lvl2pPr>
            <a:lvl3pPr>
              <a:defRPr sz="1200"/>
            </a:lvl3pPr>
            <a:lvl4pPr>
              <a:defRPr sz="1200"/>
            </a:lvl4pPr>
            <a:lvl5pPr>
              <a:defRPr sz="6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5" name="Text Placeholder 8">
            <a:extLst>
              <a:ext uri="{FF2B5EF4-FFF2-40B4-BE49-F238E27FC236}">
                <a16:creationId xmlns:a16="http://schemas.microsoft.com/office/drawing/2014/main" id="{3A7B4235-A52C-B233-0DD5-212A185AD449}"/>
              </a:ext>
            </a:extLst>
          </p:cNvPr>
          <p:cNvSpPr>
            <a:spLocks noGrp="1"/>
          </p:cNvSpPr>
          <p:nvPr>
            <p:ph type="body" sz="quarter" idx="51" hasCustomPrompt="1"/>
          </p:nvPr>
        </p:nvSpPr>
        <p:spPr>
          <a:xfrm>
            <a:off x="8996106" y="4157907"/>
            <a:ext cx="2736000" cy="217128"/>
          </a:xfrm>
          <a:noFill/>
        </p:spPr>
        <p:txBody>
          <a:bodyPr/>
          <a:lstStyle>
            <a:lvl1pPr>
              <a:defRPr kumimoji="0" lang="en-US" sz="1400" b="1" i="0" u="none" strike="noStrike" kern="1200" cap="none" spc="0" normalizeH="0" baseline="0" dirty="0">
                <a:ln>
                  <a:noFill/>
                </a:ln>
                <a:solidFill>
                  <a:srgbClr val="000000"/>
                </a:solidFill>
                <a:effectLst/>
                <a:uLnTx/>
                <a:uFillTx/>
                <a:latin typeface="Johnson Text"/>
                <a:ea typeface="+mn-ea"/>
                <a:cs typeface="Arial"/>
              </a:defRPr>
            </a:lvl1pPr>
            <a:lvl2pPr>
              <a:defRPr sz="1400"/>
            </a:lvl2pPr>
            <a:lvl3pPr>
              <a:defRPr sz="1200"/>
            </a:lvl3pPr>
            <a:lvl4pPr>
              <a:defRPr sz="1200"/>
            </a:lvl4pPr>
            <a:lvl5pPr>
              <a:defRPr sz="600"/>
            </a:lvl5pPr>
          </a:lstStyle>
          <a:p>
            <a:pPr lvl="0"/>
            <a:r>
              <a:rPr lang="en-GB"/>
              <a:t>Deliverables</a:t>
            </a:r>
            <a:endParaRPr lang="en-US"/>
          </a:p>
        </p:txBody>
      </p:sp>
    </p:spTree>
    <p:extLst>
      <p:ext uri="{BB962C8B-B14F-4D97-AF65-F5344CB8AC3E}">
        <p14:creationId xmlns:p14="http://schemas.microsoft.com/office/powerpoint/2010/main" val="226074803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7" name="Text Placeholder 31">
            <a:extLst>
              <a:ext uri="{FF2B5EF4-FFF2-40B4-BE49-F238E27FC236}">
                <a16:creationId xmlns:a16="http://schemas.microsoft.com/office/drawing/2014/main" id="{B7E02200-51E6-11EB-F9C2-B25EC78CCA31}"/>
              </a:ext>
            </a:extLst>
          </p:cNvPr>
          <p:cNvSpPr>
            <a:spLocks noGrp="1"/>
          </p:cNvSpPr>
          <p:nvPr>
            <p:ph type="body" sz="quarter" idx="10" hasCustomPrompt="1"/>
          </p:nvPr>
        </p:nvSpPr>
        <p:spPr>
          <a:xfrm>
            <a:off x="287338" y="5035735"/>
            <a:ext cx="2795587" cy="717180"/>
          </a:xfrm>
        </p:spPr>
        <p:txBody>
          <a:bodyPr anchor="b"/>
          <a:lstStyle>
            <a:lvl1pPr>
              <a:lnSpc>
                <a:spcPct val="100000"/>
              </a:lnSpc>
              <a:spcBef>
                <a:spcPts val="0"/>
              </a:spcBef>
              <a:spcAft>
                <a:spcPts val="0"/>
              </a:spcAft>
              <a:defRPr sz="1000">
                <a:solidFill>
                  <a:schemeClr val="bg1"/>
                </a:solidFill>
              </a:defRPr>
            </a:lvl1pPr>
          </a:lstStyle>
          <a:p>
            <a:r>
              <a:rPr lang="en-GB"/>
              <a:t>Supporting details – delete if not required</a:t>
            </a:r>
          </a:p>
        </p:txBody>
      </p:sp>
      <p:sp>
        <p:nvSpPr>
          <p:cNvPr id="4" name="Graphic 2">
            <a:extLst>
              <a:ext uri="{FF2B5EF4-FFF2-40B4-BE49-F238E27FC236}">
                <a16:creationId xmlns:a16="http://schemas.microsoft.com/office/drawing/2014/main" id="{596B4D9D-1962-9920-7F5F-A7A616FD4C77}"/>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bg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4F83807D-037C-F9E0-B36F-4A6D1A028CCD}"/>
              </a:ext>
            </a:extLst>
          </p:cNvPr>
          <p:cNvSpPr>
            <a:spLocks noGrp="1"/>
          </p:cNvSpPr>
          <p:nvPr>
            <p:ph type="ftr" sz="quarter" idx="3"/>
          </p:nvPr>
        </p:nvSpPr>
        <p:spPr>
          <a:xfrm>
            <a:off x="288259" y="5904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pic>
        <p:nvPicPr>
          <p:cNvPr id="5" name="Graphic 4">
            <a:extLst>
              <a:ext uri="{FF2B5EF4-FFF2-40B4-BE49-F238E27FC236}">
                <a16:creationId xmlns:a16="http://schemas.microsoft.com/office/drawing/2014/main" id="{5107E294-0257-5531-6727-477D46236A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5026" y="6373295"/>
            <a:ext cx="962370" cy="202604"/>
          </a:xfrm>
          <a:prstGeom prst="rect">
            <a:avLst/>
          </a:prstGeom>
        </p:spPr>
      </p:pic>
    </p:spTree>
    <p:extLst>
      <p:ext uri="{BB962C8B-B14F-4D97-AF65-F5344CB8AC3E}">
        <p14:creationId xmlns:p14="http://schemas.microsoft.com/office/powerpoint/2010/main" val="24361615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End Slide [Accessible Version]">
    <p:bg>
      <p:bgPr>
        <a:solidFill>
          <a:schemeClr val="bg1"/>
        </a:solidFill>
        <a:effectLst/>
      </p:bgPr>
    </p:bg>
    <p:spTree>
      <p:nvGrpSpPr>
        <p:cNvPr id="1" name=""/>
        <p:cNvGrpSpPr/>
        <p:nvPr/>
      </p:nvGrpSpPr>
      <p:grpSpPr>
        <a:xfrm>
          <a:off x="0" y="0"/>
          <a:ext cx="0" cy="0"/>
          <a:chOff x="0" y="0"/>
          <a:chExt cx="0" cy="0"/>
        </a:xfrm>
      </p:grpSpPr>
      <p:sp>
        <p:nvSpPr>
          <p:cNvPr id="10" name="Text Placeholder 31">
            <a:extLst>
              <a:ext uri="{FF2B5EF4-FFF2-40B4-BE49-F238E27FC236}">
                <a16:creationId xmlns:a16="http://schemas.microsoft.com/office/drawing/2014/main" id="{938BB031-45ED-95FB-C1C5-66605571CD90}"/>
              </a:ext>
            </a:extLst>
          </p:cNvPr>
          <p:cNvSpPr>
            <a:spLocks noGrp="1"/>
          </p:cNvSpPr>
          <p:nvPr>
            <p:ph type="body" sz="quarter" idx="10" hasCustomPrompt="1"/>
          </p:nvPr>
        </p:nvSpPr>
        <p:spPr>
          <a:xfrm>
            <a:off x="287338" y="5035735"/>
            <a:ext cx="2795587" cy="717180"/>
          </a:xfrm>
        </p:spPr>
        <p:txBody>
          <a:bodyPr anchor="b"/>
          <a:lstStyle>
            <a:lvl1pPr>
              <a:lnSpc>
                <a:spcPct val="100000"/>
              </a:lnSpc>
              <a:spcBef>
                <a:spcPts val="0"/>
              </a:spcBef>
              <a:spcAft>
                <a:spcPts val="0"/>
              </a:spcAft>
              <a:defRPr sz="1000">
                <a:solidFill>
                  <a:schemeClr val="tx1"/>
                </a:solidFill>
              </a:defRPr>
            </a:lvl1pPr>
          </a:lstStyle>
          <a:p>
            <a:r>
              <a:rPr lang="en-GB"/>
              <a:t>Supporting details – delete if not required</a:t>
            </a:r>
          </a:p>
        </p:txBody>
      </p:sp>
      <p:sp>
        <p:nvSpPr>
          <p:cNvPr id="2" name="Title 1">
            <a:extLst>
              <a:ext uri="{FF2B5EF4-FFF2-40B4-BE49-F238E27FC236}">
                <a16:creationId xmlns:a16="http://schemas.microsoft.com/office/drawing/2014/main" id="{241F71E3-AC39-2207-0CC4-1E2486610795}"/>
              </a:ext>
            </a:extLst>
          </p:cNvPr>
          <p:cNvSpPr>
            <a:spLocks noGrp="1"/>
          </p:cNvSpPr>
          <p:nvPr>
            <p:ph type="ctrTitle"/>
          </p:nvPr>
        </p:nvSpPr>
        <p:spPr>
          <a:xfrm>
            <a:off x="291593" y="280800"/>
            <a:ext cx="5734050" cy="2620397"/>
          </a:xfrm>
        </p:spPr>
        <p:txBody>
          <a:bodyPr wrap="square" anchor="t">
            <a:spAutoFit/>
          </a:bodyPr>
          <a:lstStyle>
            <a:lvl1pPr algn="l">
              <a:lnSpc>
                <a:spcPct val="80000"/>
              </a:lnSpc>
              <a:defRPr lang="en-GB" sz="7000" b="0" i="0" kern="1200" spc="0" baseline="0" smtClean="0">
                <a:solidFill>
                  <a:schemeClr val="accent1"/>
                </a:solidFill>
                <a:latin typeface="+mj-lt"/>
                <a:ea typeface="+mj-ea"/>
                <a:cs typeface="+mj-cs"/>
              </a:defRPr>
            </a:lvl1pPr>
          </a:lstStyle>
          <a:p>
            <a:r>
              <a:rPr lang="en-GB"/>
              <a:t>Click to edit Master title style</a:t>
            </a:r>
          </a:p>
        </p:txBody>
      </p:sp>
      <p:sp>
        <p:nvSpPr>
          <p:cNvPr id="4" name="Graphic 2">
            <a:extLst>
              <a:ext uri="{FF2B5EF4-FFF2-40B4-BE49-F238E27FC236}">
                <a16:creationId xmlns:a16="http://schemas.microsoft.com/office/drawing/2014/main" id="{EA53A9D8-7E77-B7F4-501A-731F65EFB066}"/>
              </a:ext>
            </a:extLst>
          </p:cNvPr>
          <p:cNvSpPr>
            <a:spLocks noChangeAspect="1"/>
          </p:cNvSpPr>
          <p:nvPr userDrawn="1"/>
        </p:nvSpPr>
        <p:spPr>
          <a:xfrm>
            <a:off x="290513" y="6377853"/>
            <a:ext cx="2034000" cy="187309"/>
          </a:xfrm>
          <a:custGeom>
            <a:avLst/>
            <a:gdLst>
              <a:gd name="connsiteX0" fmla="*/ 542692 w 5487431"/>
              <a:gd name="connsiteY0" fmla="*/ 463149 h 505330"/>
              <a:gd name="connsiteX1" fmla="*/ 458967 w 5487431"/>
              <a:gd name="connsiteY1" fmla="*/ 321634 h 505330"/>
              <a:gd name="connsiteX2" fmla="*/ 542692 w 5487431"/>
              <a:gd name="connsiteY2" fmla="*/ 180119 h 505330"/>
              <a:gd name="connsiteX3" fmla="*/ 626417 w 5487431"/>
              <a:gd name="connsiteY3" fmla="*/ 321634 h 505330"/>
              <a:gd name="connsiteX4" fmla="*/ 542692 w 5487431"/>
              <a:gd name="connsiteY4" fmla="*/ 463149 h 505330"/>
              <a:gd name="connsiteX5" fmla="*/ 542692 w 5487431"/>
              <a:gd name="connsiteY5" fmla="*/ 142174 h 505330"/>
              <a:gd name="connsiteX6" fmla="*/ 372482 w 5487431"/>
              <a:gd name="connsiteY6" fmla="*/ 321634 h 505330"/>
              <a:gd name="connsiteX7" fmla="*/ 542692 w 5487431"/>
              <a:gd name="connsiteY7" fmla="*/ 501094 h 505330"/>
              <a:gd name="connsiteX8" fmla="*/ 712902 w 5487431"/>
              <a:gd name="connsiteY8" fmla="*/ 321634 h 505330"/>
              <a:gd name="connsiteX9" fmla="*/ 542692 w 5487431"/>
              <a:gd name="connsiteY9" fmla="*/ 142174 h 505330"/>
              <a:gd name="connsiteX10" fmla="*/ 1303641 w 5487431"/>
              <a:gd name="connsiteY10" fmla="*/ 142174 h 505330"/>
              <a:gd name="connsiteX11" fmla="*/ 1207357 w 5487431"/>
              <a:gd name="connsiteY11" fmla="*/ 192547 h 505330"/>
              <a:gd name="connsiteX12" fmla="*/ 1203170 w 5487431"/>
              <a:gd name="connsiteY12" fmla="*/ 192547 h 505330"/>
              <a:gd name="connsiteX13" fmla="*/ 1203170 w 5487431"/>
              <a:gd name="connsiteY13" fmla="*/ 149048 h 505330"/>
              <a:gd name="connsiteX14" fmla="*/ 1120872 w 5487431"/>
              <a:gd name="connsiteY14" fmla="*/ 149048 h 505330"/>
              <a:gd name="connsiteX15" fmla="*/ 1120872 w 5487431"/>
              <a:gd name="connsiteY15" fmla="*/ 494221 h 505330"/>
              <a:gd name="connsiteX16" fmla="*/ 1203170 w 5487431"/>
              <a:gd name="connsiteY16" fmla="*/ 494221 h 505330"/>
              <a:gd name="connsiteX17" fmla="*/ 1203170 w 5487431"/>
              <a:gd name="connsiteY17" fmla="*/ 271261 h 505330"/>
              <a:gd name="connsiteX18" fmla="*/ 1272244 w 5487431"/>
              <a:gd name="connsiteY18" fmla="*/ 190476 h 505330"/>
              <a:gd name="connsiteX19" fmla="*/ 1331518 w 5487431"/>
              <a:gd name="connsiteY19" fmla="*/ 258173 h 505330"/>
              <a:gd name="connsiteX20" fmla="*/ 1331518 w 5487431"/>
              <a:gd name="connsiteY20" fmla="*/ 494221 h 505330"/>
              <a:gd name="connsiteX21" fmla="*/ 1413816 w 5487431"/>
              <a:gd name="connsiteY21" fmla="*/ 494221 h 505330"/>
              <a:gd name="connsiteX22" fmla="*/ 1413816 w 5487431"/>
              <a:gd name="connsiteY22" fmla="*/ 257420 h 505330"/>
              <a:gd name="connsiteX23" fmla="*/ 1303641 w 5487431"/>
              <a:gd name="connsiteY23" fmla="*/ 142174 h 505330"/>
              <a:gd name="connsiteX24" fmla="*/ 1600771 w 5487431"/>
              <a:gd name="connsiteY24" fmla="*/ 142174 h 505330"/>
              <a:gd name="connsiteX25" fmla="*/ 1467571 w 5487431"/>
              <a:gd name="connsiteY25" fmla="*/ 241602 h 505330"/>
              <a:gd name="connsiteX26" fmla="*/ 1551962 w 5487431"/>
              <a:gd name="connsiteY26" fmla="*/ 341030 h 505330"/>
              <a:gd name="connsiteX27" fmla="*/ 1621702 w 5487431"/>
              <a:gd name="connsiteY27" fmla="*/ 358260 h 505330"/>
              <a:gd name="connsiteX28" fmla="*/ 1675457 w 5487431"/>
              <a:gd name="connsiteY28" fmla="*/ 409387 h 505330"/>
              <a:gd name="connsiteX29" fmla="*/ 1606384 w 5487431"/>
              <a:gd name="connsiteY29" fmla="*/ 464656 h 505330"/>
              <a:gd name="connsiteX30" fmla="*/ 1526845 w 5487431"/>
              <a:gd name="connsiteY30" fmla="*/ 384624 h 505330"/>
              <a:gd name="connsiteX31" fmla="*/ 1452919 w 5487431"/>
              <a:gd name="connsiteY31" fmla="*/ 405338 h 505330"/>
              <a:gd name="connsiteX32" fmla="*/ 1597345 w 5487431"/>
              <a:gd name="connsiteY32" fmla="*/ 501282 h 505330"/>
              <a:gd name="connsiteX33" fmla="*/ 1742438 w 5487431"/>
              <a:gd name="connsiteY33" fmla="*/ 388767 h 505330"/>
              <a:gd name="connsiteX34" fmla="*/ 1649674 w 5487431"/>
              <a:gd name="connsiteY34" fmla="*/ 285196 h 505330"/>
              <a:gd name="connsiteX35" fmla="*/ 1582693 w 5487431"/>
              <a:gd name="connsiteY35" fmla="*/ 268625 h 505330"/>
              <a:gd name="connsiteX36" fmla="*/ 1534551 w 5487431"/>
              <a:gd name="connsiteY36" fmla="*/ 223054 h 505330"/>
              <a:gd name="connsiteX37" fmla="*/ 1593825 w 5487431"/>
              <a:gd name="connsiteY37" fmla="*/ 178895 h 505330"/>
              <a:gd name="connsiteX38" fmla="*/ 1664992 w 5487431"/>
              <a:gd name="connsiteY38" fmla="*/ 245180 h 505330"/>
              <a:gd name="connsiteX39" fmla="*/ 1734731 w 5487431"/>
              <a:gd name="connsiteY39" fmla="*/ 224466 h 505330"/>
              <a:gd name="connsiteX40" fmla="*/ 1600771 w 5487431"/>
              <a:gd name="connsiteY40" fmla="*/ 142174 h 505330"/>
              <a:gd name="connsiteX41" fmla="*/ 1946803 w 5487431"/>
              <a:gd name="connsiteY41" fmla="*/ 463149 h 505330"/>
              <a:gd name="connsiteX42" fmla="*/ 1863078 w 5487431"/>
              <a:gd name="connsiteY42" fmla="*/ 321634 h 505330"/>
              <a:gd name="connsiteX43" fmla="*/ 1946803 w 5487431"/>
              <a:gd name="connsiteY43" fmla="*/ 180119 h 505330"/>
              <a:gd name="connsiteX44" fmla="*/ 2030529 w 5487431"/>
              <a:gd name="connsiteY44" fmla="*/ 321634 h 505330"/>
              <a:gd name="connsiteX45" fmla="*/ 1946803 w 5487431"/>
              <a:gd name="connsiteY45" fmla="*/ 463149 h 505330"/>
              <a:gd name="connsiteX46" fmla="*/ 1946803 w 5487431"/>
              <a:gd name="connsiteY46" fmla="*/ 142174 h 505330"/>
              <a:gd name="connsiteX47" fmla="*/ 1776594 w 5487431"/>
              <a:gd name="connsiteY47" fmla="*/ 321634 h 505330"/>
              <a:gd name="connsiteX48" fmla="*/ 1946803 w 5487431"/>
              <a:gd name="connsiteY48" fmla="*/ 501094 h 505330"/>
              <a:gd name="connsiteX49" fmla="*/ 2117013 w 5487431"/>
              <a:gd name="connsiteY49" fmla="*/ 321634 h 505330"/>
              <a:gd name="connsiteX50" fmla="*/ 1946803 w 5487431"/>
              <a:gd name="connsiteY50" fmla="*/ 142174 h 505330"/>
              <a:gd name="connsiteX51" fmla="*/ 2348590 w 5487431"/>
              <a:gd name="connsiteY51" fmla="*/ 142174 h 505330"/>
              <a:gd name="connsiteX52" fmla="*/ 2252306 w 5487431"/>
              <a:gd name="connsiteY52" fmla="*/ 192547 h 505330"/>
              <a:gd name="connsiteX53" fmla="*/ 2248119 w 5487431"/>
              <a:gd name="connsiteY53" fmla="*/ 192547 h 505330"/>
              <a:gd name="connsiteX54" fmla="*/ 2248119 w 5487431"/>
              <a:gd name="connsiteY54" fmla="*/ 149048 h 505330"/>
              <a:gd name="connsiteX55" fmla="*/ 2165821 w 5487431"/>
              <a:gd name="connsiteY55" fmla="*/ 149048 h 505330"/>
              <a:gd name="connsiteX56" fmla="*/ 2165821 w 5487431"/>
              <a:gd name="connsiteY56" fmla="*/ 494221 h 505330"/>
              <a:gd name="connsiteX57" fmla="*/ 2248119 w 5487431"/>
              <a:gd name="connsiteY57" fmla="*/ 494221 h 505330"/>
              <a:gd name="connsiteX58" fmla="*/ 2248119 w 5487431"/>
              <a:gd name="connsiteY58" fmla="*/ 271261 h 505330"/>
              <a:gd name="connsiteX59" fmla="*/ 2317193 w 5487431"/>
              <a:gd name="connsiteY59" fmla="*/ 190476 h 505330"/>
              <a:gd name="connsiteX60" fmla="*/ 2376466 w 5487431"/>
              <a:gd name="connsiteY60" fmla="*/ 258173 h 505330"/>
              <a:gd name="connsiteX61" fmla="*/ 2376466 w 5487431"/>
              <a:gd name="connsiteY61" fmla="*/ 494221 h 505330"/>
              <a:gd name="connsiteX62" fmla="*/ 2458764 w 5487431"/>
              <a:gd name="connsiteY62" fmla="*/ 494221 h 505330"/>
              <a:gd name="connsiteX63" fmla="*/ 2458764 w 5487431"/>
              <a:gd name="connsiteY63" fmla="*/ 257420 h 505330"/>
              <a:gd name="connsiteX64" fmla="*/ 2348590 w 5487431"/>
              <a:gd name="connsiteY64" fmla="*/ 142174 h 505330"/>
              <a:gd name="connsiteX65" fmla="*/ 3571359 w 5487431"/>
              <a:gd name="connsiteY65" fmla="*/ 463149 h 505330"/>
              <a:gd name="connsiteX66" fmla="*/ 3487634 w 5487431"/>
              <a:gd name="connsiteY66" fmla="*/ 321634 h 505330"/>
              <a:gd name="connsiteX67" fmla="*/ 3571359 w 5487431"/>
              <a:gd name="connsiteY67" fmla="*/ 180119 h 505330"/>
              <a:gd name="connsiteX68" fmla="*/ 3655085 w 5487431"/>
              <a:gd name="connsiteY68" fmla="*/ 321634 h 505330"/>
              <a:gd name="connsiteX69" fmla="*/ 3571359 w 5487431"/>
              <a:gd name="connsiteY69" fmla="*/ 463149 h 505330"/>
              <a:gd name="connsiteX70" fmla="*/ 3571359 w 5487431"/>
              <a:gd name="connsiteY70" fmla="*/ 142174 h 505330"/>
              <a:gd name="connsiteX71" fmla="*/ 3401150 w 5487431"/>
              <a:gd name="connsiteY71" fmla="*/ 321634 h 505330"/>
              <a:gd name="connsiteX72" fmla="*/ 3571359 w 5487431"/>
              <a:gd name="connsiteY72" fmla="*/ 501094 h 505330"/>
              <a:gd name="connsiteX73" fmla="*/ 3741569 w 5487431"/>
              <a:gd name="connsiteY73" fmla="*/ 321634 h 505330"/>
              <a:gd name="connsiteX74" fmla="*/ 3571359 w 5487431"/>
              <a:gd name="connsiteY74" fmla="*/ 142174 h 505330"/>
              <a:gd name="connsiteX75" fmla="*/ 4332308 w 5487431"/>
              <a:gd name="connsiteY75" fmla="*/ 142174 h 505330"/>
              <a:gd name="connsiteX76" fmla="*/ 4236024 w 5487431"/>
              <a:gd name="connsiteY76" fmla="*/ 192547 h 505330"/>
              <a:gd name="connsiteX77" fmla="*/ 4231838 w 5487431"/>
              <a:gd name="connsiteY77" fmla="*/ 192547 h 505330"/>
              <a:gd name="connsiteX78" fmla="*/ 4231838 w 5487431"/>
              <a:gd name="connsiteY78" fmla="*/ 149048 h 505330"/>
              <a:gd name="connsiteX79" fmla="*/ 4149539 w 5487431"/>
              <a:gd name="connsiteY79" fmla="*/ 149048 h 505330"/>
              <a:gd name="connsiteX80" fmla="*/ 4149539 w 5487431"/>
              <a:gd name="connsiteY80" fmla="*/ 494221 h 505330"/>
              <a:gd name="connsiteX81" fmla="*/ 4231838 w 5487431"/>
              <a:gd name="connsiteY81" fmla="*/ 494221 h 505330"/>
              <a:gd name="connsiteX82" fmla="*/ 4231838 w 5487431"/>
              <a:gd name="connsiteY82" fmla="*/ 271261 h 505330"/>
              <a:gd name="connsiteX83" fmla="*/ 4300911 w 5487431"/>
              <a:gd name="connsiteY83" fmla="*/ 190476 h 505330"/>
              <a:gd name="connsiteX84" fmla="*/ 4360185 w 5487431"/>
              <a:gd name="connsiteY84" fmla="*/ 258173 h 505330"/>
              <a:gd name="connsiteX85" fmla="*/ 4360185 w 5487431"/>
              <a:gd name="connsiteY85" fmla="*/ 494221 h 505330"/>
              <a:gd name="connsiteX86" fmla="*/ 4442483 w 5487431"/>
              <a:gd name="connsiteY86" fmla="*/ 494221 h 505330"/>
              <a:gd name="connsiteX87" fmla="*/ 4442483 w 5487431"/>
              <a:gd name="connsiteY87" fmla="*/ 257420 h 505330"/>
              <a:gd name="connsiteX88" fmla="*/ 4332308 w 5487431"/>
              <a:gd name="connsiteY88" fmla="*/ 142174 h 505330"/>
              <a:gd name="connsiteX89" fmla="*/ 4629533 w 5487431"/>
              <a:gd name="connsiteY89" fmla="*/ 142174 h 505330"/>
              <a:gd name="connsiteX90" fmla="*/ 4496334 w 5487431"/>
              <a:gd name="connsiteY90" fmla="*/ 241602 h 505330"/>
              <a:gd name="connsiteX91" fmla="*/ 4580725 w 5487431"/>
              <a:gd name="connsiteY91" fmla="*/ 341030 h 505330"/>
              <a:gd name="connsiteX92" fmla="*/ 4650464 w 5487431"/>
              <a:gd name="connsiteY92" fmla="*/ 358260 h 505330"/>
              <a:gd name="connsiteX93" fmla="*/ 4704220 w 5487431"/>
              <a:gd name="connsiteY93" fmla="*/ 409387 h 505330"/>
              <a:gd name="connsiteX94" fmla="*/ 4635146 w 5487431"/>
              <a:gd name="connsiteY94" fmla="*/ 464656 h 505330"/>
              <a:gd name="connsiteX95" fmla="*/ 4555607 w 5487431"/>
              <a:gd name="connsiteY95" fmla="*/ 384624 h 505330"/>
              <a:gd name="connsiteX96" fmla="*/ 4481682 w 5487431"/>
              <a:gd name="connsiteY96" fmla="*/ 405338 h 505330"/>
              <a:gd name="connsiteX97" fmla="*/ 4626108 w 5487431"/>
              <a:gd name="connsiteY97" fmla="*/ 501282 h 505330"/>
              <a:gd name="connsiteX98" fmla="*/ 4771200 w 5487431"/>
              <a:gd name="connsiteY98" fmla="*/ 388767 h 505330"/>
              <a:gd name="connsiteX99" fmla="*/ 4678436 w 5487431"/>
              <a:gd name="connsiteY99" fmla="*/ 285196 h 505330"/>
              <a:gd name="connsiteX100" fmla="*/ 4611456 w 5487431"/>
              <a:gd name="connsiteY100" fmla="*/ 268625 h 505330"/>
              <a:gd name="connsiteX101" fmla="*/ 4563314 w 5487431"/>
              <a:gd name="connsiteY101" fmla="*/ 223054 h 505330"/>
              <a:gd name="connsiteX102" fmla="*/ 4622588 w 5487431"/>
              <a:gd name="connsiteY102" fmla="*/ 178895 h 505330"/>
              <a:gd name="connsiteX103" fmla="*/ 4693754 w 5487431"/>
              <a:gd name="connsiteY103" fmla="*/ 245180 h 505330"/>
              <a:gd name="connsiteX104" fmla="*/ 4763493 w 5487431"/>
              <a:gd name="connsiteY104" fmla="*/ 224466 h 505330"/>
              <a:gd name="connsiteX105" fmla="*/ 4629533 w 5487431"/>
              <a:gd name="connsiteY105" fmla="*/ 142174 h 505330"/>
              <a:gd name="connsiteX106" fmla="*/ 4975471 w 5487431"/>
              <a:gd name="connsiteY106" fmla="*/ 463149 h 505330"/>
              <a:gd name="connsiteX107" fmla="*/ 4891745 w 5487431"/>
              <a:gd name="connsiteY107" fmla="*/ 321634 h 505330"/>
              <a:gd name="connsiteX108" fmla="*/ 4975471 w 5487431"/>
              <a:gd name="connsiteY108" fmla="*/ 180119 h 505330"/>
              <a:gd name="connsiteX109" fmla="*/ 5059196 w 5487431"/>
              <a:gd name="connsiteY109" fmla="*/ 321634 h 505330"/>
              <a:gd name="connsiteX110" fmla="*/ 4975471 w 5487431"/>
              <a:gd name="connsiteY110" fmla="*/ 463149 h 505330"/>
              <a:gd name="connsiteX111" fmla="*/ 4975471 w 5487431"/>
              <a:gd name="connsiteY111" fmla="*/ 142174 h 505330"/>
              <a:gd name="connsiteX112" fmla="*/ 4805261 w 5487431"/>
              <a:gd name="connsiteY112" fmla="*/ 321634 h 505330"/>
              <a:gd name="connsiteX113" fmla="*/ 4975471 w 5487431"/>
              <a:gd name="connsiteY113" fmla="*/ 501094 h 505330"/>
              <a:gd name="connsiteX114" fmla="*/ 5145680 w 5487431"/>
              <a:gd name="connsiteY114" fmla="*/ 321634 h 505330"/>
              <a:gd name="connsiteX115" fmla="*/ 4975471 w 5487431"/>
              <a:gd name="connsiteY115" fmla="*/ 142174 h 505330"/>
              <a:gd name="connsiteX116" fmla="*/ 5377257 w 5487431"/>
              <a:gd name="connsiteY116" fmla="*/ 142174 h 505330"/>
              <a:gd name="connsiteX117" fmla="*/ 5280973 w 5487431"/>
              <a:gd name="connsiteY117" fmla="*/ 192547 h 505330"/>
              <a:gd name="connsiteX118" fmla="*/ 5276787 w 5487431"/>
              <a:gd name="connsiteY118" fmla="*/ 192547 h 505330"/>
              <a:gd name="connsiteX119" fmla="*/ 5276787 w 5487431"/>
              <a:gd name="connsiteY119" fmla="*/ 149048 h 505330"/>
              <a:gd name="connsiteX120" fmla="*/ 5194488 w 5487431"/>
              <a:gd name="connsiteY120" fmla="*/ 149048 h 505330"/>
              <a:gd name="connsiteX121" fmla="*/ 5194488 w 5487431"/>
              <a:gd name="connsiteY121" fmla="*/ 494221 h 505330"/>
              <a:gd name="connsiteX122" fmla="*/ 5276787 w 5487431"/>
              <a:gd name="connsiteY122" fmla="*/ 494221 h 505330"/>
              <a:gd name="connsiteX123" fmla="*/ 5276787 w 5487431"/>
              <a:gd name="connsiteY123" fmla="*/ 271261 h 505330"/>
              <a:gd name="connsiteX124" fmla="*/ 5345860 w 5487431"/>
              <a:gd name="connsiteY124" fmla="*/ 190476 h 505330"/>
              <a:gd name="connsiteX125" fmla="*/ 5405134 w 5487431"/>
              <a:gd name="connsiteY125" fmla="*/ 258173 h 505330"/>
              <a:gd name="connsiteX126" fmla="*/ 5405134 w 5487431"/>
              <a:gd name="connsiteY126" fmla="*/ 494221 h 505330"/>
              <a:gd name="connsiteX127" fmla="*/ 5487432 w 5487431"/>
              <a:gd name="connsiteY127" fmla="*/ 494221 h 505330"/>
              <a:gd name="connsiteX128" fmla="*/ 5487432 w 5487431"/>
              <a:gd name="connsiteY128" fmla="*/ 257420 h 505330"/>
              <a:gd name="connsiteX129" fmla="*/ 5377257 w 5487431"/>
              <a:gd name="connsiteY129" fmla="*/ 142174 h 505330"/>
              <a:gd name="connsiteX130" fmla="*/ 323674 w 5487431"/>
              <a:gd name="connsiteY130" fmla="*/ 11016 h 505330"/>
              <a:gd name="connsiteX131" fmla="*/ 237190 w 5487431"/>
              <a:gd name="connsiteY131" fmla="*/ 11016 h 505330"/>
              <a:gd name="connsiteX132" fmla="*/ 237190 w 5487431"/>
              <a:gd name="connsiteY132" fmla="*/ 367864 h 505330"/>
              <a:gd name="connsiteX133" fmla="*/ 161837 w 5487431"/>
              <a:gd name="connsiteY133" fmla="*/ 460325 h 505330"/>
              <a:gd name="connsiteX134" fmla="*/ 86484 w 5487431"/>
              <a:gd name="connsiteY134" fmla="*/ 360897 h 505330"/>
              <a:gd name="connsiteX135" fmla="*/ 86484 w 5487431"/>
              <a:gd name="connsiteY135" fmla="*/ 294612 h 505330"/>
              <a:gd name="connsiteX136" fmla="*/ 0 w 5487431"/>
              <a:gd name="connsiteY136" fmla="*/ 315985 h 505330"/>
              <a:gd name="connsiteX137" fmla="*/ 0 w 5487431"/>
              <a:gd name="connsiteY137" fmla="*/ 345644 h 505330"/>
              <a:gd name="connsiteX138" fmla="*/ 161837 w 5487431"/>
              <a:gd name="connsiteY138" fmla="*/ 505143 h 505330"/>
              <a:gd name="connsiteX139" fmla="*/ 323674 w 5487431"/>
              <a:gd name="connsiteY139" fmla="*/ 345644 h 505330"/>
              <a:gd name="connsiteX140" fmla="*/ 323674 w 5487431"/>
              <a:gd name="connsiteY140" fmla="*/ 11016 h 505330"/>
              <a:gd name="connsiteX141" fmla="*/ 844008 w 5487431"/>
              <a:gd name="connsiteY141" fmla="*/ 11016 h 505330"/>
              <a:gd name="connsiteX142" fmla="*/ 761710 w 5487431"/>
              <a:gd name="connsiteY142" fmla="*/ 11016 h 505330"/>
              <a:gd name="connsiteX143" fmla="*/ 761710 w 5487431"/>
              <a:gd name="connsiteY143" fmla="*/ 494221 h 505330"/>
              <a:gd name="connsiteX144" fmla="*/ 844008 w 5487431"/>
              <a:gd name="connsiteY144" fmla="*/ 494221 h 505330"/>
              <a:gd name="connsiteX145" fmla="*/ 844008 w 5487431"/>
              <a:gd name="connsiteY145" fmla="*/ 271261 h 505330"/>
              <a:gd name="connsiteX146" fmla="*/ 913081 w 5487431"/>
              <a:gd name="connsiteY146" fmla="*/ 190476 h 505330"/>
              <a:gd name="connsiteX147" fmla="*/ 972355 w 5487431"/>
              <a:gd name="connsiteY147" fmla="*/ 258173 h 505330"/>
              <a:gd name="connsiteX148" fmla="*/ 972355 w 5487431"/>
              <a:gd name="connsiteY148" fmla="*/ 494221 h 505330"/>
              <a:gd name="connsiteX149" fmla="*/ 1054653 w 5487431"/>
              <a:gd name="connsiteY149" fmla="*/ 494221 h 505330"/>
              <a:gd name="connsiteX150" fmla="*/ 1054653 w 5487431"/>
              <a:gd name="connsiteY150" fmla="*/ 257420 h 505330"/>
              <a:gd name="connsiteX151" fmla="*/ 944478 w 5487431"/>
              <a:gd name="connsiteY151" fmla="*/ 142174 h 505330"/>
              <a:gd name="connsiteX152" fmla="*/ 848194 w 5487431"/>
              <a:gd name="connsiteY152" fmla="*/ 192547 h 505330"/>
              <a:gd name="connsiteX153" fmla="*/ 844008 w 5487431"/>
              <a:gd name="connsiteY153" fmla="*/ 192547 h 505330"/>
              <a:gd name="connsiteX154" fmla="*/ 844008 w 5487431"/>
              <a:gd name="connsiteY154" fmla="*/ 11016 h 505330"/>
              <a:gd name="connsiteX155" fmla="*/ 3352342 w 5487431"/>
              <a:gd name="connsiteY155" fmla="*/ 11016 h 505330"/>
              <a:gd name="connsiteX156" fmla="*/ 3265857 w 5487431"/>
              <a:gd name="connsiteY156" fmla="*/ 11016 h 505330"/>
              <a:gd name="connsiteX157" fmla="*/ 3265857 w 5487431"/>
              <a:gd name="connsiteY157" fmla="*/ 367864 h 505330"/>
              <a:gd name="connsiteX158" fmla="*/ 3190504 w 5487431"/>
              <a:gd name="connsiteY158" fmla="*/ 460325 h 505330"/>
              <a:gd name="connsiteX159" fmla="*/ 3115152 w 5487431"/>
              <a:gd name="connsiteY159" fmla="*/ 360897 h 505330"/>
              <a:gd name="connsiteX160" fmla="*/ 3115152 w 5487431"/>
              <a:gd name="connsiteY160" fmla="*/ 294612 h 505330"/>
              <a:gd name="connsiteX161" fmla="*/ 3028667 w 5487431"/>
              <a:gd name="connsiteY161" fmla="*/ 315985 h 505330"/>
              <a:gd name="connsiteX162" fmla="*/ 3028667 w 5487431"/>
              <a:gd name="connsiteY162" fmla="*/ 345644 h 505330"/>
              <a:gd name="connsiteX163" fmla="*/ 3190504 w 5487431"/>
              <a:gd name="connsiteY163" fmla="*/ 505143 h 505330"/>
              <a:gd name="connsiteX164" fmla="*/ 3352342 w 5487431"/>
              <a:gd name="connsiteY164" fmla="*/ 345644 h 505330"/>
              <a:gd name="connsiteX165" fmla="*/ 3352342 w 5487431"/>
              <a:gd name="connsiteY165" fmla="*/ 11016 h 505330"/>
              <a:gd name="connsiteX166" fmla="*/ 3872675 w 5487431"/>
              <a:gd name="connsiteY166" fmla="*/ 11016 h 505330"/>
              <a:gd name="connsiteX167" fmla="*/ 3790377 w 5487431"/>
              <a:gd name="connsiteY167" fmla="*/ 11016 h 505330"/>
              <a:gd name="connsiteX168" fmla="*/ 3790377 w 5487431"/>
              <a:gd name="connsiteY168" fmla="*/ 494221 h 505330"/>
              <a:gd name="connsiteX169" fmla="*/ 3872675 w 5487431"/>
              <a:gd name="connsiteY169" fmla="*/ 494221 h 505330"/>
              <a:gd name="connsiteX170" fmla="*/ 3872675 w 5487431"/>
              <a:gd name="connsiteY170" fmla="*/ 271261 h 505330"/>
              <a:gd name="connsiteX171" fmla="*/ 3941749 w 5487431"/>
              <a:gd name="connsiteY171" fmla="*/ 190476 h 505330"/>
              <a:gd name="connsiteX172" fmla="*/ 4001022 w 5487431"/>
              <a:gd name="connsiteY172" fmla="*/ 258173 h 505330"/>
              <a:gd name="connsiteX173" fmla="*/ 4001022 w 5487431"/>
              <a:gd name="connsiteY173" fmla="*/ 494221 h 505330"/>
              <a:gd name="connsiteX174" fmla="*/ 4083320 w 5487431"/>
              <a:gd name="connsiteY174" fmla="*/ 494221 h 505330"/>
              <a:gd name="connsiteX175" fmla="*/ 4083320 w 5487431"/>
              <a:gd name="connsiteY175" fmla="*/ 257420 h 505330"/>
              <a:gd name="connsiteX176" fmla="*/ 3973146 w 5487431"/>
              <a:gd name="connsiteY176" fmla="*/ 142174 h 505330"/>
              <a:gd name="connsiteX177" fmla="*/ 3876861 w 5487431"/>
              <a:gd name="connsiteY177" fmla="*/ 192547 h 505330"/>
              <a:gd name="connsiteX178" fmla="*/ 3872675 w 5487431"/>
              <a:gd name="connsiteY178" fmla="*/ 192547 h 505330"/>
              <a:gd name="connsiteX179" fmla="*/ 3872675 w 5487431"/>
              <a:gd name="connsiteY179" fmla="*/ 11016 h 505330"/>
              <a:gd name="connsiteX180" fmla="*/ 2730110 w 5487431"/>
              <a:gd name="connsiteY180" fmla="*/ 454864 h 505330"/>
              <a:gd name="connsiteX181" fmla="*/ 2622029 w 5487431"/>
              <a:gd name="connsiteY181" fmla="*/ 343761 h 505330"/>
              <a:gd name="connsiteX182" fmla="*/ 2664557 w 5487431"/>
              <a:gd name="connsiteY182" fmla="*/ 256102 h 505330"/>
              <a:gd name="connsiteX183" fmla="*/ 2822208 w 5487431"/>
              <a:gd name="connsiteY183" fmla="*/ 426617 h 505330"/>
              <a:gd name="connsiteX184" fmla="*/ 2730110 w 5487431"/>
              <a:gd name="connsiteY184" fmla="*/ 454864 h 505330"/>
              <a:gd name="connsiteX185" fmla="*/ 2883575 w 5487431"/>
              <a:gd name="connsiteY185" fmla="*/ 369936 h 505330"/>
              <a:gd name="connsiteX186" fmla="*/ 2746856 w 5487431"/>
              <a:gd name="connsiteY186" fmla="*/ 220794 h 505330"/>
              <a:gd name="connsiteX187" fmla="*/ 2814502 w 5487431"/>
              <a:gd name="connsiteY187" fmla="*/ 207706 h 505330"/>
              <a:gd name="connsiteX188" fmla="*/ 2905838 w 5487431"/>
              <a:gd name="connsiteY188" fmla="*/ 296118 h 505330"/>
              <a:gd name="connsiteX189" fmla="*/ 2883575 w 5487431"/>
              <a:gd name="connsiteY189" fmla="*/ 369936 h 505330"/>
              <a:gd name="connsiteX190" fmla="*/ 2728017 w 5487431"/>
              <a:gd name="connsiteY190" fmla="*/ 200833 h 505330"/>
              <a:gd name="connsiteX191" fmla="*/ 2698047 w 5487431"/>
              <a:gd name="connsiteY191" fmla="*/ 167690 h 505330"/>
              <a:gd name="connsiteX192" fmla="*/ 2663891 w 5487431"/>
              <a:gd name="connsiteY192" fmla="*/ 99334 h 505330"/>
              <a:gd name="connsiteX193" fmla="*/ 2730110 w 5487431"/>
              <a:gd name="connsiteY193" fmla="*/ 36532 h 505330"/>
              <a:gd name="connsiteX194" fmla="*/ 2795664 w 5487431"/>
              <a:gd name="connsiteY194" fmla="*/ 102817 h 505330"/>
              <a:gd name="connsiteX195" fmla="*/ 2728017 w 5487431"/>
              <a:gd name="connsiteY195" fmla="*/ 200833 h 505330"/>
              <a:gd name="connsiteX196" fmla="*/ 2732204 w 5487431"/>
              <a:gd name="connsiteY196" fmla="*/ 0 h 505330"/>
              <a:gd name="connsiteX197" fmla="*/ 2588539 w 5487431"/>
              <a:gd name="connsiteY197" fmla="*/ 119389 h 505330"/>
              <a:gd name="connsiteX198" fmla="*/ 2644387 w 5487431"/>
              <a:gd name="connsiteY198" fmla="*/ 234635 h 505330"/>
              <a:gd name="connsiteX199" fmla="*/ 2645053 w 5487431"/>
              <a:gd name="connsiteY199" fmla="*/ 236047 h 505330"/>
              <a:gd name="connsiteX200" fmla="*/ 2545344 w 5487431"/>
              <a:gd name="connsiteY200" fmla="*/ 374832 h 505330"/>
              <a:gd name="connsiteX201" fmla="*/ 2685584 w 5487431"/>
              <a:gd name="connsiteY201" fmla="*/ 505331 h 505330"/>
              <a:gd name="connsiteX202" fmla="*/ 2843235 w 5487431"/>
              <a:gd name="connsiteY202" fmla="*/ 449403 h 505330"/>
              <a:gd name="connsiteX203" fmla="*/ 2885097 w 5487431"/>
              <a:gd name="connsiteY203" fmla="*/ 494315 h 505330"/>
              <a:gd name="connsiteX204" fmla="*/ 2994606 w 5487431"/>
              <a:gd name="connsiteY204" fmla="*/ 494315 h 505330"/>
              <a:gd name="connsiteX205" fmla="*/ 2994606 w 5487431"/>
              <a:gd name="connsiteY205" fmla="*/ 490831 h 505330"/>
              <a:gd name="connsiteX206" fmla="*/ 2905363 w 5487431"/>
              <a:gd name="connsiteY206" fmla="*/ 393474 h 505330"/>
              <a:gd name="connsiteX207" fmla="*/ 2964637 w 5487431"/>
              <a:gd name="connsiteY207" fmla="*/ 258833 h 505330"/>
              <a:gd name="connsiteX208" fmla="*/ 2873300 w 5487431"/>
              <a:gd name="connsiteY208" fmla="*/ 171174 h 505330"/>
              <a:gd name="connsiteX209" fmla="*/ 2789574 w 5487431"/>
              <a:gd name="connsiteY209" fmla="*/ 187745 h 505330"/>
              <a:gd name="connsiteX210" fmla="*/ 2788147 w 5487431"/>
              <a:gd name="connsiteY210" fmla="*/ 185015 h 505330"/>
              <a:gd name="connsiteX211" fmla="*/ 2863500 w 5487431"/>
              <a:gd name="connsiteY211" fmla="*/ 93873 h 505330"/>
              <a:gd name="connsiteX212" fmla="*/ 2732204 w 5487431"/>
              <a:gd name="connsiteY212" fmla="*/ 0 h 50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5487431" h="505330">
                <a:moveTo>
                  <a:pt x="542692" y="463149"/>
                </a:moveTo>
                <a:cubicBezTo>
                  <a:pt x="488937" y="463149"/>
                  <a:pt x="458967" y="412776"/>
                  <a:pt x="458967" y="321634"/>
                </a:cubicBezTo>
                <a:cubicBezTo>
                  <a:pt x="458967" y="229080"/>
                  <a:pt x="488937" y="180119"/>
                  <a:pt x="542692" y="180119"/>
                </a:cubicBezTo>
                <a:cubicBezTo>
                  <a:pt x="596448" y="180119"/>
                  <a:pt x="626417" y="229833"/>
                  <a:pt x="626417" y="321634"/>
                </a:cubicBezTo>
                <a:cubicBezTo>
                  <a:pt x="626322" y="414189"/>
                  <a:pt x="596352" y="463149"/>
                  <a:pt x="542692" y="463149"/>
                </a:cubicBezTo>
                <a:moveTo>
                  <a:pt x="542692" y="142174"/>
                </a:moveTo>
                <a:cubicBezTo>
                  <a:pt x="433183" y="142174"/>
                  <a:pt x="372482" y="222959"/>
                  <a:pt x="372482" y="321634"/>
                </a:cubicBezTo>
                <a:cubicBezTo>
                  <a:pt x="372482" y="420309"/>
                  <a:pt x="433183" y="501094"/>
                  <a:pt x="542692" y="501094"/>
                </a:cubicBezTo>
                <a:cubicBezTo>
                  <a:pt x="652201" y="501094"/>
                  <a:pt x="712902" y="420309"/>
                  <a:pt x="712902" y="321634"/>
                </a:cubicBezTo>
                <a:cubicBezTo>
                  <a:pt x="712902" y="222959"/>
                  <a:pt x="652201" y="142174"/>
                  <a:pt x="542692" y="142174"/>
                </a:cubicBezTo>
                <a:moveTo>
                  <a:pt x="1303641" y="142174"/>
                </a:moveTo>
                <a:cubicBezTo>
                  <a:pt x="1251979" y="142174"/>
                  <a:pt x="1223436" y="164301"/>
                  <a:pt x="1207357" y="192547"/>
                </a:cubicBezTo>
                <a:lnTo>
                  <a:pt x="1203170" y="192547"/>
                </a:lnTo>
                <a:lnTo>
                  <a:pt x="1203170" y="149048"/>
                </a:lnTo>
                <a:lnTo>
                  <a:pt x="1120872" y="149048"/>
                </a:lnTo>
                <a:lnTo>
                  <a:pt x="1120872" y="494221"/>
                </a:lnTo>
                <a:lnTo>
                  <a:pt x="1203170" y="494221"/>
                </a:lnTo>
                <a:lnTo>
                  <a:pt x="1203170" y="271261"/>
                </a:lnTo>
                <a:cubicBezTo>
                  <a:pt x="1203170" y="220229"/>
                  <a:pt x="1229715" y="190476"/>
                  <a:pt x="1272244" y="190476"/>
                </a:cubicBezTo>
                <a:cubicBezTo>
                  <a:pt x="1313440" y="190476"/>
                  <a:pt x="1331518" y="217404"/>
                  <a:pt x="1331518" y="258173"/>
                </a:cubicBezTo>
                <a:lnTo>
                  <a:pt x="1331518" y="494221"/>
                </a:lnTo>
                <a:lnTo>
                  <a:pt x="1413816" y="494221"/>
                </a:lnTo>
                <a:lnTo>
                  <a:pt x="1413816" y="257420"/>
                </a:lnTo>
                <a:cubicBezTo>
                  <a:pt x="1413911" y="186333"/>
                  <a:pt x="1376234" y="142174"/>
                  <a:pt x="1303641" y="142174"/>
                </a:cubicBezTo>
                <a:moveTo>
                  <a:pt x="1600771" y="142174"/>
                </a:moveTo>
                <a:cubicBezTo>
                  <a:pt x="1524752" y="142174"/>
                  <a:pt x="1467571" y="173905"/>
                  <a:pt x="1467571" y="241602"/>
                </a:cubicBezTo>
                <a:cubicBezTo>
                  <a:pt x="1467571" y="298943"/>
                  <a:pt x="1507341" y="330014"/>
                  <a:pt x="1551962" y="341030"/>
                </a:cubicBezTo>
                <a:lnTo>
                  <a:pt x="1621702" y="358260"/>
                </a:lnTo>
                <a:cubicBezTo>
                  <a:pt x="1658712" y="367205"/>
                  <a:pt x="1675457" y="380387"/>
                  <a:pt x="1675457" y="409387"/>
                </a:cubicBezTo>
                <a:cubicBezTo>
                  <a:pt x="1675457" y="444601"/>
                  <a:pt x="1650340" y="464656"/>
                  <a:pt x="1606384" y="464656"/>
                </a:cubicBezTo>
                <a:cubicBezTo>
                  <a:pt x="1558908" y="464656"/>
                  <a:pt x="1534551" y="441870"/>
                  <a:pt x="1526845" y="384624"/>
                </a:cubicBezTo>
                <a:lnTo>
                  <a:pt x="1452919" y="405338"/>
                </a:lnTo>
                <a:cubicBezTo>
                  <a:pt x="1457106" y="464750"/>
                  <a:pt x="1512954" y="501282"/>
                  <a:pt x="1597345" y="501282"/>
                </a:cubicBezTo>
                <a:cubicBezTo>
                  <a:pt x="1691536" y="501282"/>
                  <a:pt x="1742438" y="457782"/>
                  <a:pt x="1742438" y="388767"/>
                </a:cubicBezTo>
                <a:cubicBezTo>
                  <a:pt x="1742438" y="323894"/>
                  <a:pt x="1697055" y="296965"/>
                  <a:pt x="1649674" y="285196"/>
                </a:cubicBezTo>
                <a:lnTo>
                  <a:pt x="1582693" y="268625"/>
                </a:lnTo>
                <a:cubicBezTo>
                  <a:pt x="1549203" y="260339"/>
                  <a:pt x="1534551" y="245180"/>
                  <a:pt x="1534551" y="223054"/>
                </a:cubicBezTo>
                <a:cubicBezTo>
                  <a:pt x="1534551" y="195466"/>
                  <a:pt x="1558242" y="178895"/>
                  <a:pt x="1593825" y="178895"/>
                </a:cubicBezTo>
                <a:cubicBezTo>
                  <a:pt x="1635688" y="178895"/>
                  <a:pt x="1661471" y="201680"/>
                  <a:pt x="1664992" y="245180"/>
                </a:cubicBezTo>
                <a:lnTo>
                  <a:pt x="1734731" y="224466"/>
                </a:lnTo>
                <a:cubicBezTo>
                  <a:pt x="1726358" y="175976"/>
                  <a:pt x="1678216" y="142174"/>
                  <a:pt x="1600771" y="142174"/>
                </a:cubicBezTo>
                <a:moveTo>
                  <a:pt x="1946803" y="463149"/>
                </a:moveTo>
                <a:cubicBezTo>
                  <a:pt x="1893048" y="463149"/>
                  <a:pt x="1863078" y="412776"/>
                  <a:pt x="1863078" y="321634"/>
                </a:cubicBezTo>
                <a:cubicBezTo>
                  <a:pt x="1863078" y="229080"/>
                  <a:pt x="1893048" y="180119"/>
                  <a:pt x="1946803" y="180119"/>
                </a:cubicBezTo>
                <a:cubicBezTo>
                  <a:pt x="2000559" y="180119"/>
                  <a:pt x="2030529" y="229833"/>
                  <a:pt x="2030529" y="321634"/>
                </a:cubicBezTo>
                <a:cubicBezTo>
                  <a:pt x="2030529" y="414189"/>
                  <a:pt x="2000464" y="463149"/>
                  <a:pt x="1946803" y="463149"/>
                </a:cubicBezTo>
                <a:moveTo>
                  <a:pt x="1946803" y="142174"/>
                </a:moveTo>
                <a:cubicBezTo>
                  <a:pt x="1837294" y="142174"/>
                  <a:pt x="1776594" y="222959"/>
                  <a:pt x="1776594" y="321634"/>
                </a:cubicBezTo>
                <a:cubicBezTo>
                  <a:pt x="1776594" y="420309"/>
                  <a:pt x="1837294" y="501094"/>
                  <a:pt x="1946803" y="501094"/>
                </a:cubicBezTo>
                <a:cubicBezTo>
                  <a:pt x="2056312" y="501094"/>
                  <a:pt x="2117013" y="420309"/>
                  <a:pt x="2117013" y="321634"/>
                </a:cubicBezTo>
                <a:cubicBezTo>
                  <a:pt x="2117013" y="222959"/>
                  <a:pt x="2056312" y="142174"/>
                  <a:pt x="1946803" y="142174"/>
                </a:cubicBezTo>
                <a:moveTo>
                  <a:pt x="2348590" y="142174"/>
                </a:moveTo>
                <a:cubicBezTo>
                  <a:pt x="2296927" y="142174"/>
                  <a:pt x="2268385" y="164301"/>
                  <a:pt x="2252306" y="192547"/>
                </a:cubicBezTo>
                <a:lnTo>
                  <a:pt x="2248119" y="192547"/>
                </a:lnTo>
                <a:lnTo>
                  <a:pt x="2248119" y="149048"/>
                </a:lnTo>
                <a:lnTo>
                  <a:pt x="2165821" y="149048"/>
                </a:lnTo>
                <a:lnTo>
                  <a:pt x="2165821" y="494221"/>
                </a:lnTo>
                <a:lnTo>
                  <a:pt x="2248119" y="494221"/>
                </a:lnTo>
                <a:lnTo>
                  <a:pt x="2248119" y="271261"/>
                </a:lnTo>
                <a:cubicBezTo>
                  <a:pt x="2248119" y="220229"/>
                  <a:pt x="2274664" y="190476"/>
                  <a:pt x="2317193" y="190476"/>
                </a:cubicBezTo>
                <a:cubicBezTo>
                  <a:pt x="2358389" y="190476"/>
                  <a:pt x="2376466" y="217404"/>
                  <a:pt x="2376466" y="258173"/>
                </a:cubicBezTo>
                <a:lnTo>
                  <a:pt x="2376466" y="494221"/>
                </a:lnTo>
                <a:lnTo>
                  <a:pt x="2458764" y="494221"/>
                </a:lnTo>
                <a:lnTo>
                  <a:pt x="2458764" y="257420"/>
                </a:lnTo>
                <a:cubicBezTo>
                  <a:pt x="2458764" y="186333"/>
                  <a:pt x="2421088" y="142174"/>
                  <a:pt x="2348590" y="142174"/>
                </a:cubicBezTo>
                <a:moveTo>
                  <a:pt x="3571359" y="463149"/>
                </a:moveTo>
                <a:cubicBezTo>
                  <a:pt x="3517604" y="463149"/>
                  <a:pt x="3487634" y="412776"/>
                  <a:pt x="3487634" y="321634"/>
                </a:cubicBezTo>
                <a:cubicBezTo>
                  <a:pt x="3487634" y="229080"/>
                  <a:pt x="3517604" y="180119"/>
                  <a:pt x="3571359" y="180119"/>
                </a:cubicBezTo>
                <a:cubicBezTo>
                  <a:pt x="3625115" y="180119"/>
                  <a:pt x="3655085" y="229833"/>
                  <a:pt x="3655085" y="321634"/>
                </a:cubicBezTo>
                <a:cubicBezTo>
                  <a:pt x="3655085" y="414189"/>
                  <a:pt x="3625020" y="463149"/>
                  <a:pt x="3571359" y="463149"/>
                </a:cubicBezTo>
                <a:moveTo>
                  <a:pt x="3571359" y="142174"/>
                </a:moveTo>
                <a:cubicBezTo>
                  <a:pt x="3461850" y="142174"/>
                  <a:pt x="3401150" y="222959"/>
                  <a:pt x="3401150" y="321634"/>
                </a:cubicBezTo>
                <a:cubicBezTo>
                  <a:pt x="3401150" y="420309"/>
                  <a:pt x="3461850" y="501094"/>
                  <a:pt x="3571359" y="501094"/>
                </a:cubicBezTo>
                <a:cubicBezTo>
                  <a:pt x="3680868" y="501094"/>
                  <a:pt x="3741569" y="420309"/>
                  <a:pt x="3741569" y="321634"/>
                </a:cubicBezTo>
                <a:cubicBezTo>
                  <a:pt x="3741569" y="222959"/>
                  <a:pt x="3680868" y="142174"/>
                  <a:pt x="3571359" y="142174"/>
                </a:cubicBezTo>
                <a:moveTo>
                  <a:pt x="4332308" y="142174"/>
                </a:moveTo>
                <a:cubicBezTo>
                  <a:pt x="4280646" y="142174"/>
                  <a:pt x="4252103" y="164301"/>
                  <a:pt x="4236024" y="192547"/>
                </a:cubicBezTo>
                <a:lnTo>
                  <a:pt x="4231838" y="192547"/>
                </a:lnTo>
                <a:lnTo>
                  <a:pt x="4231838" y="149048"/>
                </a:lnTo>
                <a:lnTo>
                  <a:pt x="4149539" y="149048"/>
                </a:lnTo>
                <a:lnTo>
                  <a:pt x="4149539" y="494221"/>
                </a:lnTo>
                <a:lnTo>
                  <a:pt x="4231838" y="494221"/>
                </a:lnTo>
                <a:lnTo>
                  <a:pt x="4231838" y="271261"/>
                </a:lnTo>
                <a:cubicBezTo>
                  <a:pt x="4231838" y="220229"/>
                  <a:pt x="4258383" y="190476"/>
                  <a:pt x="4300911" y="190476"/>
                </a:cubicBezTo>
                <a:cubicBezTo>
                  <a:pt x="4342108" y="190476"/>
                  <a:pt x="4360185" y="217404"/>
                  <a:pt x="4360185" y="258173"/>
                </a:cubicBezTo>
                <a:lnTo>
                  <a:pt x="4360185" y="494221"/>
                </a:lnTo>
                <a:lnTo>
                  <a:pt x="4442483" y="494221"/>
                </a:lnTo>
                <a:lnTo>
                  <a:pt x="4442483" y="257420"/>
                </a:lnTo>
                <a:cubicBezTo>
                  <a:pt x="4442578" y="186333"/>
                  <a:pt x="4404902" y="142174"/>
                  <a:pt x="4332308" y="142174"/>
                </a:cubicBezTo>
                <a:moveTo>
                  <a:pt x="4629533" y="142174"/>
                </a:moveTo>
                <a:cubicBezTo>
                  <a:pt x="4553514" y="142174"/>
                  <a:pt x="4496334" y="173905"/>
                  <a:pt x="4496334" y="241602"/>
                </a:cubicBezTo>
                <a:cubicBezTo>
                  <a:pt x="4496334" y="298943"/>
                  <a:pt x="4536103" y="330014"/>
                  <a:pt x="4580725" y="341030"/>
                </a:cubicBezTo>
                <a:lnTo>
                  <a:pt x="4650464" y="358260"/>
                </a:lnTo>
                <a:cubicBezTo>
                  <a:pt x="4687475" y="367205"/>
                  <a:pt x="4704220" y="380387"/>
                  <a:pt x="4704220" y="409387"/>
                </a:cubicBezTo>
                <a:cubicBezTo>
                  <a:pt x="4704220" y="444601"/>
                  <a:pt x="4679102" y="464656"/>
                  <a:pt x="4635146" y="464656"/>
                </a:cubicBezTo>
                <a:cubicBezTo>
                  <a:pt x="4587670" y="464656"/>
                  <a:pt x="4563314" y="441870"/>
                  <a:pt x="4555607" y="384624"/>
                </a:cubicBezTo>
                <a:lnTo>
                  <a:pt x="4481682" y="405338"/>
                </a:lnTo>
                <a:cubicBezTo>
                  <a:pt x="4485868" y="464750"/>
                  <a:pt x="4541716" y="501282"/>
                  <a:pt x="4626108" y="501282"/>
                </a:cubicBezTo>
                <a:cubicBezTo>
                  <a:pt x="4720299" y="501282"/>
                  <a:pt x="4771200" y="457782"/>
                  <a:pt x="4771200" y="388767"/>
                </a:cubicBezTo>
                <a:cubicBezTo>
                  <a:pt x="4771200" y="323894"/>
                  <a:pt x="4725817" y="296965"/>
                  <a:pt x="4678436" y="285196"/>
                </a:cubicBezTo>
                <a:lnTo>
                  <a:pt x="4611456" y="268625"/>
                </a:lnTo>
                <a:cubicBezTo>
                  <a:pt x="4577966" y="260339"/>
                  <a:pt x="4563314" y="245180"/>
                  <a:pt x="4563314" y="223054"/>
                </a:cubicBezTo>
                <a:cubicBezTo>
                  <a:pt x="4563314" y="195466"/>
                  <a:pt x="4587004" y="178895"/>
                  <a:pt x="4622588" y="178895"/>
                </a:cubicBezTo>
                <a:cubicBezTo>
                  <a:pt x="4664450" y="178895"/>
                  <a:pt x="4690234" y="201680"/>
                  <a:pt x="4693754" y="245180"/>
                </a:cubicBezTo>
                <a:lnTo>
                  <a:pt x="4763493" y="224466"/>
                </a:lnTo>
                <a:cubicBezTo>
                  <a:pt x="4755026" y="175976"/>
                  <a:pt x="4706884" y="142174"/>
                  <a:pt x="4629533" y="142174"/>
                </a:cubicBezTo>
                <a:moveTo>
                  <a:pt x="4975471" y="463149"/>
                </a:moveTo>
                <a:cubicBezTo>
                  <a:pt x="4921715" y="463149"/>
                  <a:pt x="4891745" y="412776"/>
                  <a:pt x="4891745" y="321634"/>
                </a:cubicBezTo>
                <a:cubicBezTo>
                  <a:pt x="4891745" y="229080"/>
                  <a:pt x="4921715" y="180119"/>
                  <a:pt x="4975471" y="180119"/>
                </a:cubicBezTo>
                <a:cubicBezTo>
                  <a:pt x="5029226" y="180119"/>
                  <a:pt x="5059196" y="229833"/>
                  <a:pt x="5059196" y="321634"/>
                </a:cubicBezTo>
                <a:cubicBezTo>
                  <a:pt x="5059196" y="414189"/>
                  <a:pt x="5029131" y="463149"/>
                  <a:pt x="4975471" y="463149"/>
                </a:cubicBezTo>
                <a:moveTo>
                  <a:pt x="4975471" y="142174"/>
                </a:moveTo>
                <a:cubicBezTo>
                  <a:pt x="4865962" y="142174"/>
                  <a:pt x="4805261" y="222959"/>
                  <a:pt x="4805261" y="321634"/>
                </a:cubicBezTo>
                <a:cubicBezTo>
                  <a:pt x="4805261" y="420309"/>
                  <a:pt x="4865962" y="501094"/>
                  <a:pt x="4975471" y="501094"/>
                </a:cubicBezTo>
                <a:cubicBezTo>
                  <a:pt x="5084980" y="501094"/>
                  <a:pt x="5145680" y="420309"/>
                  <a:pt x="5145680" y="321634"/>
                </a:cubicBezTo>
                <a:cubicBezTo>
                  <a:pt x="5145680" y="222959"/>
                  <a:pt x="5084980" y="142174"/>
                  <a:pt x="4975471" y="142174"/>
                </a:cubicBezTo>
                <a:moveTo>
                  <a:pt x="5377257" y="142174"/>
                </a:moveTo>
                <a:cubicBezTo>
                  <a:pt x="5325595" y="142174"/>
                  <a:pt x="5297052" y="164301"/>
                  <a:pt x="5280973" y="192547"/>
                </a:cubicBezTo>
                <a:lnTo>
                  <a:pt x="5276787" y="192547"/>
                </a:lnTo>
                <a:lnTo>
                  <a:pt x="5276787" y="149048"/>
                </a:lnTo>
                <a:lnTo>
                  <a:pt x="5194488" y="149048"/>
                </a:lnTo>
                <a:lnTo>
                  <a:pt x="5194488" y="494221"/>
                </a:lnTo>
                <a:lnTo>
                  <a:pt x="5276787" y="494221"/>
                </a:lnTo>
                <a:lnTo>
                  <a:pt x="5276787" y="271261"/>
                </a:lnTo>
                <a:cubicBezTo>
                  <a:pt x="5276787" y="220229"/>
                  <a:pt x="5303331" y="190476"/>
                  <a:pt x="5345860" y="190476"/>
                </a:cubicBezTo>
                <a:cubicBezTo>
                  <a:pt x="5387057" y="190476"/>
                  <a:pt x="5405134" y="217404"/>
                  <a:pt x="5405134" y="258173"/>
                </a:cubicBezTo>
                <a:lnTo>
                  <a:pt x="5405134" y="494221"/>
                </a:lnTo>
                <a:lnTo>
                  <a:pt x="5487432" y="494221"/>
                </a:lnTo>
                <a:lnTo>
                  <a:pt x="5487432" y="257420"/>
                </a:lnTo>
                <a:cubicBezTo>
                  <a:pt x="5487432" y="186333"/>
                  <a:pt x="5449755" y="142174"/>
                  <a:pt x="5377257" y="142174"/>
                </a:cubicBezTo>
                <a:moveTo>
                  <a:pt x="323674" y="11016"/>
                </a:moveTo>
                <a:lnTo>
                  <a:pt x="237190" y="11016"/>
                </a:lnTo>
                <a:lnTo>
                  <a:pt x="237190" y="367864"/>
                </a:lnTo>
                <a:cubicBezTo>
                  <a:pt x="237190" y="425864"/>
                  <a:pt x="214831" y="460325"/>
                  <a:pt x="161837" y="460325"/>
                </a:cubicBezTo>
                <a:cubicBezTo>
                  <a:pt x="109509" y="460325"/>
                  <a:pt x="86484" y="423698"/>
                  <a:pt x="86484" y="360897"/>
                </a:cubicBezTo>
                <a:lnTo>
                  <a:pt x="86484" y="294612"/>
                </a:lnTo>
                <a:lnTo>
                  <a:pt x="0" y="315985"/>
                </a:lnTo>
                <a:lnTo>
                  <a:pt x="0" y="345644"/>
                </a:lnTo>
                <a:cubicBezTo>
                  <a:pt x="0" y="436033"/>
                  <a:pt x="45383" y="505143"/>
                  <a:pt x="161837" y="505143"/>
                </a:cubicBezTo>
                <a:cubicBezTo>
                  <a:pt x="278291" y="505143"/>
                  <a:pt x="323674" y="436127"/>
                  <a:pt x="323674" y="345644"/>
                </a:cubicBezTo>
                <a:lnTo>
                  <a:pt x="323674" y="11016"/>
                </a:lnTo>
                <a:moveTo>
                  <a:pt x="844008" y="11016"/>
                </a:moveTo>
                <a:lnTo>
                  <a:pt x="761710" y="11016"/>
                </a:lnTo>
                <a:lnTo>
                  <a:pt x="761710" y="494221"/>
                </a:lnTo>
                <a:lnTo>
                  <a:pt x="844008" y="494221"/>
                </a:lnTo>
                <a:lnTo>
                  <a:pt x="844008" y="271261"/>
                </a:lnTo>
                <a:cubicBezTo>
                  <a:pt x="844008" y="220229"/>
                  <a:pt x="870553" y="190476"/>
                  <a:pt x="913081" y="190476"/>
                </a:cubicBezTo>
                <a:cubicBezTo>
                  <a:pt x="954278" y="190476"/>
                  <a:pt x="972355" y="217404"/>
                  <a:pt x="972355" y="258173"/>
                </a:cubicBezTo>
                <a:lnTo>
                  <a:pt x="972355" y="494221"/>
                </a:lnTo>
                <a:lnTo>
                  <a:pt x="1054653" y="494221"/>
                </a:lnTo>
                <a:lnTo>
                  <a:pt x="1054653" y="257420"/>
                </a:lnTo>
                <a:cubicBezTo>
                  <a:pt x="1054653" y="186333"/>
                  <a:pt x="1016977" y="142174"/>
                  <a:pt x="944478" y="142174"/>
                </a:cubicBezTo>
                <a:cubicBezTo>
                  <a:pt x="892816" y="142174"/>
                  <a:pt x="864273" y="164301"/>
                  <a:pt x="848194" y="192547"/>
                </a:cubicBezTo>
                <a:lnTo>
                  <a:pt x="844008" y="192547"/>
                </a:lnTo>
                <a:lnTo>
                  <a:pt x="844008" y="11016"/>
                </a:lnTo>
                <a:moveTo>
                  <a:pt x="3352342" y="11016"/>
                </a:moveTo>
                <a:lnTo>
                  <a:pt x="3265857" y="11016"/>
                </a:lnTo>
                <a:lnTo>
                  <a:pt x="3265857" y="367864"/>
                </a:lnTo>
                <a:cubicBezTo>
                  <a:pt x="3265857" y="425864"/>
                  <a:pt x="3243499" y="460325"/>
                  <a:pt x="3190504" y="460325"/>
                </a:cubicBezTo>
                <a:cubicBezTo>
                  <a:pt x="3138176" y="460325"/>
                  <a:pt x="3115152" y="423698"/>
                  <a:pt x="3115152" y="360897"/>
                </a:cubicBezTo>
                <a:lnTo>
                  <a:pt x="3115152" y="294612"/>
                </a:lnTo>
                <a:lnTo>
                  <a:pt x="3028667" y="315985"/>
                </a:lnTo>
                <a:lnTo>
                  <a:pt x="3028667" y="345644"/>
                </a:lnTo>
                <a:cubicBezTo>
                  <a:pt x="3028667" y="436033"/>
                  <a:pt x="3074050" y="505143"/>
                  <a:pt x="3190504" y="505143"/>
                </a:cubicBezTo>
                <a:cubicBezTo>
                  <a:pt x="3306959" y="505143"/>
                  <a:pt x="3352342" y="436127"/>
                  <a:pt x="3352342" y="345644"/>
                </a:cubicBezTo>
                <a:lnTo>
                  <a:pt x="3352342" y="11016"/>
                </a:lnTo>
                <a:moveTo>
                  <a:pt x="3872675" y="11016"/>
                </a:moveTo>
                <a:lnTo>
                  <a:pt x="3790377" y="11016"/>
                </a:lnTo>
                <a:lnTo>
                  <a:pt x="3790377" y="494221"/>
                </a:lnTo>
                <a:lnTo>
                  <a:pt x="3872675" y="494221"/>
                </a:lnTo>
                <a:lnTo>
                  <a:pt x="3872675" y="271261"/>
                </a:lnTo>
                <a:cubicBezTo>
                  <a:pt x="3872675" y="220229"/>
                  <a:pt x="3899220" y="190476"/>
                  <a:pt x="3941749" y="190476"/>
                </a:cubicBezTo>
                <a:cubicBezTo>
                  <a:pt x="3982945" y="190476"/>
                  <a:pt x="4001022" y="217404"/>
                  <a:pt x="4001022" y="258173"/>
                </a:cubicBezTo>
                <a:lnTo>
                  <a:pt x="4001022" y="494221"/>
                </a:lnTo>
                <a:lnTo>
                  <a:pt x="4083320" y="494221"/>
                </a:lnTo>
                <a:lnTo>
                  <a:pt x="4083320" y="257420"/>
                </a:lnTo>
                <a:cubicBezTo>
                  <a:pt x="4083320" y="186333"/>
                  <a:pt x="4045644" y="142174"/>
                  <a:pt x="3973146" y="142174"/>
                </a:cubicBezTo>
                <a:cubicBezTo>
                  <a:pt x="3921483" y="142174"/>
                  <a:pt x="3892941" y="164301"/>
                  <a:pt x="3876861" y="192547"/>
                </a:cubicBezTo>
                <a:lnTo>
                  <a:pt x="3872675" y="192547"/>
                </a:lnTo>
                <a:lnTo>
                  <a:pt x="3872675" y="11016"/>
                </a:lnTo>
                <a:moveTo>
                  <a:pt x="2730110" y="454864"/>
                </a:moveTo>
                <a:cubicBezTo>
                  <a:pt x="2663130" y="454864"/>
                  <a:pt x="2622029" y="401007"/>
                  <a:pt x="2622029" y="343761"/>
                </a:cubicBezTo>
                <a:cubicBezTo>
                  <a:pt x="2622029" y="307887"/>
                  <a:pt x="2638108" y="274745"/>
                  <a:pt x="2664557" y="256102"/>
                </a:cubicBezTo>
                <a:lnTo>
                  <a:pt x="2822208" y="426617"/>
                </a:lnTo>
                <a:cubicBezTo>
                  <a:pt x="2792904" y="443848"/>
                  <a:pt x="2760080" y="454864"/>
                  <a:pt x="2730110" y="454864"/>
                </a:cubicBezTo>
                <a:moveTo>
                  <a:pt x="2883575" y="369936"/>
                </a:moveTo>
                <a:lnTo>
                  <a:pt x="2746856" y="220794"/>
                </a:lnTo>
                <a:cubicBezTo>
                  <a:pt x="2771307" y="211096"/>
                  <a:pt x="2794998" y="207706"/>
                  <a:pt x="2814502" y="207706"/>
                </a:cubicBezTo>
                <a:cubicBezTo>
                  <a:pt x="2871016" y="207706"/>
                  <a:pt x="2905838" y="240190"/>
                  <a:pt x="2905838" y="296118"/>
                </a:cubicBezTo>
                <a:cubicBezTo>
                  <a:pt x="2905934" y="320975"/>
                  <a:pt x="2898893" y="346491"/>
                  <a:pt x="2883575" y="369936"/>
                </a:cubicBezTo>
                <a:moveTo>
                  <a:pt x="2728017" y="200833"/>
                </a:moveTo>
                <a:lnTo>
                  <a:pt x="2698047" y="167690"/>
                </a:lnTo>
                <a:cubicBezTo>
                  <a:pt x="2671503" y="138691"/>
                  <a:pt x="2663891" y="120707"/>
                  <a:pt x="2663891" y="99334"/>
                </a:cubicBezTo>
                <a:cubicBezTo>
                  <a:pt x="2663891" y="59318"/>
                  <a:pt x="2689675" y="36532"/>
                  <a:pt x="2730110" y="36532"/>
                </a:cubicBezTo>
                <a:cubicBezTo>
                  <a:pt x="2771307" y="36532"/>
                  <a:pt x="2795664" y="59977"/>
                  <a:pt x="2795664" y="102817"/>
                </a:cubicBezTo>
                <a:cubicBezTo>
                  <a:pt x="2795664" y="142174"/>
                  <a:pt x="2776159" y="179460"/>
                  <a:pt x="2728017" y="200833"/>
                </a:cubicBezTo>
                <a:moveTo>
                  <a:pt x="2732204" y="0"/>
                </a:moveTo>
                <a:cubicBezTo>
                  <a:pt x="2635920" y="0"/>
                  <a:pt x="2588539" y="53198"/>
                  <a:pt x="2588539" y="119389"/>
                </a:cubicBezTo>
                <a:cubicBezTo>
                  <a:pt x="2588539" y="155262"/>
                  <a:pt x="2603857" y="191229"/>
                  <a:pt x="2644387" y="234635"/>
                </a:cubicBezTo>
                <a:lnTo>
                  <a:pt x="2645053" y="236047"/>
                </a:lnTo>
                <a:cubicBezTo>
                  <a:pt x="2576741" y="268531"/>
                  <a:pt x="2545344" y="320975"/>
                  <a:pt x="2545344" y="374832"/>
                </a:cubicBezTo>
                <a:cubicBezTo>
                  <a:pt x="2545344" y="445919"/>
                  <a:pt x="2600432" y="505331"/>
                  <a:pt x="2685584" y="505331"/>
                </a:cubicBezTo>
                <a:cubicBezTo>
                  <a:pt x="2734392" y="505331"/>
                  <a:pt x="2791573" y="485276"/>
                  <a:pt x="2843235" y="449403"/>
                </a:cubicBezTo>
                <a:lnTo>
                  <a:pt x="2885097" y="494315"/>
                </a:lnTo>
                <a:lnTo>
                  <a:pt x="2994606" y="494315"/>
                </a:lnTo>
                <a:lnTo>
                  <a:pt x="2994606" y="490831"/>
                </a:lnTo>
                <a:lnTo>
                  <a:pt x="2905363" y="393474"/>
                </a:lnTo>
                <a:cubicBezTo>
                  <a:pt x="2943039" y="349316"/>
                  <a:pt x="2964637" y="301014"/>
                  <a:pt x="2964637" y="258833"/>
                </a:cubicBezTo>
                <a:cubicBezTo>
                  <a:pt x="2964637" y="206388"/>
                  <a:pt x="2929053" y="171174"/>
                  <a:pt x="2873300" y="171174"/>
                </a:cubicBezTo>
                <a:cubicBezTo>
                  <a:pt x="2843996" y="171174"/>
                  <a:pt x="2811172" y="179460"/>
                  <a:pt x="2789574" y="187745"/>
                </a:cubicBezTo>
                <a:lnTo>
                  <a:pt x="2788147" y="185015"/>
                </a:lnTo>
                <a:cubicBezTo>
                  <a:pt x="2841142" y="156674"/>
                  <a:pt x="2863500" y="130499"/>
                  <a:pt x="2863500" y="93873"/>
                </a:cubicBezTo>
                <a:cubicBezTo>
                  <a:pt x="2863310" y="41428"/>
                  <a:pt x="2815929" y="0"/>
                  <a:pt x="2732204" y="0"/>
                </a:cubicBezTo>
              </a:path>
            </a:pathLst>
          </a:custGeom>
          <a:solidFill>
            <a:schemeClr val="accent1"/>
          </a:solidFill>
          <a:ln w="9509" cap="flat">
            <a:noFill/>
            <a:prstDash val="solid"/>
            <a:miter/>
          </a:ln>
        </p:spPr>
        <p:txBody>
          <a:bodyPr rtlCol="0" anchor="ctr"/>
          <a:lstStyle/>
          <a:p>
            <a:endParaRPr lang="en-GB"/>
          </a:p>
        </p:txBody>
      </p:sp>
      <p:sp>
        <p:nvSpPr>
          <p:cNvPr id="3" name="Footer Placeholder 4">
            <a:extLst>
              <a:ext uri="{FF2B5EF4-FFF2-40B4-BE49-F238E27FC236}">
                <a16:creationId xmlns:a16="http://schemas.microsoft.com/office/drawing/2014/main" id="{679AA450-74CC-6E04-66DE-F7E1FFED142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pic>
        <p:nvPicPr>
          <p:cNvPr id="5" name="Graphic 4">
            <a:extLst>
              <a:ext uri="{FF2B5EF4-FFF2-40B4-BE49-F238E27FC236}">
                <a16:creationId xmlns:a16="http://schemas.microsoft.com/office/drawing/2014/main" id="{4B56DAC0-FE93-4D1C-0BAF-D28C37FB79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45026" y="6373295"/>
            <a:ext cx="962370" cy="202604"/>
          </a:xfrm>
          <a:prstGeom prst="rect">
            <a:avLst/>
          </a:prstGeom>
        </p:spPr>
      </p:pic>
    </p:spTree>
    <p:extLst>
      <p:ext uri="{BB962C8B-B14F-4D97-AF65-F5344CB8AC3E}">
        <p14:creationId xmlns:p14="http://schemas.microsoft.com/office/powerpoint/2010/main" val="30732643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6" y="262670"/>
            <a:ext cx="8676632" cy="3930563"/>
          </a:xfrm>
        </p:spPr>
        <p:txBody>
          <a:bodyPr anchor="t">
            <a:normAutofit/>
          </a:bodyPr>
          <a:lstStyle>
            <a:lvl1pPr algn="l">
              <a:lnSpc>
                <a:spcPct val="80000"/>
              </a:lnSpc>
              <a:defRPr sz="8000" b="0" i="0" spc="0" baseline="0">
                <a:solidFill>
                  <a:schemeClr val="bg1"/>
                </a:solidFill>
                <a:latin typeface="+mj-lt"/>
              </a:defRPr>
            </a:lvl1pPr>
          </a:lstStyle>
          <a:p>
            <a:r>
              <a:rPr lang="en-GB"/>
              <a:t>Longer titles will shrink automatically</a:t>
            </a:r>
          </a:p>
        </p:txBody>
      </p:sp>
      <p:sp>
        <p:nvSpPr>
          <p:cNvPr id="6" name="Subtitle 2">
            <a:extLst>
              <a:ext uri="{FF2B5EF4-FFF2-40B4-BE49-F238E27FC236}">
                <a16:creationId xmlns:a16="http://schemas.microsoft.com/office/drawing/2014/main" id="{342D80B8-9D94-A4FE-A104-C937BDCF8941}"/>
              </a:ext>
            </a:extLst>
          </p:cNvPr>
          <p:cNvSpPr>
            <a:spLocks noGrp="1"/>
          </p:cNvSpPr>
          <p:nvPr>
            <p:ph type="subTitle" idx="1" hasCustomPrompt="1"/>
          </p:nvPr>
        </p:nvSpPr>
        <p:spPr>
          <a:xfrm>
            <a:off x="284805" y="4476647"/>
            <a:ext cx="5760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3" name="Footer Placeholder 4">
            <a:extLst>
              <a:ext uri="{FF2B5EF4-FFF2-40B4-BE49-F238E27FC236}">
                <a16:creationId xmlns:a16="http://schemas.microsoft.com/office/drawing/2014/main" id="{0AB8E24E-E435-1D31-7801-FC2E55A29FFB}"/>
              </a:ext>
            </a:extLst>
          </p:cNvPr>
          <p:cNvSpPr>
            <a:spLocks noGrp="1"/>
          </p:cNvSpPr>
          <p:nvPr>
            <p:ph type="ftr" sz="quarter" idx="3"/>
          </p:nvPr>
        </p:nvSpPr>
        <p:spPr>
          <a:xfrm>
            <a:off x="288259" y="5455147"/>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Graphic 3">
            <a:extLst>
              <a:ext uri="{FF2B5EF4-FFF2-40B4-BE49-F238E27FC236}">
                <a16:creationId xmlns:a16="http://schemas.microsoft.com/office/drawing/2014/main" id="{E7654D0F-D589-20A0-E4A5-AFA899CEA1B8}"/>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15903512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Accessible Versi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97A17AB-0114-CDE0-D80E-3AAA53BE4837}"/>
              </a:ext>
            </a:extLst>
          </p:cNvPr>
          <p:cNvSpPr>
            <a:spLocks noGrp="1"/>
          </p:cNvSpPr>
          <p:nvPr>
            <p:ph type="ctrTitle" hasCustomPrompt="1"/>
          </p:nvPr>
        </p:nvSpPr>
        <p:spPr>
          <a:xfrm>
            <a:off x="284805" y="261082"/>
            <a:ext cx="8676633" cy="3930563"/>
          </a:xfrm>
        </p:spPr>
        <p:txBody>
          <a:bodyPr anchor="t">
            <a:normAutofit/>
          </a:bodyPr>
          <a:lstStyle>
            <a:lvl1pPr algn="l">
              <a:lnSpc>
                <a:spcPct val="80000"/>
              </a:lnSpc>
              <a:defRPr sz="8000" b="0" i="0" spc="0" baseline="0">
                <a:solidFill>
                  <a:schemeClr val="accent1"/>
                </a:solidFill>
                <a:latin typeface="+mj-lt"/>
              </a:defRPr>
            </a:lvl1pPr>
          </a:lstStyle>
          <a:p>
            <a:r>
              <a:rPr lang="en-GB"/>
              <a:t>Longer titles will shrink automatically</a:t>
            </a:r>
          </a:p>
        </p:txBody>
      </p:sp>
      <p:sp>
        <p:nvSpPr>
          <p:cNvPr id="6" name="Subtitle 2">
            <a:extLst>
              <a:ext uri="{FF2B5EF4-FFF2-40B4-BE49-F238E27FC236}">
                <a16:creationId xmlns:a16="http://schemas.microsoft.com/office/drawing/2014/main" id="{CA32A6B3-A100-17C8-83CF-514F06C3D029}"/>
              </a:ext>
            </a:extLst>
          </p:cNvPr>
          <p:cNvSpPr>
            <a:spLocks noGrp="1"/>
          </p:cNvSpPr>
          <p:nvPr>
            <p:ph type="subTitle" idx="1" hasCustomPrompt="1"/>
          </p:nvPr>
        </p:nvSpPr>
        <p:spPr>
          <a:xfrm>
            <a:off x="284805" y="4476176"/>
            <a:ext cx="4536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2" name="Footer Placeholder 4">
            <a:extLst>
              <a:ext uri="{FF2B5EF4-FFF2-40B4-BE49-F238E27FC236}">
                <a16:creationId xmlns:a16="http://schemas.microsoft.com/office/drawing/2014/main" id="{3576F35B-873D-7A43-23A2-6F342CC816B8}"/>
              </a:ext>
            </a:extLst>
          </p:cNvPr>
          <p:cNvSpPr>
            <a:spLocks noGrp="1"/>
          </p:cNvSpPr>
          <p:nvPr>
            <p:ph type="ftr" sz="quarter" idx="3"/>
          </p:nvPr>
        </p:nvSpPr>
        <p:spPr>
          <a:xfrm>
            <a:off x="288259" y="5454676"/>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3" name="Graphic 3">
            <a:extLst>
              <a:ext uri="{FF2B5EF4-FFF2-40B4-BE49-F238E27FC236}">
                <a16:creationId xmlns:a16="http://schemas.microsoft.com/office/drawing/2014/main" id="{87EFFD7C-3CAD-F30B-97D8-940159B0C57D}"/>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17954810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80" y="266955"/>
            <a:ext cx="5734050" cy="3482172"/>
          </a:xfrm>
        </p:spPr>
        <p:txBody>
          <a:bodyPr wrap="square" anchor="t">
            <a:normAutofit/>
          </a:bodyPr>
          <a:lstStyle>
            <a:lvl1pPr algn="l">
              <a:lnSpc>
                <a:spcPct val="80000"/>
              </a:lnSpc>
              <a:defRPr sz="7000" b="0" i="0" spc="0" baseline="0">
                <a:solidFill>
                  <a:schemeClr val="bg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385616"/>
            <a:ext cx="5738042"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11" name="Picture Placeholder 3">
            <a:extLst>
              <a:ext uri="{FF2B5EF4-FFF2-40B4-BE49-F238E27FC236}">
                <a16:creationId xmlns:a16="http://schemas.microsoft.com/office/drawing/2014/main" id="{E1BD3F77-9A53-CD01-DCF8-3C90891AE6D0}"/>
              </a:ext>
            </a:extLst>
          </p:cNvPr>
          <p:cNvSpPr>
            <a:spLocks noGrp="1"/>
          </p:cNvSpPr>
          <p:nvPr>
            <p:ph type="pic" sz="quarter" idx="11" hasCustomPrompt="1"/>
          </p:nvPr>
        </p:nvSpPr>
        <p:spPr>
          <a:xfrm>
            <a:off x="6562381" y="0"/>
            <a:ext cx="5629619"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3" name="Footer Placeholder 4">
            <a:extLst>
              <a:ext uri="{FF2B5EF4-FFF2-40B4-BE49-F238E27FC236}">
                <a16:creationId xmlns:a16="http://schemas.microsoft.com/office/drawing/2014/main" id="{5BDD11AC-89D9-1015-8860-013C404015AC}"/>
              </a:ext>
            </a:extLst>
          </p:cNvPr>
          <p:cNvSpPr>
            <a:spLocks noGrp="1"/>
          </p:cNvSpPr>
          <p:nvPr>
            <p:ph type="ftr" sz="quarter" idx="3"/>
          </p:nvPr>
        </p:nvSpPr>
        <p:spPr>
          <a:xfrm>
            <a:off x="288259" y="5454676"/>
            <a:ext cx="573177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5" name="Graphic 3">
            <a:extLst>
              <a:ext uri="{FF2B5EF4-FFF2-40B4-BE49-F238E27FC236}">
                <a16:creationId xmlns:a16="http://schemas.microsoft.com/office/drawing/2014/main" id="{7326D04E-F17A-A72B-E9F1-D9DD0AC2BAB0}"/>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20855946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with Panel Images - Long titles ">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bg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385616"/>
            <a:ext cx="4536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3" name="Footer Placeholder 4">
            <a:extLst>
              <a:ext uri="{FF2B5EF4-FFF2-40B4-BE49-F238E27FC236}">
                <a16:creationId xmlns:a16="http://schemas.microsoft.com/office/drawing/2014/main" id="{5A632A4B-C5F0-D069-7A23-AD8F7633066A}"/>
              </a:ext>
            </a:extLst>
          </p:cNvPr>
          <p:cNvSpPr>
            <a:spLocks noGrp="1"/>
          </p:cNvSpPr>
          <p:nvPr>
            <p:ph type="ftr" sz="quarter" idx="3"/>
          </p:nvPr>
        </p:nvSpPr>
        <p:spPr>
          <a:xfrm>
            <a:off x="288259" y="5461678"/>
            <a:ext cx="4536000"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8" name="Picture Placeholder 7">
            <a:extLst>
              <a:ext uri="{FF2B5EF4-FFF2-40B4-BE49-F238E27FC236}">
                <a16:creationId xmlns:a16="http://schemas.microsoft.com/office/drawing/2014/main" id="{89C7F486-1748-76DA-66A4-45ADEE59514C}"/>
              </a:ext>
            </a:extLst>
          </p:cNvPr>
          <p:cNvSpPr>
            <a:spLocks noGrp="1"/>
          </p:cNvSpPr>
          <p:nvPr>
            <p:ph type="pic" sz="quarter" idx="10" hasCustomPrompt="1"/>
          </p:nvPr>
        </p:nvSpPr>
        <p:spPr>
          <a:xfrm>
            <a:off x="5083403" y="3424232"/>
            <a:ext cx="3041422" cy="3433767"/>
          </a:xfrm>
          <a:solidFill>
            <a:schemeClr val="bg1"/>
          </a:solidFill>
        </p:spPr>
        <p:txBody>
          <a:bodyPr lIns="108000" tIns="72000" rIns="72000" bIns="72000"/>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10" name="Picture Placeholder 7">
            <a:extLst>
              <a:ext uri="{FF2B5EF4-FFF2-40B4-BE49-F238E27FC236}">
                <a16:creationId xmlns:a16="http://schemas.microsoft.com/office/drawing/2014/main" id="{0EB5B367-CE4D-1299-9064-51590557172E}"/>
              </a:ext>
            </a:extLst>
          </p:cNvPr>
          <p:cNvSpPr>
            <a:spLocks noGrp="1"/>
          </p:cNvSpPr>
          <p:nvPr>
            <p:ph type="pic" sz="quarter" idx="11" hasCustomPrompt="1"/>
          </p:nvPr>
        </p:nvSpPr>
        <p:spPr>
          <a:xfrm>
            <a:off x="9150578" y="0"/>
            <a:ext cx="3041422" cy="3424233"/>
          </a:xfrm>
          <a:solidFill>
            <a:schemeClr val="bg1"/>
          </a:solidFill>
        </p:spPr>
        <p:txBody>
          <a:bodyPr lIns="108000" tIns="72000" rIns="72000" bIns="72000"/>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4" name="Graphic 3">
            <a:extLst>
              <a:ext uri="{FF2B5EF4-FFF2-40B4-BE49-F238E27FC236}">
                <a16:creationId xmlns:a16="http://schemas.microsoft.com/office/drawing/2014/main" id="{32F35BF3-B49A-D1E4-23E1-8C79FDCBBF99}"/>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bg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3202628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7338" y="266400"/>
            <a:ext cx="8674100" cy="2770117"/>
          </a:xfrm>
        </p:spPr>
        <p:txBody>
          <a:bodyPr anchor="t">
            <a:normAutofit/>
          </a:bodyPr>
          <a:lstStyle>
            <a:lvl1pPr>
              <a:lnSpc>
                <a:spcPct val="80000"/>
              </a:lnSpc>
              <a:defRPr lang="en-GB" sz="7000" b="0" i="0" kern="1200" spc="0" baseline="0" dirty="0">
                <a:solidFill>
                  <a:schemeClr val="accent1"/>
                </a:solidFill>
                <a:latin typeface="+mj-lt"/>
                <a:ea typeface="+mj-ea"/>
                <a:cs typeface="+mj-cs"/>
              </a:defRPr>
            </a:lvl1pPr>
          </a:lstStyle>
          <a:p>
            <a:r>
              <a:rPr lang="en-GB"/>
              <a:t>Click to edit Master title style</a:t>
            </a:r>
            <a:br>
              <a:rPr lang="en-GB"/>
            </a:br>
            <a:endParaRPr lang="en-GB"/>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Subtitle 2">
            <a:extLst>
              <a:ext uri="{FF2B5EF4-FFF2-40B4-BE49-F238E27FC236}">
                <a16:creationId xmlns:a16="http://schemas.microsoft.com/office/drawing/2014/main" id="{5B2F639B-6480-4C85-354E-746014146F29}"/>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Tree>
    <p:extLst>
      <p:ext uri="{BB962C8B-B14F-4D97-AF65-F5344CB8AC3E}">
        <p14:creationId xmlns:p14="http://schemas.microsoft.com/office/powerpoint/2010/main" val="35746279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Slide with Panel Images - Long titles [Accessible Version]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71E3-AC39-2207-0CC4-1E2486610795}"/>
              </a:ext>
            </a:extLst>
          </p:cNvPr>
          <p:cNvSpPr>
            <a:spLocks noGrp="1"/>
          </p:cNvSpPr>
          <p:nvPr>
            <p:ph type="ctrTitle" hasCustomPrompt="1"/>
          </p:nvPr>
        </p:nvSpPr>
        <p:spPr>
          <a:xfrm>
            <a:off x="285979" y="266955"/>
            <a:ext cx="8518155" cy="2946145"/>
          </a:xfrm>
        </p:spPr>
        <p:txBody>
          <a:bodyPr wrap="square" anchor="t">
            <a:normAutofit/>
          </a:bodyPr>
          <a:lstStyle>
            <a:lvl1pPr algn="l">
              <a:lnSpc>
                <a:spcPct val="80000"/>
              </a:lnSpc>
              <a:defRPr sz="7000" b="0" i="0" spc="0" baseline="0">
                <a:solidFill>
                  <a:schemeClr val="accent1"/>
                </a:solidFill>
                <a:latin typeface="+mj-lt"/>
              </a:defRPr>
            </a:lvl1pPr>
          </a:lstStyle>
          <a:p>
            <a:r>
              <a:rPr lang="en-GB"/>
              <a:t>Longer titles will shrink automatically</a:t>
            </a:r>
            <a:br>
              <a:rPr lang="en-GB"/>
            </a:br>
            <a:endParaRPr lang="en-GB"/>
          </a:p>
        </p:txBody>
      </p:sp>
      <p:sp>
        <p:nvSpPr>
          <p:cNvPr id="9" name="Subtitle 2">
            <a:extLst>
              <a:ext uri="{FF2B5EF4-FFF2-40B4-BE49-F238E27FC236}">
                <a16:creationId xmlns:a16="http://schemas.microsoft.com/office/drawing/2014/main" id="{52CA5BFA-B5A6-B786-4C05-6FD9C9E49AB2}"/>
              </a:ext>
            </a:extLst>
          </p:cNvPr>
          <p:cNvSpPr>
            <a:spLocks noGrp="1"/>
          </p:cNvSpPr>
          <p:nvPr>
            <p:ph type="subTitle" idx="1" hasCustomPrompt="1"/>
          </p:nvPr>
        </p:nvSpPr>
        <p:spPr>
          <a:xfrm>
            <a:off x="284806" y="4385616"/>
            <a:ext cx="4531034"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3" name="Footer Placeholder 4">
            <a:extLst>
              <a:ext uri="{FF2B5EF4-FFF2-40B4-BE49-F238E27FC236}">
                <a16:creationId xmlns:a16="http://schemas.microsoft.com/office/drawing/2014/main" id="{80A1E8EF-1DE0-EC73-1B00-F12B8E8434B3}"/>
              </a:ext>
            </a:extLst>
          </p:cNvPr>
          <p:cNvSpPr>
            <a:spLocks noGrp="1"/>
          </p:cNvSpPr>
          <p:nvPr>
            <p:ph type="ftr" sz="quarter" idx="3"/>
          </p:nvPr>
        </p:nvSpPr>
        <p:spPr>
          <a:xfrm>
            <a:off x="288259" y="5461678"/>
            <a:ext cx="452758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Picture Placeholder 7">
            <a:extLst>
              <a:ext uri="{FF2B5EF4-FFF2-40B4-BE49-F238E27FC236}">
                <a16:creationId xmlns:a16="http://schemas.microsoft.com/office/drawing/2014/main" id="{886367F5-983A-EDD5-0E7D-2D71962B9450}"/>
              </a:ext>
            </a:extLst>
          </p:cNvPr>
          <p:cNvSpPr>
            <a:spLocks noGrp="1"/>
          </p:cNvSpPr>
          <p:nvPr>
            <p:ph type="pic" sz="quarter" idx="10" hasCustomPrompt="1"/>
          </p:nvPr>
        </p:nvSpPr>
        <p:spPr>
          <a:xfrm>
            <a:off x="5083403" y="3424232"/>
            <a:ext cx="3041422" cy="3433767"/>
          </a:xfrm>
          <a:solidFill>
            <a:schemeClr val="tx2"/>
          </a:solidFill>
        </p:spPr>
        <p:txBody>
          <a:bodyPr lIns="108000" tIns="72000" rIns="72000" bIns="72000"/>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8" name="Picture Placeholder 7">
            <a:extLst>
              <a:ext uri="{FF2B5EF4-FFF2-40B4-BE49-F238E27FC236}">
                <a16:creationId xmlns:a16="http://schemas.microsoft.com/office/drawing/2014/main" id="{B1B21A53-5889-6EDC-41F9-2152FB8FD15F}"/>
              </a:ext>
            </a:extLst>
          </p:cNvPr>
          <p:cNvSpPr>
            <a:spLocks noGrp="1"/>
          </p:cNvSpPr>
          <p:nvPr>
            <p:ph type="pic" sz="quarter" idx="11" hasCustomPrompt="1"/>
          </p:nvPr>
        </p:nvSpPr>
        <p:spPr>
          <a:xfrm>
            <a:off x="9150578" y="0"/>
            <a:ext cx="3041422" cy="3424233"/>
          </a:xfrm>
          <a:solidFill>
            <a:schemeClr val="tx2"/>
          </a:solidFill>
        </p:spPr>
        <p:txBody>
          <a:bodyPr lIns="108000" tIns="72000" rIns="72000" bIns="72000"/>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5" name="Graphic 3">
            <a:extLst>
              <a:ext uri="{FF2B5EF4-FFF2-40B4-BE49-F238E27FC236}">
                <a16:creationId xmlns:a16="http://schemas.microsoft.com/office/drawing/2014/main" id="{2EB3AFA1-D38A-98E6-277C-9FB5EBAE9D9A}"/>
              </a:ext>
            </a:extLst>
          </p:cNvPr>
          <p:cNvSpPr/>
          <p:nvPr userDrawn="1"/>
        </p:nvSpPr>
        <p:spPr>
          <a:xfrm>
            <a:off x="294330" y="6157513"/>
            <a:ext cx="2132373" cy="406800"/>
          </a:xfrm>
          <a:custGeom>
            <a:avLst/>
            <a:gdLst>
              <a:gd name="connsiteX0" fmla="*/ 1397722 w 14842808"/>
              <a:gd name="connsiteY0" fmla="*/ 1202934 h 2831613"/>
              <a:gd name="connsiteX1" fmla="*/ 1182034 w 14842808"/>
              <a:gd name="connsiteY1" fmla="*/ 835550 h 2831613"/>
              <a:gd name="connsiteX2" fmla="*/ 1397722 w 14842808"/>
              <a:gd name="connsiteY2" fmla="*/ 468165 h 2831613"/>
              <a:gd name="connsiteX3" fmla="*/ 1613410 w 14842808"/>
              <a:gd name="connsiteY3" fmla="*/ 835550 h 2831613"/>
              <a:gd name="connsiteX4" fmla="*/ 1397722 w 14842808"/>
              <a:gd name="connsiteY4" fmla="*/ 1202934 h 2831613"/>
              <a:gd name="connsiteX5" fmla="*/ 1397722 w 14842808"/>
              <a:gd name="connsiteY5" fmla="*/ 369441 h 2831613"/>
              <a:gd name="connsiteX6" fmla="*/ 959388 w 14842808"/>
              <a:gd name="connsiteY6" fmla="*/ 835550 h 2831613"/>
              <a:gd name="connsiteX7" fmla="*/ 1397722 w 14842808"/>
              <a:gd name="connsiteY7" fmla="*/ 1301658 h 2831613"/>
              <a:gd name="connsiteX8" fmla="*/ 1836056 w 14842808"/>
              <a:gd name="connsiteY8" fmla="*/ 835550 h 2831613"/>
              <a:gd name="connsiteX9" fmla="*/ 1397722 w 14842808"/>
              <a:gd name="connsiteY9" fmla="*/ 369441 h 2831613"/>
              <a:gd name="connsiteX10" fmla="*/ 3357471 w 14842808"/>
              <a:gd name="connsiteY10" fmla="*/ 369441 h 2831613"/>
              <a:gd name="connsiteX11" fmla="*/ 3109571 w 14842808"/>
              <a:gd name="connsiteY11" fmla="*/ 500301 h 2831613"/>
              <a:gd name="connsiteX12" fmla="*/ 3098748 w 14842808"/>
              <a:gd name="connsiteY12" fmla="*/ 500301 h 2831613"/>
              <a:gd name="connsiteX13" fmla="*/ 3098748 w 14842808"/>
              <a:gd name="connsiteY13" fmla="*/ 387438 h 2831613"/>
              <a:gd name="connsiteX14" fmla="*/ 2886667 w 14842808"/>
              <a:gd name="connsiteY14" fmla="*/ 387438 h 2831613"/>
              <a:gd name="connsiteX15" fmla="*/ 2886667 w 14842808"/>
              <a:gd name="connsiteY15" fmla="*/ 1283661 h 2831613"/>
              <a:gd name="connsiteX16" fmla="*/ 3098748 w 14842808"/>
              <a:gd name="connsiteY16" fmla="*/ 1283661 h 2831613"/>
              <a:gd name="connsiteX17" fmla="*/ 3098748 w 14842808"/>
              <a:gd name="connsiteY17" fmla="*/ 704433 h 2831613"/>
              <a:gd name="connsiteX18" fmla="*/ 3276555 w 14842808"/>
              <a:gd name="connsiteY18" fmla="*/ 494645 h 2831613"/>
              <a:gd name="connsiteX19" fmla="*/ 3429367 w 14842808"/>
              <a:gd name="connsiteY19" fmla="*/ 670239 h 2831613"/>
              <a:gd name="connsiteX20" fmla="*/ 3429367 w 14842808"/>
              <a:gd name="connsiteY20" fmla="*/ 1283147 h 2831613"/>
              <a:gd name="connsiteX21" fmla="*/ 3641447 w 14842808"/>
              <a:gd name="connsiteY21" fmla="*/ 1283147 h 2831613"/>
              <a:gd name="connsiteX22" fmla="*/ 3641447 w 14842808"/>
              <a:gd name="connsiteY22" fmla="*/ 668697 h 2831613"/>
              <a:gd name="connsiteX23" fmla="*/ 3357471 w 14842808"/>
              <a:gd name="connsiteY23" fmla="*/ 369441 h 2831613"/>
              <a:gd name="connsiteX24" fmla="*/ 4122559 w 14842808"/>
              <a:gd name="connsiteY24" fmla="*/ 369441 h 2831613"/>
              <a:gd name="connsiteX25" fmla="*/ 3779312 w 14842808"/>
              <a:gd name="connsiteY25" fmla="*/ 627562 h 2831613"/>
              <a:gd name="connsiteX26" fmla="*/ 3996805 w 14842808"/>
              <a:gd name="connsiteY26" fmla="*/ 885683 h 2831613"/>
              <a:gd name="connsiteX27" fmla="*/ 4176416 w 14842808"/>
              <a:gd name="connsiteY27" fmla="*/ 930417 h 2831613"/>
              <a:gd name="connsiteX28" fmla="*/ 4314797 w 14842808"/>
              <a:gd name="connsiteY28" fmla="*/ 1063076 h 2831613"/>
              <a:gd name="connsiteX29" fmla="*/ 4136989 w 14842808"/>
              <a:gd name="connsiteY29" fmla="*/ 1206534 h 2831613"/>
              <a:gd name="connsiteX30" fmla="*/ 3932124 w 14842808"/>
              <a:gd name="connsiteY30" fmla="*/ 998546 h 2831613"/>
              <a:gd name="connsiteX31" fmla="*/ 3741690 w 14842808"/>
              <a:gd name="connsiteY31" fmla="*/ 1052278 h 2831613"/>
              <a:gd name="connsiteX32" fmla="*/ 4113539 w 14842808"/>
              <a:gd name="connsiteY32" fmla="*/ 1301401 h 2831613"/>
              <a:gd name="connsiteX33" fmla="*/ 4487193 w 14842808"/>
              <a:gd name="connsiteY33" fmla="*/ 1009344 h 2831613"/>
              <a:gd name="connsiteX34" fmla="*/ 4248313 w 14842808"/>
              <a:gd name="connsiteY34" fmla="*/ 740425 h 2831613"/>
              <a:gd name="connsiteX35" fmla="*/ 4075916 w 14842808"/>
              <a:gd name="connsiteY35" fmla="*/ 697491 h 2831613"/>
              <a:gd name="connsiteX36" fmla="*/ 3951966 w 14842808"/>
              <a:gd name="connsiteY36" fmla="*/ 579229 h 2831613"/>
              <a:gd name="connsiteX37" fmla="*/ 4104778 w 14842808"/>
              <a:gd name="connsiteY37" fmla="*/ 464566 h 2831613"/>
              <a:gd name="connsiteX38" fmla="*/ 4287997 w 14842808"/>
              <a:gd name="connsiteY38" fmla="*/ 636560 h 2831613"/>
              <a:gd name="connsiteX39" fmla="*/ 4467608 w 14842808"/>
              <a:gd name="connsiteY39" fmla="*/ 582828 h 2831613"/>
              <a:gd name="connsiteX40" fmla="*/ 4122559 w 14842808"/>
              <a:gd name="connsiteY40" fmla="*/ 369441 h 2831613"/>
              <a:gd name="connsiteX41" fmla="*/ 5013658 w 14842808"/>
              <a:gd name="connsiteY41" fmla="*/ 1202934 h 2831613"/>
              <a:gd name="connsiteX42" fmla="*/ 4797969 w 14842808"/>
              <a:gd name="connsiteY42" fmla="*/ 835550 h 2831613"/>
              <a:gd name="connsiteX43" fmla="*/ 5013658 w 14842808"/>
              <a:gd name="connsiteY43" fmla="*/ 468165 h 2831613"/>
              <a:gd name="connsiteX44" fmla="*/ 5229346 w 14842808"/>
              <a:gd name="connsiteY44" fmla="*/ 835550 h 2831613"/>
              <a:gd name="connsiteX45" fmla="*/ 5013658 w 14842808"/>
              <a:gd name="connsiteY45" fmla="*/ 1202934 h 2831613"/>
              <a:gd name="connsiteX46" fmla="*/ 5013658 w 14842808"/>
              <a:gd name="connsiteY46" fmla="*/ 369441 h 2831613"/>
              <a:gd name="connsiteX47" fmla="*/ 4575324 w 14842808"/>
              <a:gd name="connsiteY47" fmla="*/ 835550 h 2831613"/>
              <a:gd name="connsiteX48" fmla="*/ 5013658 w 14842808"/>
              <a:gd name="connsiteY48" fmla="*/ 1301658 h 2831613"/>
              <a:gd name="connsiteX49" fmla="*/ 5451992 w 14842808"/>
              <a:gd name="connsiteY49" fmla="*/ 835550 h 2831613"/>
              <a:gd name="connsiteX50" fmla="*/ 5013658 w 14842808"/>
              <a:gd name="connsiteY50" fmla="*/ 369441 h 2831613"/>
              <a:gd name="connsiteX51" fmla="*/ 6048292 w 14842808"/>
              <a:gd name="connsiteY51" fmla="*/ 369441 h 2831613"/>
              <a:gd name="connsiteX52" fmla="*/ 5800392 w 14842808"/>
              <a:gd name="connsiteY52" fmla="*/ 500301 h 2831613"/>
              <a:gd name="connsiteX53" fmla="*/ 5789569 w 14842808"/>
              <a:gd name="connsiteY53" fmla="*/ 500301 h 2831613"/>
              <a:gd name="connsiteX54" fmla="*/ 5789569 w 14842808"/>
              <a:gd name="connsiteY54" fmla="*/ 387438 h 2831613"/>
              <a:gd name="connsiteX55" fmla="*/ 5577488 w 14842808"/>
              <a:gd name="connsiteY55" fmla="*/ 387438 h 2831613"/>
              <a:gd name="connsiteX56" fmla="*/ 5577488 w 14842808"/>
              <a:gd name="connsiteY56" fmla="*/ 1283661 h 2831613"/>
              <a:gd name="connsiteX57" fmla="*/ 5789569 w 14842808"/>
              <a:gd name="connsiteY57" fmla="*/ 1283661 h 2831613"/>
              <a:gd name="connsiteX58" fmla="*/ 5789569 w 14842808"/>
              <a:gd name="connsiteY58" fmla="*/ 704433 h 2831613"/>
              <a:gd name="connsiteX59" fmla="*/ 5967376 w 14842808"/>
              <a:gd name="connsiteY59" fmla="*/ 494645 h 2831613"/>
              <a:gd name="connsiteX60" fmla="*/ 6120188 w 14842808"/>
              <a:gd name="connsiteY60" fmla="*/ 670239 h 2831613"/>
              <a:gd name="connsiteX61" fmla="*/ 6120188 w 14842808"/>
              <a:gd name="connsiteY61" fmla="*/ 1283147 h 2831613"/>
              <a:gd name="connsiteX62" fmla="*/ 6332269 w 14842808"/>
              <a:gd name="connsiteY62" fmla="*/ 1283147 h 2831613"/>
              <a:gd name="connsiteX63" fmla="*/ 6332269 w 14842808"/>
              <a:gd name="connsiteY63" fmla="*/ 668697 h 2831613"/>
              <a:gd name="connsiteX64" fmla="*/ 6048292 w 14842808"/>
              <a:gd name="connsiteY64" fmla="*/ 369441 h 2831613"/>
              <a:gd name="connsiteX65" fmla="*/ 9197289 w 14842808"/>
              <a:gd name="connsiteY65" fmla="*/ 1202934 h 2831613"/>
              <a:gd name="connsiteX66" fmla="*/ 8981601 w 14842808"/>
              <a:gd name="connsiteY66" fmla="*/ 835550 h 2831613"/>
              <a:gd name="connsiteX67" fmla="*/ 9197289 w 14842808"/>
              <a:gd name="connsiteY67" fmla="*/ 468165 h 2831613"/>
              <a:gd name="connsiteX68" fmla="*/ 9412978 w 14842808"/>
              <a:gd name="connsiteY68" fmla="*/ 835550 h 2831613"/>
              <a:gd name="connsiteX69" fmla="*/ 9197289 w 14842808"/>
              <a:gd name="connsiteY69" fmla="*/ 1202934 h 2831613"/>
              <a:gd name="connsiteX70" fmla="*/ 9197289 w 14842808"/>
              <a:gd name="connsiteY70" fmla="*/ 369441 h 2831613"/>
              <a:gd name="connsiteX71" fmla="*/ 8758955 w 14842808"/>
              <a:gd name="connsiteY71" fmla="*/ 835550 h 2831613"/>
              <a:gd name="connsiteX72" fmla="*/ 9197289 w 14842808"/>
              <a:gd name="connsiteY72" fmla="*/ 1301658 h 2831613"/>
              <a:gd name="connsiteX73" fmla="*/ 9635623 w 14842808"/>
              <a:gd name="connsiteY73" fmla="*/ 835550 h 2831613"/>
              <a:gd name="connsiteX74" fmla="*/ 9197289 w 14842808"/>
              <a:gd name="connsiteY74" fmla="*/ 369441 h 2831613"/>
              <a:gd name="connsiteX75" fmla="*/ 11157038 w 14842808"/>
              <a:gd name="connsiteY75" fmla="*/ 369441 h 2831613"/>
              <a:gd name="connsiteX76" fmla="*/ 10909138 w 14842808"/>
              <a:gd name="connsiteY76" fmla="*/ 500301 h 2831613"/>
              <a:gd name="connsiteX77" fmla="*/ 10898314 w 14842808"/>
              <a:gd name="connsiteY77" fmla="*/ 500301 h 2831613"/>
              <a:gd name="connsiteX78" fmla="*/ 10898314 w 14842808"/>
              <a:gd name="connsiteY78" fmla="*/ 387438 h 2831613"/>
              <a:gd name="connsiteX79" fmla="*/ 10686234 w 14842808"/>
              <a:gd name="connsiteY79" fmla="*/ 387438 h 2831613"/>
              <a:gd name="connsiteX80" fmla="*/ 10686234 w 14842808"/>
              <a:gd name="connsiteY80" fmla="*/ 1283661 h 2831613"/>
              <a:gd name="connsiteX81" fmla="*/ 10898314 w 14842808"/>
              <a:gd name="connsiteY81" fmla="*/ 1283661 h 2831613"/>
              <a:gd name="connsiteX82" fmla="*/ 10898314 w 14842808"/>
              <a:gd name="connsiteY82" fmla="*/ 704433 h 2831613"/>
              <a:gd name="connsiteX83" fmla="*/ 11076123 w 14842808"/>
              <a:gd name="connsiteY83" fmla="*/ 494645 h 2831613"/>
              <a:gd name="connsiteX84" fmla="*/ 11228934 w 14842808"/>
              <a:gd name="connsiteY84" fmla="*/ 670239 h 2831613"/>
              <a:gd name="connsiteX85" fmla="*/ 11228934 w 14842808"/>
              <a:gd name="connsiteY85" fmla="*/ 1283147 h 2831613"/>
              <a:gd name="connsiteX86" fmla="*/ 11441014 w 14842808"/>
              <a:gd name="connsiteY86" fmla="*/ 1283147 h 2831613"/>
              <a:gd name="connsiteX87" fmla="*/ 11441014 w 14842808"/>
              <a:gd name="connsiteY87" fmla="*/ 668697 h 2831613"/>
              <a:gd name="connsiteX88" fmla="*/ 11157038 w 14842808"/>
              <a:gd name="connsiteY88" fmla="*/ 369441 h 2831613"/>
              <a:gd name="connsiteX89" fmla="*/ 11922383 w 14842808"/>
              <a:gd name="connsiteY89" fmla="*/ 369441 h 2831613"/>
              <a:gd name="connsiteX90" fmla="*/ 11579137 w 14842808"/>
              <a:gd name="connsiteY90" fmla="*/ 627562 h 2831613"/>
              <a:gd name="connsiteX91" fmla="*/ 11796630 w 14842808"/>
              <a:gd name="connsiteY91" fmla="*/ 885683 h 2831613"/>
              <a:gd name="connsiteX92" fmla="*/ 11976241 w 14842808"/>
              <a:gd name="connsiteY92" fmla="*/ 930417 h 2831613"/>
              <a:gd name="connsiteX93" fmla="*/ 12114621 w 14842808"/>
              <a:gd name="connsiteY93" fmla="*/ 1063076 h 2831613"/>
              <a:gd name="connsiteX94" fmla="*/ 11936814 w 14842808"/>
              <a:gd name="connsiteY94" fmla="*/ 1206534 h 2831613"/>
              <a:gd name="connsiteX95" fmla="*/ 11731949 w 14842808"/>
              <a:gd name="connsiteY95" fmla="*/ 998546 h 2831613"/>
              <a:gd name="connsiteX96" fmla="*/ 11541514 w 14842808"/>
              <a:gd name="connsiteY96" fmla="*/ 1052278 h 2831613"/>
              <a:gd name="connsiteX97" fmla="*/ 11913364 w 14842808"/>
              <a:gd name="connsiteY97" fmla="*/ 1301401 h 2831613"/>
              <a:gd name="connsiteX98" fmla="*/ 12287018 w 14842808"/>
              <a:gd name="connsiteY98" fmla="*/ 1009344 h 2831613"/>
              <a:gd name="connsiteX99" fmla="*/ 12048137 w 14842808"/>
              <a:gd name="connsiteY99" fmla="*/ 740425 h 2831613"/>
              <a:gd name="connsiteX100" fmla="*/ 11875741 w 14842808"/>
              <a:gd name="connsiteY100" fmla="*/ 697491 h 2831613"/>
              <a:gd name="connsiteX101" fmla="*/ 11751791 w 14842808"/>
              <a:gd name="connsiteY101" fmla="*/ 579229 h 2831613"/>
              <a:gd name="connsiteX102" fmla="*/ 11904603 w 14842808"/>
              <a:gd name="connsiteY102" fmla="*/ 464566 h 2831613"/>
              <a:gd name="connsiteX103" fmla="*/ 12087821 w 14842808"/>
              <a:gd name="connsiteY103" fmla="*/ 636560 h 2831613"/>
              <a:gd name="connsiteX104" fmla="*/ 12267433 w 14842808"/>
              <a:gd name="connsiteY104" fmla="*/ 582828 h 2831613"/>
              <a:gd name="connsiteX105" fmla="*/ 11922383 w 14842808"/>
              <a:gd name="connsiteY105" fmla="*/ 369441 h 2831613"/>
              <a:gd name="connsiteX106" fmla="*/ 12813224 w 14842808"/>
              <a:gd name="connsiteY106" fmla="*/ 1202934 h 2831613"/>
              <a:gd name="connsiteX107" fmla="*/ 12597536 w 14842808"/>
              <a:gd name="connsiteY107" fmla="*/ 835550 h 2831613"/>
              <a:gd name="connsiteX108" fmla="*/ 12813224 w 14842808"/>
              <a:gd name="connsiteY108" fmla="*/ 468165 h 2831613"/>
              <a:gd name="connsiteX109" fmla="*/ 13028913 w 14842808"/>
              <a:gd name="connsiteY109" fmla="*/ 835550 h 2831613"/>
              <a:gd name="connsiteX110" fmla="*/ 12813224 w 14842808"/>
              <a:gd name="connsiteY110" fmla="*/ 1202934 h 2831613"/>
              <a:gd name="connsiteX111" fmla="*/ 12813224 w 14842808"/>
              <a:gd name="connsiteY111" fmla="*/ 369441 h 2831613"/>
              <a:gd name="connsiteX112" fmla="*/ 12374891 w 14842808"/>
              <a:gd name="connsiteY112" fmla="*/ 835550 h 2831613"/>
              <a:gd name="connsiteX113" fmla="*/ 12813224 w 14842808"/>
              <a:gd name="connsiteY113" fmla="*/ 1301658 h 2831613"/>
              <a:gd name="connsiteX114" fmla="*/ 13251560 w 14842808"/>
              <a:gd name="connsiteY114" fmla="*/ 835550 h 2831613"/>
              <a:gd name="connsiteX115" fmla="*/ 12813224 w 14842808"/>
              <a:gd name="connsiteY115" fmla="*/ 369441 h 2831613"/>
              <a:gd name="connsiteX116" fmla="*/ 13847858 w 14842808"/>
              <a:gd name="connsiteY116" fmla="*/ 369441 h 2831613"/>
              <a:gd name="connsiteX117" fmla="*/ 13599958 w 14842808"/>
              <a:gd name="connsiteY117" fmla="*/ 500301 h 2831613"/>
              <a:gd name="connsiteX118" fmla="*/ 13589136 w 14842808"/>
              <a:gd name="connsiteY118" fmla="*/ 500301 h 2831613"/>
              <a:gd name="connsiteX119" fmla="*/ 13589136 w 14842808"/>
              <a:gd name="connsiteY119" fmla="*/ 387438 h 2831613"/>
              <a:gd name="connsiteX120" fmla="*/ 13377056 w 14842808"/>
              <a:gd name="connsiteY120" fmla="*/ 387438 h 2831613"/>
              <a:gd name="connsiteX121" fmla="*/ 13377056 w 14842808"/>
              <a:gd name="connsiteY121" fmla="*/ 1283661 h 2831613"/>
              <a:gd name="connsiteX122" fmla="*/ 13589136 w 14842808"/>
              <a:gd name="connsiteY122" fmla="*/ 1283661 h 2831613"/>
              <a:gd name="connsiteX123" fmla="*/ 13589136 w 14842808"/>
              <a:gd name="connsiteY123" fmla="*/ 704433 h 2831613"/>
              <a:gd name="connsiteX124" fmla="*/ 13766944 w 14842808"/>
              <a:gd name="connsiteY124" fmla="*/ 494645 h 2831613"/>
              <a:gd name="connsiteX125" fmla="*/ 13919755 w 14842808"/>
              <a:gd name="connsiteY125" fmla="*/ 670239 h 2831613"/>
              <a:gd name="connsiteX126" fmla="*/ 13919755 w 14842808"/>
              <a:gd name="connsiteY126" fmla="*/ 1283147 h 2831613"/>
              <a:gd name="connsiteX127" fmla="*/ 14131835 w 14842808"/>
              <a:gd name="connsiteY127" fmla="*/ 1283147 h 2831613"/>
              <a:gd name="connsiteX128" fmla="*/ 14131835 w 14842808"/>
              <a:gd name="connsiteY128" fmla="*/ 668697 h 2831613"/>
              <a:gd name="connsiteX129" fmla="*/ 13847858 w 14842808"/>
              <a:gd name="connsiteY129" fmla="*/ 369441 h 2831613"/>
              <a:gd name="connsiteX130" fmla="*/ 833634 w 14842808"/>
              <a:gd name="connsiteY130" fmla="*/ 28794 h 2831613"/>
              <a:gd name="connsiteX131" fmla="*/ 610730 w 14842808"/>
              <a:gd name="connsiteY131" fmla="*/ 28794 h 2831613"/>
              <a:gd name="connsiteX132" fmla="*/ 610730 w 14842808"/>
              <a:gd name="connsiteY132" fmla="*/ 955355 h 2831613"/>
              <a:gd name="connsiteX133" fmla="*/ 416688 w 14842808"/>
              <a:gd name="connsiteY133" fmla="*/ 1195479 h 2831613"/>
              <a:gd name="connsiteX134" fmla="*/ 222646 w 14842808"/>
              <a:gd name="connsiteY134" fmla="*/ 937358 h 2831613"/>
              <a:gd name="connsiteX135" fmla="*/ 222646 w 14842808"/>
              <a:gd name="connsiteY135" fmla="*/ 765363 h 2831613"/>
              <a:gd name="connsiteX136" fmla="*/ 0 w 14842808"/>
              <a:gd name="connsiteY136" fmla="*/ 821152 h 2831613"/>
              <a:gd name="connsiteX137" fmla="*/ 0 w 14842808"/>
              <a:gd name="connsiteY137" fmla="*/ 898280 h 2831613"/>
              <a:gd name="connsiteX138" fmla="*/ 416946 w 14842808"/>
              <a:gd name="connsiteY138" fmla="*/ 1312456 h 2831613"/>
              <a:gd name="connsiteX139" fmla="*/ 833634 w 14842808"/>
              <a:gd name="connsiteY139" fmla="*/ 898280 h 2831613"/>
              <a:gd name="connsiteX140" fmla="*/ 833634 w 14842808"/>
              <a:gd name="connsiteY140" fmla="*/ 28794 h 2831613"/>
              <a:gd name="connsiteX141" fmla="*/ 2173633 w 14842808"/>
              <a:gd name="connsiteY141" fmla="*/ 28794 h 2831613"/>
              <a:gd name="connsiteX142" fmla="*/ 1961552 w 14842808"/>
              <a:gd name="connsiteY142" fmla="*/ 28794 h 2831613"/>
              <a:gd name="connsiteX143" fmla="*/ 1961552 w 14842808"/>
              <a:gd name="connsiteY143" fmla="*/ 1283404 h 2831613"/>
              <a:gd name="connsiteX144" fmla="*/ 2173633 w 14842808"/>
              <a:gd name="connsiteY144" fmla="*/ 1283404 h 2831613"/>
              <a:gd name="connsiteX145" fmla="*/ 2173633 w 14842808"/>
              <a:gd name="connsiteY145" fmla="*/ 704433 h 2831613"/>
              <a:gd name="connsiteX146" fmla="*/ 2351441 w 14842808"/>
              <a:gd name="connsiteY146" fmla="*/ 494645 h 2831613"/>
              <a:gd name="connsiteX147" fmla="*/ 2504252 w 14842808"/>
              <a:gd name="connsiteY147" fmla="*/ 670239 h 2831613"/>
              <a:gd name="connsiteX148" fmla="*/ 2504252 w 14842808"/>
              <a:gd name="connsiteY148" fmla="*/ 1283147 h 2831613"/>
              <a:gd name="connsiteX149" fmla="*/ 2716075 w 14842808"/>
              <a:gd name="connsiteY149" fmla="*/ 1283147 h 2831613"/>
              <a:gd name="connsiteX150" fmla="*/ 2716075 w 14842808"/>
              <a:gd name="connsiteY150" fmla="*/ 668697 h 2831613"/>
              <a:gd name="connsiteX151" fmla="*/ 2432098 w 14842808"/>
              <a:gd name="connsiteY151" fmla="*/ 369441 h 2831613"/>
              <a:gd name="connsiteX152" fmla="*/ 2184198 w 14842808"/>
              <a:gd name="connsiteY152" fmla="*/ 500301 h 2831613"/>
              <a:gd name="connsiteX153" fmla="*/ 2173375 w 14842808"/>
              <a:gd name="connsiteY153" fmla="*/ 500301 h 2831613"/>
              <a:gd name="connsiteX154" fmla="*/ 2173375 w 14842808"/>
              <a:gd name="connsiteY154" fmla="*/ 28794 h 2831613"/>
              <a:gd name="connsiteX155" fmla="*/ 8633201 w 14842808"/>
              <a:gd name="connsiteY155" fmla="*/ 28794 h 2831613"/>
              <a:gd name="connsiteX156" fmla="*/ 8410555 w 14842808"/>
              <a:gd name="connsiteY156" fmla="*/ 28794 h 2831613"/>
              <a:gd name="connsiteX157" fmla="*/ 8410555 w 14842808"/>
              <a:gd name="connsiteY157" fmla="*/ 955355 h 2831613"/>
              <a:gd name="connsiteX158" fmla="*/ 8216513 w 14842808"/>
              <a:gd name="connsiteY158" fmla="*/ 1195479 h 2831613"/>
              <a:gd name="connsiteX159" fmla="*/ 8022471 w 14842808"/>
              <a:gd name="connsiteY159" fmla="*/ 937358 h 2831613"/>
              <a:gd name="connsiteX160" fmla="*/ 8022471 w 14842808"/>
              <a:gd name="connsiteY160" fmla="*/ 765363 h 2831613"/>
              <a:gd name="connsiteX161" fmla="*/ 7799825 w 14842808"/>
              <a:gd name="connsiteY161" fmla="*/ 820895 h 2831613"/>
              <a:gd name="connsiteX162" fmla="*/ 7799825 w 14842808"/>
              <a:gd name="connsiteY162" fmla="*/ 898023 h 2831613"/>
              <a:gd name="connsiteX163" fmla="*/ 8216771 w 14842808"/>
              <a:gd name="connsiteY163" fmla="*/ 1312199 h 2831613"/>
              <a:gd name="connsiteX164" fmla="*/ 8633459 w 14842808"/>
              <a:gd name="connsiteY164" fmla="*/ 898023 h 2831613"/>
              <a:gd name="connsiteX165" fmla="*/ 8633459 w 14842808"/>
              <a:gd name="connsiteY165" fmla="*/ 28794 h 2831613"/>
              <a:gd name="connsiteX166" fmla="*/ 9973200 w 14842808"/>
              <a:gd name="connsiteY166" fmla="*/ 28794 h 2831613"/>
              <a:gd name="connsiteX167" fmla="*/ 9761120 w 14842808"/>
              <a:gd name="connsiteY167" fmla="*/ 28794 h 2831613"/>
              <a:gd name="connsiteX168" fmla="*/ 9761120 w 14842808"/>
              <a:gd name="connsiteY168" fmla="*/ 1283404 h 2831613"/>
              <a:gd name="connsiteX169" fmla="*/ 9973200 w 14842808"/>
              <a:gd name="connsiteY169" fmla="*/ 1283404 h 2831613"/>
              <a:gd name="connsiteX170" fmla="*/ 9973200 w 14842808"/>
              <a:gd name="connsiteY170" fmla="*/ 704433 h 2831613"/>
              <a:gd name="connsiteX171" fmla="*/ 10151007 w 14842808"/>
              <a:gd name="connsiteY171" fmla="*/ 494645 h 2831613"/>
              <a:gd name="connsiteX172" fmla="*/ 10303819 w 14842808"/>
              <a:gd name="connsiteY172" fmla="*/ 670239 h 2831613"/>
              <a:gd name="connsiteX173" fmla="*/ 10303819 w 14842808"/>
              <a:gd name="connsiteY173" fmla="*/ 1283147 h 2831613"/>
              <a:gd name="connsiteX174" fmla="*/ 10515899 w 14842808"/>
              <a:gd name="connsiteY174" fmla="*/ 1283147 h 2831613"/>
              <a:gd name="connsiteX175" fmla="*/ 10515899 w 14842808"/>
              <a:gd name="connsiteY175" fmla="*/ 668697 h 2831613"/>
              <a:gd name="connsiteX176" fmla="*/ 10231923 w 14842808"/>
              <a:gd name="connsiteY176" fmla="*/ 369441 h 2831613"/>
              <a:gd name="connsiteX177" fmla="*/ 9984023 w 14842808"/>
              <a:gd name="connsiteY177" fmla="*/ 500301 h 2831613"/>
              <a:gd name="connsiteX178" fmla="*/ 9973200 w 14842808"/>
              <a:gd name="connsiteY178" fmla="*/ 500301 h 2831613"/>
              <a:gd name="connsiteX179" fmla="*/ 9973200 w 14842808"/>
              <a:gd name="connsiteY179" fmla="*/ 28794 h 2831613"/>
              <a:gd name="connsiteX180" fmla="*/ 7030872 w 14842808"/>
              <a:gd name="connsiteY180" fmla="*/ 1181339 h 2831613"/>
              <a:gd name="connsiteX181" fmla="*/ 6752307 w 14842808"/>
              <a:gd name="connsiteY181" fmla="*/ 892624 h 2831613"/>
              <a:gd name="connsiteX182" fmla="*/ 6861826 w 14842808"/>
              <a:gd name="connsiteY182" fmla="*/ 665097 h 2831613"/>
              <a:gd name="connsiteX183" fmla="*/ 7267949 w 14842808"/>
              <a:gd name="connsiteY183" fmla="*/ 1107810 h 2831613"/>
              <a:gd name="connsiteX184" fmla="*/ 7030872 w 14842808"/>
              <a:gd name="connsiteY184" fmla="*/ 1181339 h 2831613"/>
              <a:gd name="connsiteX185" fmla="*/ 7426171 w 14842808"/>
              <a:gd name="connsiteY185" fmla="*/ 960754 h 2831613"/>
              <a:gd name="connsiteX186" fmla="*/ 7074164 w 14842808"/>
              <a:gd name="connsiteY186" fmla="*/ 573573 h 2831613"/>
              <a:gd name="connsiteX187" fmla="*/ 7248364 w 14842808"/>
              <a:gd name="connsiteY187" fmla="*/ 539637 h 2831613"/>
              <a:gd name="connsiteX188" fmla="*/ 7483637 w 14842808"/>
              <a:gd name="connsiteY188" fmla="*/ 768963 h 2831613"/>
              <a:gd name="connsiteX189" fmla="*/ 7426171 w 14842808"/>
              <a:gd name="connsiteY189" fmla="*/ 960754 h 2831613"/>
              <a:gd name="connsiteX190" fmla="*/ 7025461 w 14842808"/>
              <a:gd name="connsiteY190" fmla="*/ 521640 h 2831613"/>
              <a:gd name="connsiteX191" fmla="*/ 6948153 w 14842808"/>
              <a:gd name="connsiteY191" fmla="*/ 435514 h 2831613"/>
              <a:gd name="connsiteX192" fmla="*/ 6860022 w 14842808"/>
              <a:gd name="connsiteY192" fmla="*/ 258121 h 2831613"/>
              <a:gd name="connsiteX193" fmla="*/ 7030614 w 14842808"/>
              <a:gd name="connsiteY193" fmla="*/ 95124 h 2831613"/>
              <a:gd name="connsiteX194" fmla="*/ 7199403 w 14842808"/>
              <a:gd name="connsiteY194" fmla="*/ 267119 h 2831613"/>
              <a:gd name="connsiteX195" fmla="*/ 7025461 w 14842808"/>
              <a:gd name="connsiteY195" fmla="*/ 521640 h 2831613"/>
              <a:gd name="connsiteX196" fmla="*/ 7036283 w 14842808"/>
              <a:gd name="connsiteY196" fmla="*/ 0 h 2831613"/>
              <a:gd name="connsiteX197" fmla="*/ 6666238 w 14842808"/>
              <a:gd name="connsiteY197" fmla="*/ 310053 h 2831613"/>
              <a:gd name="connsiteX198" fmla="*/ 6810030 w 14842808"/>
              <a:gd name="connsiteY198" fmla="*/ 609308 h 2831613"/>
              <a:gd name="connsiteX199" fmla="*/ 6811834 w 14842808"/>
              <a:gd name="connsiteY199" fmla="*/ 612908 h 2831613"/>
              <a:gd name="connsiteX200" fmla="*/ 6554914 w 14842808"/>
              <a:gd name="connsiteY200" fmla="*/ 973094 h 2831613"/>
              <a:gd name="connsiteX201" fmla="*/ 6915941 w 14842808"/>
              <a:gd name="connsiteY201" fmla="*/ 1311941 h 2831613"/>
              <a:gd name="connsiteX202" fmla="*/ 7322064 w 14842808"/>
              <a:gd name="connsiteY202" fmla="*/ 1166684 h 2831613"/>
              <a:gd name="connsiteX203" fmla="*/ 7429780 w 14842808"/>
              <a:gd name="connsiteY203" fmla="*/ 1283147 h 2831613"/>
              <a:gd name="connsiteX204" fmla="*/ 7711952 w 14842808"/>
              <a:gd name="connsiteY204" fmla="*/ 1283147 h 2831613"/>
              <a:gd name="connsiteX205" fmla="*/ 7711952 w 14842808"/>
              <a:gd name="connsiteY205" fmla="*/ 1274406 h 2831613"/>
              <a:gd name="connsiteX206" fmla="*/ 7482091 w 14842808"/>
              <a:gd name="connsiteY206" fmla="*/ 1021684 h 2831613"/>
              <a:gd name="connsiteX207" fmla="*/ 7634902 w 14842808"/>
              <a:gd name="connsiteY207" fmla="*/ 672039 h 2831613"/>
              <a:gd name="connsiteX208" fmla="*/ 7399629 w 14842808"/>
              <a:gd name="connsiteY208" fmla="*/ 444512 h 2831613"/>
              <a:gd name="connsiteX209" fmla="*/ 7183941 w 14842808"/>
              <a:gd name="connsiteY209" fmla="*/ 487447 h 2831613"/>
              <a:gd name="connsiteX210" fmla="*/ 7180333 w 14842808"/>
              <a:gd name="connsiteY210" fmla="*/ 480248 h 2831613"/>
              <a:gd name="connsiteX211" fmla="*/ 7374375 w 14842808"/>
              <a:gd name="connsiteY211" fmla="*/ 243723 h 2831613"/>
              <a:gd name="connsiteX212" fmla="*/ 7036283 w 14842808"/>
              <a:gd name="connsiteY212" fmla="*/ 0 h 2831613"/>
              <a:gd name="connsiteX213" fmla="*/ 3908932 w 14842808"/>
              <a:gd name="connsiteY213" fmla="*/ 1917394 h 2831613"/>
              <a:gd name="connsiteX214" fmla="*/ 3756120 w 14842808"/>
              <a:gd name="connsiteY214" fmla="*/ 1917394 h 2831613"/>
              <a:gd name="connsiteX215" fmla="*/ 3526259 w 14842808"/>
              <a:gd name="connsiteY215" fmla="*/ 2641622 h 2831613"/>
              <a:gd name="connsiteX216" fmla="*/ 3294594 w 14842808"/>
              <a:gd name="connsiteY216" fmla="*/ 1917394 h 2831613"/>
              <a:gd name="connsiteX217" fmla="*/ 3136371 w 14842808"/>
              <a:gd name="connsiteY217" fmla="*/ 1917394 h 2831613"/>
              <a:gd name="connsiteX218" fmla="*/ 3429109 w 14842808"/>
              <a:gd name="connsiteY218" fmla="*/ 2813617 h 2831613"/>
              <a:gd name="connsiteX219" fmla="*/ 3615936 w 14842808"/>
              <a:gd name="connsiteY219" fmla="*/ 2813617 h 2831613"/>
              <a:gd name="connsiteX220" fmla="*/ 3908932 w 14842808"/>
              <a:gd name="connsiteY220" fmla="*/ 1917394 h 2831613"/>
              <a:gd name="connsiteX221" fmla="*/ 5785961 w 14842808"/>
              <a:gd name="connsiteY221" fmla="*/ 1917394 h 2831613"/>
              <a:gd name="connsiteX222" fmla="*/ 5636757 w 14842808"/>
              <a:gd name="connsiteY222" fmla="*/ 1917394 h 2831613"/>
              <a:gd name="connsiteX223" fmla="*/ 5636757 w 14842808"/>
              <a:gd name="connsiteY223" fmla="*/ 2813617 h 2831613"/>
              <a:gd name="connsiteX224" fmla="*/ 5785961 w 14842808"/>
              <a:gd name="connsiteY224" fmla="*/ 2813617 h 2831613"/>
              <a:gd name="connsiteX225" fmla="*/ 5785961 w 14842808"/>
              <a:gd name="connsiteY225" fmla="*/ 1917394 h 2831613"/>
              <a:gd name="connsiteX226" fmla="*/ 6702056 w 14842808"/>
              <a:gd name="connsiteY226" fmla="*/ 1917394 h 2831613"/>
              <a:gd name="connsiteX227" fmla="*/ 6549245 w 14842808"/>
              <a:gd name="connsiteY227" fmla="*/ 1917394 h 2831613"/>
              <a:gd name="connsiteX228" fmla="*/ 6319384 w 14842808"/>
              <a:gd name="connsiteY228" fmla="*/ 2641622 h 2831613"/>
              <a:gd name="connsiteX229" fmla="*/ 6087719 w 14842808"/>
              <a:gd name="connsiteY229" fmla="*/ 1917394 h 2831613"/>
              <a:gd name="connsiteX230" fmla="*/ 5929754 w 14842808"/>
              <a:gd name="connsiteY230" fmla="*/ 1917394 h 2831613"/>
              <a:gd name="connsiteX231" fmla="*/ 6222492 w 14842808"/>
              <a:gd name="connsiteY231" fmla="*/ 2813617 h 2831613"/>
              <a:gd name="connsiteX232" fmla="*/ 6409319 w 14842808"/>
              <a:gd name="connsiteY232" fmla="*/ 2813617 h 2831613"/>
              <a:gd name="connsiteX233" fmla="*/ 6702056 w 14842808"/>
              <a:gd name="connsiteY233" fmla="*/ 1917394 h 2831613"/>
              <a:gd name="connsiteX234" fmla="*/ 11697676 w 14842808"/>
              <a:gd name="connsiteY234" fmla="*/ 1917394 h 2831613"/>
              <a:gd name="connsiteX235" fmla="*/ 11548472 w 14842808"/>
              <a:gd name="connsiteY235" fmla="*/ 1917394 h 2831613"/>
              <a:gd name="connsiteX236" fmla="*/ 11548472 w 14842808"/>
              <a:gd name="connsiteY236" fmla="*/ 2813617 h 2831613"/>
              <a:gd name="connsiteX237" fmla="*/ 11697676 w 14842808"/>
              <a:gd name="connsiteY237" fmla="*/ 2813617 h 2831613"/>
              <a:gd name="connsiteX238" fmla="*/ 11697676 w 14842808"/>
              <a:gd name="connsiteY238" fmla="*/ 1917394 h 2831613"/>
              <a:gd name="connsiteX239" fmla="*/ 12980209 w 14842808"/>
              <a:gd name="connsiteY239" fmla="*/ 1917394 h 2831613"/>
              <a:gd name="connsiteX240" fmla="*/ 12831005 w 14842808"/>
              <a:gd name="connsiteY240" fmla="*/ 1917394 h 2831613"/>
              <a:gd name="connsiteX241" fmla="*/ 12831005 w 14842808"/>
              <a:gd name="connsiteY241" fmla="*/ 2813617 h 2831613"/>
              <a:gd name="connsiteX242" fmla="*/ 12980209 w 14842808"/>
              <a:gd name="connsiteY242" fmla="*/ 2813617 h 2831613"/>
              <a:gd name="connsiteX243" fmla="*/ 12980209 w 14842808"/>
              <a:gd name="connsiteY243" fmla="*/ 1917394 h 2831613"/>
              <a:gd name="connsiteX244" fmla="*/ 853219 w 14842808"/>
              <a:gd name="connsiteY244" fmla="*/ 1899397 h 2831613"/>
              <a:gd name="connsiteX245" fmla="*/ 601711 w 14842808"/>
              <a:gd name="connsiteY245" fmla="*/ 2055452 h 2831613"/>
              <a:gd name="connsiteX246" fmla="*/ 601711 w 14842808"/>
              <a:gd name="connsiteY246" fmla="*/ 1917394 h 2831613"/>
              <a:gd name="connsiteX247" fmla="*/ 452507 w 14842808"/>
              <a:gd name="connsiteY247" fmla="*/ 1917394 h 2831613"/>
              <a:gd name="connsiteX248" fmla="*/ 452507 w 14842808"/>
              <a:gd name="connsiteY248" fmla="*/ 2813617 h 2831613"/>
              <a:gd name="connsiteX249" fmla="*/ 601711 w 14842808"/>
              <a:gd name="connsiteY249" fmla="*/ 2813617 h 2831613"/>
              <a:gd name="connsiteX250" fmla="*/ 601711 w 14842808"/>
              <a:gd name="connsiteY250" fmla="*/ 2223847 h 2831613"/>
              <a:gd name="connsiteX251" fmla="*/ 797557 w 14842808"/>
              <a:gd name="connsiteY251" fmla="*/ 2014060 h 2831613"/>
              <a:gd name="connsiteX252" fmla="*/ 991599 w 14842808"/>
              <a:gd name="connsiteY252" fmla="*/ 2223847 h 2831613"/>
              <a:gd name="connsiteX253" fmla="*/ 991599 w 14842808"/>
              <a:gd name="connsiteY253" fmla="*/ 2813617 h 2831613"/>
              <a:gd name="connsiteX254" fmla="*/ 1140803 w 14842808"/>
              <a:gd name="connsiteY254" fmla="*/ 2813617 h 2831613"/>
              <a:gd name="connsiteX255" fmla="*/ 1140803 w 14842808"/>
              <a:gd name="connsiteY255" fmla="*/ 2193511 h 2831613"/>
              <a:gd name="connsiteX256" fmla="*/ 853219 w 14842808"/>
              <a:gd name="connsiteY256" fmla="*/ 1899397 h 2831613"/>
              <a:gd name="connsiteX257" fmla="*/ 1756945 w 14842808"/>
              <a:gd name="connsiteY257" fmla="*/ 1899397 h 2831613"/>
              <a:gd name="connsiteX258" fmla="*/ 1505437 w 14842808"/>
              <a:gd name="connsiteY258" fmla="*/ 2055452 h 2831613"/>
              <a:gd name="connsiteX259" fmla="*/ 1505437 w 14842808"/>
              <a:gd name="connsiteY259" fmla="*/ 1917394 h 2831613"/>
              <a:gd name="connsiteX260" fmla="*/ 1356234 w 14842808"/>
              <a:gd name="connsiteY260" fmla="*/ 1917394 h 2831613"/>
              <a:gd name="connsiteX261" fmla="*/ 1356234 w 14842808"/>
              <a:gd name="connsiteY261" fmla="*/ 2813617 h 2831613"/>
              <a:gd name="connsiteX262" fmla="*/ 1505437 w 14842808"/>
              <a:gd name="connsiteY262" fmla="*/ 2813617 h 2831613"/>
              <a:gd name="connsiteX263" fmla="*/ 1505437 w 14842808"/>
              <a:gd name="connsiteY263" fmla="*/ 2223847 h 2831613"/>
              <a:gd name="connsiteX264" fmla="*/ 1701283 w 14842808"/>
              <a:gd name="connsiteY264" fmla="*/ 2014060 h 2831613"/>
              <a:gd name="connsiteX265" fmla="*/ 1895326 w 14842808"/>
              <a:gd name="connsiteY265" fmla="*/ 2223847 h 2831613"/>
              <a:gd name="connsiteX266" fmla="*/ 1895326 w 14842808"/>
              <a:gd name="connsiteY266" fmla="*/ 2813617 h 2831613"/>
              <a:gd name="connsiteX267" fmla="*/ 2044529 w 14842808"/>
              <a:gd name="connsiteY267" fmla="*/ 2813617 h 2831613"/>
              <a:gd name="connsiteX268" fmla="*/ 2044529 w 14842808"/>
              <a:gd name="connsiteY268" fmla="*/ 2193511 h 2831613"/>
              <a:gd name="connsiteX269" fmla="*/ 1756945 w 14842808"/>
              <a:gd name="connsiteY269" fmla="*/ 1899397 h 2831613"/>
              <a:gd name="connsiteX270" fmla="*/ 2644179 w 14842808"/>
              <a:gd name="connsiteY270" fmla="*/ 2704353 h 2831613"/>
              <a:gd name="connsiteX271" fmla="*/ 2389064 w 14842808"/>
              <a:gd name="connsiteY271" fmla="*/ 2365505 h 2831613"/>
              <a:gd name="connsiteX272" fmla="*/ 2644179 w 14842808"/>
              <a:gd name="connsiteY272" fmla="*/ 2026658 h 2831613"/>
              <a:gd name="connsiteX273" fmla="*/ 2899294 w 14842808"/>
              <a:gd name="connsiteY273" fmla="*/ 2365505 h 2831613"/>
              <a:gd name="connsiteX274" fmla="*/ 2644179 w 14842808"/>
              <a:gd name="connsiteY274" fmla="*/ 2704353 h 2831613"/>
              <a:gd name="connsiteX275" fmla="*/ 2651394 w 14842808"/>
              <a:gd name="connsiteY275" fmla="*/ 1899397 h 2831613"/>
              <a:gd name="connsiteX276" fmla="*/ 2232902 w 14842808"/>
              <a:gd name="connsiteY276" fmla="*/ 2376303 h 2831613"/>
              <a:gd name="connsiteX277" fmla="*/ 2637221 w 14842808"/>
              <a:gd name="connsiteY277" fmla="*/ 2831613 h 2831613"/>
              <a:gd name="connsiteX278" fmla="*/ 3055971 w 14842808"/>
              <a:gd name="connsiteY278" fmla="*/ 2354707 h 2831613"/>
              <a:gd name="connsiteX279" fmla="*/ 2651394 w 14842808"/>
              <a:gd name="connsiteY279" fmla="*/ 1899397 h 2831613"/>
              <a:gd name="connsiteX280" fmla="*/ 4365047 w 14842808"/>
              <a:gd name="connsiteY280" fmla="*/ 2723892 h 2831613"/>
              <a:gd name="connsiteX281" fmla="*/ 4192651 w 14842808"/>
              <a:gd name="connsiteY281" fmla="*/ 2566294 h 2831613"/>
              <a:gd name="connsiteX282" fmla="*/ 4343659 w 14842808"/>
              <a:gd name="connsiteY282" fmla="*/ 2415638 h 2831613"/>
              <a:gd name="connsiteX283" fmla="*/ 4453178 w 14842808"/>
              <a:gd name="connsiteY283" fmla="*/ 2388644 h 2831613"/>
              <a:gd name="connsiteX284" fmla="*/ 4573520 w 14842808"/>
              <a:gd name="connsiteY284" fmla="*/ 2349309 h 2831613"/>
              <a:gd name="connsiteX285" fmla="*/ 4573520 w 14842808"/>
              <a:gd name="connsiteY285" fmla="*/ 2523103 h 2831613"/>
              <a:gd name="connsiteX286" fmla="*/ 4365047 w 14842808"/>
              <a:gd name="connsiteY286" fmla="*/ 2723892 h 2831613"/>
              <a:gd name="connsiteX287" fmla="*/ 4411947 w 14842808"/>
              <a:gd name="connsiteY287" fmla="*/ 1899397 h 2831613"/>
              <a:gd name="connsiteX288" fmla="*/ 4049116 w 14842808"/>
              <a:gd name="connsiteY288" fmla="*/ 2186312 h 2831613"/>
              <a:gd name="connsiteX289" fmla="*/ 4187497 w 14842808"/>
              <a:gd name="connsiteY289" fmla="*/ 2215106 h 2831613"/>
              <a:gd name="connsiteX290" fmla="*/ 4401381 w 14842808"/>
              <a:gd name="connsiteY290" fmla="*/ 2014317 h 2831613"/>
              <a:gd name="connsiteX291" fmla="*/ 4573777 w 14842808"/>
              <a:gd name="connsiteY291" fmla="*/ 2180913 h 2831613"/>
              <a:gd name="connsiteX292" fmla="*/ 4573777 w 14842808"/>
              <a:gd name="connsiteY292" fmla="*/ 2186312 h 2831613"/>
              <a:gd name="connsiteX293" fmla="*/ 4521724 w 14842808"/>
              <a:gd name="connsiteY293" fmla="*/ 2258041 h 2831613"/>
              <a:gd name="connsiteX294" fmla="*/ 4263001 w 14842808"/>
              <a:gd name="connsiteY294" fmla="*/ 2322571 h 2831613"/>
              <a:gd name="connsiteX295" fmla="*/ 4043705 w 14842808"/>
              <a:gd name="connsiteY295" fmla="*/ 2577092 h 2831613"/>
              <a:gd name="connsiteX296" fmla="*/ 4324074 w 14842808"/>
              <a:gd name="connsiteY296" fmla="*/ 2831613 h 2831613"/>
              <a:gd name="connsiteX297" fmla="*/ 4573777 w 14842808"/>
              <a:gd name="connsiteY297" fmla="*/ 2677358 h 2831613"/>
              <a:gd name="connsiteX298" fmla="*/ 4591816 w 14842808"/>
              <a:gd name="connsiteY298" fmla="*/ 2813617 h 2831613"/>
              <a:gd name="connsiteX299" fmla="*/ 4744627 w 14842808"/>
              <a:gd name="connsiteY299" fmla="*/ 2813617 h 2831613"/>
              <a:gd name="connsiteX300" fmla="*/ 4721177 w 14842808"/>
              <a:gd name="connsiteY300" fmla="*/ 2627225 h 2831613"/>
              <a:gd name="connsiteX301" fmla="*/ 4721177 w 14842808"/>
              <a:gd name="connsiteY301" fmla="*/ 2171915 h 2831613"/>
              <a:gd name="connsiteX302" fmla="*/ 4411947 w 14842808"/>
              <a:gd name="connsiteY302" fmla="*/ 1899397 h 2831613"/>
              <a:gd name="connsiteX303" fmla="*/ 6942741 w 14842808"/>
              <a:gd name="connsiteY303" fmla="*/ 2268581 h 2831613"/>
              <a:gd name="connsiteX304" fmla="*/ 7185229 w 14842808"/>
              <a:gd name="connsiteY304" fmla="*/ 2021259 h 2831613"/>
              <a:gd name="connsiteX305" fmla="*/ 7402721 w 14842808"/>
              <a:gd name="connsiteY305" fmla="*/ 2268581 h 2831613"/>
              <a:gd name="connsiteX306" fmla="*/ 6942741 w 14842808"/>
              <a:gd name="connsiteY306" fmla="*/ 2268581 h 2831613"/>
              <a:gd name="connsiteX307" fmla="*/ 7185229 w 14842808"/>
              <a:gd name="connsiteY307" fmla="*/ 1899397 h 2831613"/>
              <a:gd name="connsiteX308" fmla="*/ 6782714 w 14842808"/>
              <a:gd name="connsiteY308" fmla="*/ 2372704 h 2831613"/>
              <a:gd name="connsiteX309" fmla="*/ 7185229 w 14842808"/>
              <a:gd name="connsiteY309" fmla="*/ 2831613 h 2831613"/>
              <a:gd name="connsiteX310" fmla="*/ 7551667 w 14842808"/>
              <a:gd name="connsiteY310" fmla="*/ 2539557 h 2831613"/>
              <a:gd name="connsiteX311" fmla="*/ 7415091 w 14842808"/>
              <a:gd name="connsiteY311" fmla="*/ 2503821 h 2831613"/>
              <a:gd name="connsiteX312" fmla="*/ 7199403 w 14842808"/>
              <a:gd name="connsiteY312" fmla="*/ 2706410 h 2831613"/>
              <a:gd name="connsiteX313" fmla="*/ 6937072 w 14842808"/>
              <a:gd name="connsiteY313" fmla="*/ 2374761 h 2831613"/>
              <a:gd name="connsiteX314" fmla="*/ 7553213 w 14842808"/>
              <a:gd name="connsiteY314" fmla="*/ 2374761 h 2831613"/>
              <a:gd name="connsiteX315" fmla="*/ 7553213 w 14842808"/>
              <a:gd name="connsiteY315" fmla="*/ 2324627 h 2831613"/>
              <a:gd name="connsiteX316" fmla="*/ 7185229 w 14842808"/>
              <a:gd name="connsiteY316" fmla="*/ 1899397 h 2831613"/>
              <a:gd name="connsiteX317" fmla="*/ 9777354 w 14842808"/>
              <a:gd name="connsiteY317" fmla="*/ 2268581 h 2831613"/>
              <a:gd name="connsiteX318" fmla="*/ 10019842 w 14842808"/>
              <a:gd name="connsiteY318" fmla="*/ 2021259 h 2831613"/>
              <a:gd name="connsiteX319" fmla="*/ 10237334 w 14842808"/>
              <a:gd name="connsiteY319" fmla="*/ 2268581 h 2831613"/>
              <a:gd name="connsiteX320" fmla="*/ 9777354 w 14842808"/>
              <a:gd name="connsiteY320" fmla="*/ 2268581 h 2831613"/>
              <a:gd name="connsiteX321" fmla="*/ 10019842 w 14842808"/>
              <a:gd name="connsiteY321" fmla="*/ 1899397 h 2831613"/>
              <a:gd name="connsiteX322" fmla="*/ 9617327 w 14842808"/>
              <a:gd name="connsiteY322" fmla="*/ 2372704 h 2831613"/>
              <a:gd name="connsiteX323" fmla="*/ 10019842 w 14842808"/>
              <a:gd name="connsiteY323" fmla="*/ 2831613 h 2831613"/>
              <a:gd name="connsiteX324" fmla="*/ 10386280 w 14842808"/>
              <a:gd name="connsiteY324" fmla="*/ 2539557 h 2831613"/>
              <a:gd name="connsiteX325" fmla="*/ 10249704 w 14842808"/>
              <a:gd name="connsiteY325" fmla="*/ 2503821 h 2831613"/>
              <a:gd name="connsiteX326" fmla="*/ 10034016 w 14842808"/>
              <a:gd name="connsiteY326" fmla="*/ 2706410 h 2831613"/>
              <a:gd name="connsiteX327" fmla="*/ 9771684 w 14842808"/>
              <a:gd name="connsiteY327" fmla="*/ 2374761 h 2831613"/>
              <a:gd name="connsiteX328" fmla="*/ 10387826 w 14842808"/>
              <a:gd name="connsiteY328" fmla="*/ 2374761 h 2831613"/>
              <a:gd name="connsiteX329" fmla="*/ 10387826 w 14842808"/>
              <a:gd name="connsiteY329" fmla="*/ 2324627 h 2831613"/>
              <a:gd name="connsiteX330" fmla="*/ 10019842 w 14842808"/>
              <a:gd name="connsiteY330" fmla="*/ 1899397 h 2831613"/>
              <a:gd name="connsiteX331" fmla="*/ 12299387 w 14842808"/>
              <a:gd name="connsiteY331" fmla="*/ 1899397 h 2831613"/>
              <a:gd name="connsiteX332" fmla="*/ 11886049 w 14842808"/>
              <a:gd name="connsiteY332" fmla="*/ 2374503 h 2831613"/>
              <a:gd name="connsiteX333" fmla="*/ 12292171 w 14842808"/>
              <a:gd name="connsiteY333" fmla="*/ 2831613 h 2831613"/>
              <a:gd name="connsiteX334" fmla="*/ 12660413 w 14842808"/>
              <a:gd name="connsiteY334" fmla="*/ 2512562 h 2831613"/>
              <a:gd name="connsiteX335" fmla="*/ 12518425 w 14842808"/>
              <a:gd name="connsiteY335" fmla="*/ 2478369 h 2831613"/>
              <a:gd name="connsiteX336" fmla="*/ 12302736 w 14842808"/>
              <a:gd name="connsiteY336" fmla="*/ 2704353 h 2831613"/>
              <a:gd name="connsiteX337" fmla="*/ 12042210 w 14842808"/>
              <a:gd name="connsiteY337" fmla="*/ 2363706 h 2831613"/>
              <a:gd name="connsiteX338" fmla="*/ 12295521 w 14842808"/>
              <a:gd name="connsiteY338" fmla="*/ 2026658 h 2831613"/>
              <a:gd name="connsiteX339" fmla="*/ 12518167 w 14842808"/>
              <a:gd name="connsiteY339" fmla="*/ 2241844 h 2831613"/>
              <a:gd name="connsiteX340" fmla="*/ 12660156 w 14842808"/>
              <a:gd name="connsiteY340" fmla="*/ 2207908 h 2831613"/>
              <a:gd name="connsiteX341" fmla="*/ 12299387 w 14842808"/>
              <a:gd name="connsiteY341" fmla="*/ 1899397 h 2831613"/>
              <a:gd name="connsiteX342" fmla="*/ 13596350 w 14842808"/>
              <a:gd name="connsiteY342" fmla="*/ 1899397 h 2831613"/>
              <a:gd name="connsiteX343" fmla="*/ 13344844 w 14842808"/>
              <a:gd name="connsiteY343" fmla="*/ 2055452 h 2831613"/>
              <a:gd name="connsiteX344" fmla="*/ 13344844 w 14842808"/>
              <a:gd name="connsiteY344" fmla="*/ 1917394 h 2831613"/>
              <a:gd name="connsiteX345" fmla="*/ 13195639 w 14842808"/>
              <a:gd name="connsiteY345" fmla="*/ 1917394 h 2831613"/>
              <a:gd name="connsiteX346" fmla="*/ 13195639 w 14842808"/>
              <a:gd name="connsiteY346" fmla="*/ 2813617 h 2831613"/>
              <a:gd name="connsiteX347" fmla="*/ 13344844 w 14842808"/>
              <a:gd name="connsiteY347" fmla="*/ 2813617 h 2831613"/>
              <a:gd name="connsiteX348" fmla="*/ 13344844 w 14842808"/>
              <a:gd name="connsiteY348" fmla="*/ 2223847 h 2831613"/>
              <a:gd name="connsiteX349" fmla="*/ 13540690 w 14842808"/>
              <a:gd name="connsiteY349" fmla="*/ 2014060 h 2831613"/>
              <a:gd name="connsiteX350" fmla="*/ 13734732 w 14842808"/>
              <a:gd name="connsiteY350" fmla="*/ 2223847 h 2831613"/>
              <a:gd name="connsiteX351" fmla="*/ 13734732 w 14842808"/>
              <a:gd name="connsiteY351" fmla="*/ 2813617 h 2831613"/>
              <a:gd name="connsiteX352" fmla="*/ 13883936 w 14842808"/>
              <a:gd name="connsiteY352" fmla="*/ 2813617 h 2831613"/>
              <a:gd name="connsiteX353" fmla="*/ 13883936 w 14842808"/>
              <a:gd name="connsiteY353" fmla="*/ 2193511 h 2831613"/>
              <a:gd name="connsiteX354" fmla="*/ 13596350 w 14842808"/>
              <a:gd name="connsiteY354" fmla="*/ 1899397 h 2831613"/>
              <a:gd name="connsiteX355" fmla="*/ 14232336 w 14842808"/>
              <a:gd name="connsiteY355" fmla="*/ 2268581 h 2831613"/>
              <a:gd name="connsiteX356" fmla="*/ 14474823 w 14842808"/>
              <a:gd name="connsiteY356" fmla="*/ 2021259 h 2831613"/>
              <a:gd name="connsiteX357" fmla="*/ 14692316 w 14842808"/>
              <a:gd name="connsiteY357" fmla="*/ 2268581 h 2831613"/>
              <a:gd name="connsiteX358" fmla="*/ 14232336 w 14842808"/>
              <a:gd name="connsiteY358" fmla="*/ 2268581 h 2831613"/>
              <a:gd name="connsiteX359" fmla="*/ 14474823 w 14842808"/>
              <a:gd name="connsiteY359" fmla="*/ 1899397 h 2831613"/>
              <a:gd name="connsiteX360" fmla="*/ 14072308 w 14842808"/>
              <a:gd name="connsiteY360" fmla="*/ 2372704 h 2831613"/>
              <a:gd name="connsiteX361" fmla="*/ 14474823 w 14842808"/>
              <a:gd name="connsiteY361" fmla="*/ 2831613 h 2831613"/>
              <a:gd name="connsiteX362" fmla="*/ 14841262 w 14842808"/>
              <a:gd name="connsiteY362" fmla="*/ 2539557 h 2831613"/>
              <a:gd name="connsiteX363" fmla="*/ 14704684 w 14842808"/>
              <a:gd name="connsiteY363" fmla="*/ 2503821 h 2831613"/>
              <a:gd name="connsiteX364" fmla="*/ 14488996 w 14842808"/>
              <a:gd name="connsiteY364" fmla="*/ 2706410 h 2831613"/>
              <a:gd name="connsiteX365" fmla="*/ 14226666 w 14842808"/>
              <a:gd name="connsiteY365" fmla="*/ 2374761 h 2831613"/>
              <a:gd name="connsiteX366" fmla="*/ 14842809 w 14842808"/>
              <a:gd name="connsiteY366" fmla="*/ 2374761 h 2831613"/>
              <a:gd name="connsiteX367" fmla="*/ 14842809 w 14842808"/>
              <a:gd name="connsiteY367" fmla="*/ 2324627 h 2831613"/>
              <a:gd name="connsiteX368" fmla="*/ 14474823 w 14842808"/>
              <a:gd name="connsiteY368" fmla="*/ 1899397 h 2831613"/>
              <a:gd name="connsiteX369" fmla="*/ 5204092 w 14842808"/>
              <a:gd name="connsiteY369" fmla="*/ 1666471 h 2831613"/>
              <a:gd name="connsiteX370" fmla="*/ 5054889 w 14842808"/>
              <a:gd name="connsiteY370" fmla="*/ 1702207 h 2831613"/>
              <a:gd name="connsiteX371" fmla="*/ 5054889 w 14842808"/>
              <a:gd name="connsiteY371" fmla="*/ 1917394 h 2831613"/>
              <a:gd name="connsiteX372" fmla="*/ 4882493 w 14842808"/>
              <a:gd name="connsiteY372" fmla="*/ 1917394 h 2831613"/>
              <a:gd name="connsiteX373" fmla="*/ 4882493 w 14842808"/>
              <a:gd name="connsiteY373" fmla="*/ 2032057 h 2831613"/>
              <a:gd name="connsiteX374" fmla="*/ 5054889 w 14842808"/>
              <a:gd name="connsiteY374" fmla="*/ 2032057 h 2831613"/>
              <a:gd name="connsiteX375" fmla="*/ 5054889 w 14842808"/>
              <a:gd name="connsiteY375" fmla="*/ 2580434 h 2831613"/>
              <a:gd name="connsiteX376" fmla="*/ 5300985 w 14842808"/>
              <a:gd name="connsiteY376" fmla="*/ 2831356 h 2831613"/>
              <a:gd name="connsiteX377" fmla="*/ 5493223 w 14842808"/>
              <a:gd name="connsiteY377" fmla="*/ 2775824 h 2831613"/>
              <a:gd name="connsiteX378" fmla="*/ 5451992 w 14842808"/>
              <a:gd name="connsiteY378" fmla="*/ 2668360 h 2831613"/>
              <a:gd name="connsiteX379" fmla="*/ 5320827 w 14842808"/>
              <a:gd name="connsiteY379" fmla="*/ 2705895 h 2831613"/>
              <a:gd name="connsiteX380" fmla="*/ 5204092 w 14842808"/>
              <a:gd name="connsiteY380" fmla="*/ 2557039 h 2831613"/>
              <a:gd name="connsiteX381" fmla="*/ 5204092 w 14842808"/>
              <a:gd name="connsiteY381" fmla="*/ 2032057 h 2831613"/>
              <a:gd name="connsiteX382" fmla="*/ 5470031 w 14842808"/>
              <a:gd name="connsiteY382" fmla="*/ 2032057 h 2831613"/>
              <a:gd name="connsiteX383" fmla="*/ 5470031 w 14842808"/>
              <a:gd name="connsiteY383" fmla="*/ 1917394 h 2831613"/>
              <a:gd name="connsiteX384" fmla="*/ 5204092 w 14842808"/>
              <a:gd name="connsiteY384" fmla="*/ 1917394 h 2831613"/>
              <a:gd name="connsiteX385" fmla="*/ 5204092 w 14842808"/>
              <a:gd name="connsiteY385" fmla="*/ 1666471 h 2831613"/>
              <a:gd name="connsiteX386" fmla="*/ 219296 w 14842808"/>
              <a:gd name="connsiteY386" fmla="*/ 1558750 h 2831613"/>
              <a:gd name="connsiteX387" fmla="*/ 62877 w 14842808"/>
              <a:gd name="connsiteY387" fmla="*/ 1558750 h 2831613"/>
              <a:gd name="connsiteX388" fmla="*/ 62877 w 14842808"/>
              <a:gd name="connsiteY388" fmla="*/ 2813360 h 2831613"/>
              <a:gd name="connsiteX389" fmla="*/ 219296 w 14842808"/>
              <a:gd name="connsiteY389" fmla="*/ 2813360 h 2831613"/>
              <a:gd name="connsiteX390" fmla="*/ 219296 w 14842808"/>
              <a:gd name="connsiteY390" fmla="*/ 1558750 h 2831613"/>
              <a:gd name="connsiteX391" fmla="*/ 9411173 w 14842808"/>
              <a:gd name="connsiteY391" fmla="*/ 1558750 h 2831613"/>
              <a:gd name="connsiteX392" fmla="*/ 9174096 w 14842808"/>
              <a:gd name="connsiteY392" fmla="*/ 1558750 h 2831613"/>
              <a:gd name="connsiteX393" fmla="*/ 8802247 w 14842808"/>
              <a:gd name="connsiteY393" fmla="*/ 2569636 h 2831613"/>
              <a:gd name="connsiteX394" fmla="*/ 8428593 w 14842808"/>
              <a:gd name="connsiteY394" fmla="*/ 1558750 h 2831613"/>
              <a:gd name="connsiteX395" fmla="*/ 8180694 w 14842808"/>
              <a:gd name="connsiteY395" fmla="*/ 1558750 h 2831613"/>
              <a:gd name="connsiteX396" fmla="*/ 8180694 w 14842808"/>
              <a:gd name="connsiteY396" fmla="*/ 2813360 h 2831613"/>
              <a:gd name="connsiteX397" fmla="*/ 8337113 w 14842808"/>
              <a:gd name="connsiteY397" fmla="*/ 2813360 h 2831613"/>
              <a:gd name="connsiteX398" fmla="*/ 8337113 w 14842808"/>
              <a:gd name="connsiteY398" fmla="*/ 1732801 h 2831613"/>
              <a:gd name="connsiteX399" fmla="*/ 8737824 w 14842808"/>
              <a:gd name="connsiteY399" fmla="*/ 2813617 h 2831613"/>
              <a:gd name="connsiteX400" fmla="*/ 8858166 w 14842808"/>
              <a:gd name="connsiteY400" fmla="*/ 2813617 h 2831613"/>
              <a:gd name="connsiteX401" fmla="*/ 9255270 w 14842808"/>
              <a:gd name="connsiteY401" fmla="*/ 1731002 h 2831613"/>
              <a:gd name="connsiteX402" fmla="*/ 9255270 w 14842808"/>
              <a:gd name="connsiteY402" fmla="*/ 2813617 h 2831613"/>
              <a:gd name="connsiteX403" fmla="*/ 9411431 w 14842808"/>
              <a:gd name="connsiteY403" fmla="*/ 2813617 h 2831613"/>
              <a:gd name="connsiteX404" fmla="*/ 9411431 w 14842808"/>
              <a:gd name="connsiteY404" fmla="*/ 1558750 h 2831613"/>
              <a:gd name="connsiteX405" fmla="*/ 10941349 w 14842808"/>
              <a:gd name="connsiteY405" fmla="*/ 2704353 h 2831613"/>
              <a:gd name="connsiteX406" fmla="*/ 10695254 w 14842808"/>
              <a:gd name="connsiteY406" fmla="*/ 2365505 h 2831613"/>
              <a:gd name="connsiteX407" fmla="*/ 10941349 w 14842808"/>
              <a:gd name="connsiteY407" fmla="*/ 2026658 h 2831613"/>
              <a:gd name="connsiteX408" fmla="*/ 11187445 w 14842808"/>
              <a:gd name="connsiteY408" fmla="*/ 2365505 h 2831613"/>
              <a:gd name="connsiteX409" fmla="*/ 10941349 w 14842808"/>
              <a:gd name="connsiteY409" fmla="*/ 2704353 h 2831613"/>
              <a:gd name="connsiteX410" fmla="*/ 11333042 w 14842808"/>
              <a:gd name="connsiteY410" fmla="*/ 1558750 h 2831613"/>
              <a:gd name="connsiteX411" fmla="*/ 11183838 w 14842808"/>
              <a:gd name="connsiteY411" fmla="*/ 1558750 h 2831613"/>
              <a:gd name="connsiteX412" fmla="*/ 11183838 w 14842808"/>
              <a:gd name="connsiteY412" fmla="*/ 2089388 h 2831613"/>
              <a:gd name="connsiteX413" fmla="*/ 10916095 w 14842808"/>
              <a:gd name="connsiteY413" fmla="*/ 1899397 h 2831613"/>
              <a:gd name="connsiteX414" fmla="*/ 10538834 w 14842808"/>
              <a:gd name="connsiteY414" fmla="*/ 2370904 h 2831613"/>
              <a:gd name="connsiteX415" fmla="*/ 10903469 w 14842808"/>
              <a:gd name="connsiteY415" fmla="*/ 2831613 h 2831613"/>
              <a:gd name="connsiteX416" fmla="*/ 11183838 w 14842808"/>
              <a:gd name="connsiteY416" fmla="*/ 2632624 h 2831613"/>
              <a:gd name="connsiteX417" fmla="*/ 11183838 w 14842808"/>
              <a:gd name="connsiteY417" fmla="*/ 2700753 h 2831613"/>
              <a:gd name="connsiteX418" fmla="*/ 11192857 w 14842808"/>
              <a:gd name="connsiteY418" fmla="*/ 2813617 h 2831613"/>
              <a:gd name="connsiteX419" fmla="*/ 11343864 w 14842808"/>
              <a:gd name="connsiteY419" fmla="*/ 2813617 h 2831613"/>
              <a:gd name="connsiteX420" fmla="*/ 11333042 w 14842808"/>
              <a:gd name="connsiteY420" fmla="*/ 2627225 h 2831613"/>
              <a:gd name="connsiteX421" fmla="*/ 11333042 w 14842808"/>
              <a:gd name="connsiteY421" fmla="*/ 1558750 h 2831613"/>
              <a:gd name="connsiteX422" fmla="*/ 5712261 w 14842808"/>
              <a:gd name="connsiteY422" fmla="*/ 1532012 h 2831613"/>
              <a:gd name="connsiteX423" fmla="*/ 5606350 w 14842808"/>
              <a:gd name="connsiteY423" fmla="*/ 1637677 h 2831613"/>
              <a:gd name="connsiteX424" fmla="*/ 5712261 w 14842808"/>
              <a:gd name="connsiteY424" fmla="*/ 1741542 h 2831613"/>
              <a:gd name="connsiteX425" fmla="*/ 5816369 w 14842808"/>
              <a:gd name="connsiteY425" fmla="*/ 1637677 h 2831613"/>
              <a:gd name="connsiteX426" fmla="*/ 5712261 w 14842808"/>
              <a:gd name="connsiteY426" fmla="*/ 1532012 h 2831613"/>
              <a:gd name="connsiteX427" fmla="*/ 11623976 w 14842808"/>
              <a:gd name="connsiteY427" fmla="*/ 1532012 h 2831613"/>
              <a:gd name="connsiteX428" fmla="*/ 11518064 w 14842808"/>
              <a:gd name="connsiteY428" fmla="*/ 1637677 h 2831613"/>
              <a:gd name="connsiteX429" fmla="*/ 11623976 w 14842808"/>
              <a:gd name="connsiteY429" fmla="*/ 1741542 h 2831613"/>
              <a:gd name="connsiteX430" fmla="*/ 11728083 w 14842808"/>
              <a:gd name="connsiteY430" fmla="*/ 1637677 h 2831613"/>
              <a:gd name="connsiteX431" fmla="*/ 11623976 w 14842808"/>
              <a:gd name="connsiteY431" fmla="*/ 1532012 h 2831613"/>
              <a:gd name="connsiteX432" fmla="*/ 12906510 w 14842808"/>
              <a:gd name="connsiteY432" fmla="*/ 1532012 h 2831613"/>
              <a:gd name="connsiteX433" fmla="*/ 12800598 w 14842808"/>
              <a:gd name="connsiteY433" fmla="*/ 1637677 h 2831613"/>
              <a:gd name="connsiteX434" fmla="*/ 12906510 w 14842808"/>
              <a:gd name="connsiteY434" fmla="*/ 1741542 h 2831613"/>
              <a:gd name="connsiteX435" fmla="*/ 13010617 w 14842808"/>
              <a:gd name="connsiteY435" fmla="*/ 1637677 h 2831613"/>
              <a:gd name="connsiteX436" fmla="*/ 12906510 w 14842808"/>
              <a:gd name="connsiteY436" fmla="*/ 1532012 h 283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Lst>
            <a:rect l="l" t="t" r="r" b="b"/>
            <a:pathLst>
              <a:path w="14842808" h="2831613">
                <a:moveTo>
                  <a:pt x="1397722" y="1202934"/>
                </a:moveTo>
                <a:cubicBezTo>
                  <a:pt x="1259341" y="1202934"/>
                  <a:pt x="1182034" y="1072074"/>
                  <a:pt x="1182034" y="835550"/>
                </a:cubicBezTo>
                <a:cubicBezTo>
                  <a:pt x="1182034" y="595426"/>
                  <a:pt x="1259341" y="468165"/>
                  <a:pt x="1397722" y="468165"/>
                </a:cubicBezTo>
                <a:cubicBezTo>
                  <a:pt x="1536103" y="468165"/>
                  <a:pt x="1613410" y="597225"/>
                  <a:pt x="1613410" y="835550"/>
                </a:cubicBezTo>
                <a:cubicBezTo>
                  <a:pt x="1613153" y="1075674"/>
                  <a:pt x="1535845" y="1202934"/>
                  <a:pt x="1397722" y="1202934"/>
                </a:cubicBezTo>
                <a:moveTo>
                  <a:pt x="1397722" y="369441"/>
                </a:moveTo>
                <a:cubicBezTo>
                  <a:pt x="1115549" y="369441"/>
                  <a:pt x="959388" y="579229"/>
                  <a:pt x="959388" y="835550"/>
                </a:cubicBezTo>
                <a:cubicBezTo>
                  <a:pt x="959388" y="1091871"/>
                  <a:pt x="1115807" y="1301658"/>
                  <a:pt x="1397722" y="1301658"/>
                </a:cubicBezTo>
                <a:cubicBezTo>
                  <a:pt x="1679895" y="1301658"/>
                  <a:pt x="1836056" y="1091871"/>
                  <a:pt x="1836056" y="835550"/>
                </a:cubicBezTo>
                <a:cubicBezTo>
                  <a:pt x="1836056" y="578972"/>
                  <a:pt x="1679637" y="369441"/>
                  <a:pt x="1397722" y="369441"/>
                </a:cubicBezTo>
                <a:moveTo>
                  <a:pt x="3357471" y="369441"/>
                </a:moveTo>
                <a:cubicBezTo>
                  <a:pt x="3224501" y="369441"/>
                  <a:pt x="3150802" y="426773"/>
                  <a:pt x="3109571" y="500301"/>
                </a:cubicBezTo>
                <a:lnTo>
                  <a:pt x="3098748" y="500301"/>
                </a:lnTo>
                <a:lnTo>
                  <a:pt x="3098748" y="387438"/>
                </a:lnTo>
                <a:lnTo>
                  <a:pt x="2886667" y="387438"/>
                </a:lnTo>
                <a:lnTo>
                  <a:pt x="2886667" y="1283661"/>
                </a:lnTo>
                <a:lnTo>
                  <a:pt x="3098748" y="1283661"/>
                </a:lnTo>
                <a:lnTo>
                  <a:pt x="3098748" y="704433"/>
                </a:lnTo>
                <a:cubicBezTo>
                  <a:pt x="3098748" y="571773"/>
                  <a:pt x="3167036" y="494645"/>
                  <a:pt x="3276555" y="494645"/>
                </a:cubicBezTo>
                <a:cubicBezTo>
                  <a:pt x="3382467" y="494645"/>
                  <a:pt x="3429367" y="564574"/>
                  <a:pt x="3429367" y="670239"/>
                </a:cubicBezTo>
                <a:lnTo>
                  <a:pt x="3429367" y="1283147"/>
                </a:lnTo>
                <a:lnTo>
                  <a:pt x="3641447" y="1283147"/>
                </a:lnTo>
                <a:lnTo>
                  <a:pt x="3641447" y="668697"/>
                </a:lnTo>
                <a:cubicBezTo>
                  <a:pt x="3641189" y="484105"/>
                  <a:pt x="3544297" y="369441"/>
                  <a:pt x="3357471" y="369441"/>
                </a:cubicBezTo>
                <a:moveTo>
                  <a:pt x="4122559" y="369441"/>
                </a:moveTo>
                <a:cubicBezTo>
                  <a:pt x="3926712" y="369441"/>
                  <a:pt x="3779312" y="451968"/>
                  <a:pt x="3779312" y="627562"/>
                </a:cubicBezTo>
                <a:cubicBezTo>
                  <a:pt x="3779312" y="776418"/>
                  <a:pt x="3881616" y="856888"/>
                  <a:pt x="3996805" y="885683"/>
                </a:cubicBezTo>
                <a:lnTo>
                  <a:pt x="4176416" y="930417"/>
                </a:lnTo>
                <a:cubicBezTo>
                  <a:pt x="4271762" y="953812"/>
                  <a:pt x="4314797" y="987748"/>
                  <a:pt x="4314797" y="1063076"/>
                </a:cubicBezTo>
                <a:cubicBezTo>
                  <a:pt x="4314797" y="1154601"/>
                  <a:pt x="4250116" y="1206534"/>
                  <a:pt x="4136989" y="1206534"/>
                </a:cubicBezTo>
                <a:cubicBezTo>
                  <a:pt x="4014843" y="1206534"/>
                  <a:pt x="3951966" y="1147402"/>
                  <a:pt x="3932124" y="998546"/>
                </a:cubicBezTo>
                <a:lnTo>
                  <a:pt x="3741690" y="1052278"/>
                </a:lnTo>
                <a:cubicBezTo>
                  <a:pt x="3752513" y="1206534"/>
                  <a:pt x="3896305" y="1301401"/>
                  <a:pt x="4113539" y="1301401"/>
                </a:cubicBezTo>
                <a:cubicBezTo>
                  <a:pt x="4356028" y="1301401"/>
                  <a:pt x="4487193" y="1188537"/>
                  <a:pt x="4487193" y="1009344"/>
                </a:cubicBezTo>
                <a:cubicBezTo>
                  <a:pt x="4487193" y="840949"/>
                  <a:pt x="4370458" y="771019"/>
                  <a:pt x="4248313" y="740425"/>
                </a:cubicBezTo>
                <a:lnTo>
                  <a:pt x="4075916" y="697491"/>
                </a:lnTo>
                <a:cubicBezTo>
                  <a:pt x="3989589" y="675895"/>
                  <a:pt x="3951966" y="636560"/>
                  <a:pt x="3951966" y="579229"/>
                </a:cubicBezTo>
                <a:cubicBezTo>
                  <a:pt x="3951966" y="507500"/>
                  <a:pt x="4013039" y="464566"/>
                  <a:pt x="4104778" y="464566"/>
                </a:cubicBezTo>
                <a:cubicBezTo>
                  <a:pt x="4212493" y="464566"/>
                  <a:pt x="4278978" y="523697"/>
                  <a:pt x="4287997" y="636560"/>
                </a:cubicBezTo>
                <a:lnTo>
                  <a:pt x="4467608" y="582828"/>
                </a:lnTo>
                <a:cubicBezTo>
                  <a:pt x="4445962" y="457110"/>
                  <a:pt x="4322013" y="369441"/>
                  <a:pt x="4122559" y="369441"/>
                </a:cubicBezTo>
                <a:moveTo>
                  <a:pt x="5013658" y="1202934"/>
                </a:moveTo>
                <a:cubicBezTo>
                  <a:pt x="4875277" y="1202934"/>
                  <a:pt x="4797969" y="1072074"/>
                  <a:pt x="4797969" y="835550"/>
                </a:cubicBezTo>
                <a:cubicBezTo>
                  <a:pt x="4797969" y="595426"/>
                  <a:pt x="4875277" y="468165"/>
                  <a:pt x="5013658" y="468165"/>
                </a:cubicBezTo>
                <a:cubicBezTo>
                  <a:pt x="5152039" y="468165"/>
                  <a:pt x="5229346" y="597225"/>
                  <a:pt x="5229346" y="835550"/>
                </a:cubicBezTo>
                <a:cubicBezTo>
                  <a:pt x="5229089" y="1075674"/>
                  <a:pt x="5152039" y="1202934"/>
                  <a:pt x="5013658" y="1202934"/>
                </a:cubicBezTo>
                <a:moveTo>
                  <a:pt x="5013658" y="369441"/>
                </a:moveTo>
                <a:cubicBezTo>
                  <a:pt x="4731485" y="369441"/>
                  <a:pt x="4575324" y="579229"/>
                  <a:pt x="4575324" y="835550"/>
                </a:cubicBezTo>
                <a:cubicBezTo>
                  <a:pt x="4575324" y="1091871"/>
                  <a:pt x="4731743" y="1301658"/>
                  <a:pt x="5013658" y="1301658"/>
                </a:cubicBezTo>
                <a:cubicBezTo>
                  <a:pt x="5295831" y="1301658"/>
                  <a:pt x="5451992" y="1091871"/>
                  <a:pt x="5451992" y="835550"/>
                </a:cubicBezTo>
                <a:cubicBezTo>
                  <a:pt x="5451992" y="578972"/>
                  <a:pt x="5295573" y="369441"/>
                  <a:pt x="5013658" y="369441"/>
                </a:cubicBezTo>
                <a:moveTo>
                  <a:pt x="6048292" y="369441"/>
                </a:moveTo>
                <a:cubicBezTo>
                  <a:pt x="5915322" y="369441"/>
                  <a:pt x="5841623" y="426773"/>
                  <a:pt x="5800392" y="500301"/>
                </a:cubicBezTo>
                <a:lnTo>
                  <a:pt x="5789569" y="500301"/>
                </a:lnTo>
                <a:lnTo>
                  <a:pt x="5789569" y="387438"/>
                </a:lnTo>
                <a:lnTo>
                  <a:pt x="5577488" y="387438"/>
                </a:lnTo>
                <a:lnTo>
                  <a:pt x="5577488" y="1283661"/>
                </a:lnTo>
                <a:lnTo>
                  <a:pt x="5789569" y="1283661"/>
                </a:lnTo>
                <a:lnTo>
                  <a:pt x="5789569" y="704433"/>
                </a:lnTo>
                <a:cubicBezTo>
                  <a:pt x="5789569" y="571773"/>
                  <a:pt x="5857857" y="494645"/>
                  <a:pt x="5967376" y="494645"/>
                </a:cubicBezTo>
                <a:cubicBezTo>
                  <a:pt x="6073288" y="494645"/>
                  <a:pt x="6120188" y="564574"/>
                  <a:pt x="6120188" y="670239"/>
                </a:cubicBezTo>
                <a:lnTo>
                  <a:pt x="6120188" y="1283147"/>
                </a:lnTo>
                <a:lnTo>
                  <a:pt x="6332269" y="1283147"/>
                </a:lnTo>
                <a:lnTo>
                  <a:pt x="6332269" y="668697"/>
                </a:lnTo>
                <a:cubicBezTo>
                  <a:pt x="6332269" y="484105"/>
                  <a:pt x="6235118" y="369441"/>
                  <a:pt x="6048292" y="369441"/>
                </a:cubicBezTo>
                <a:moveTo>
                  <a:pt x="9197289" y="1202934"/>
                </a:moveTo>
                <a:cubicBezTo>
                  <a:pt x="9058909" y="1202934"/>
                  <a:pt x="8981601" y="1072074"/>
                  <a:pt x="8981601" y="835550"/>
                </a:cubicBezTo>
                <a:cubicBezTo>
                  <a:pt x="8981601" y="595426"/>
                  <a:pt x="9058909" y="468165"/>
                  <a:pt x="9197289" y="468165"/>
                </a:cubicBezTo>
                <a:cubicBezTo>
                  <a:pt x="9335670" y="468165"/>
                  <a:pt x="9412978" y="597225"/>
                  <a:pt x="9412978" y="835550"/>
                </a:cubicBezTo>
                <a:cubicBezTo>
                  <a:pt x="9412978" y="1075674"/>
                  <a:pt x="9335670" y="1202934"/>
                  <a:pt x="9197289" y="1202934"/>
                </a:cubicBezTo>
                <a:moveTo>
                  <a:pt x="9197289" y="369441"/>
                </a:moveTo>
                <a:cubicBezTo>
                  <a:pt x="8915116" y="369441"/>
                  <a:pt x="8758955" y="579229"/>
                  <a:pt x="8758955" y="835550"/>
                </a:cubicBezTo>
                <a:cubicBezTo>
                  <a:pt x="8758955" y="1091871"/>
                  <a:pt x="8915374" y="1301658"/>
                  <a:pt x="9197289" y="1301658"/>
                </a:cubicBezTo>
                <a:cubicBezTo>
                  <a:pt x="9479462" y="1301658"/>
                  <a:pt x="9635623" y="1091871"/>
                  <a:pt x="9635623" y="835550"/>
                </a:cubicBezTo>
                <a:cubicBezTo>
                  <a:pt x="9635623" y="578972"/>
                  <a:pt x="9479462" y="369441"/>
                  <a:pt x="9197289" y="369441"/>
                </a:cubicBezTo>
                <a:moveTo>
                  <a:pt x="11157038" y="369441"/>
                </a:moveTo>
                <a:cubicBezTo>
                  <a:pt x="11024068" y="369441"/>
                  <a:pt x="10950369" y="426773"/>
                  <a:pt x="10909138" y="500301"/>
                </a:cubicBezTo>
                <a:lnTo>
                  <a:pt x="10898314" y="500301"/>
                </a:lnTo>
                <a:lnTo>
                  <a:pt x="10898314" y="387438"/>
                </a:lnTo>
                <a:lnTo>
                  <a:pt x="10686234" y="387438"/>
                </a:lnTo>
                <a:lnTo>
                  <a:pt x="10686234" y="1283661"/>
                </a:lnTo>
                <a:lnTo>
                  <a:pt x="10898314" y="1283661"/>
                </a:lnTo>
                <a:lnTo>
                  <a:pt x="10898314" y="704433"/>
                </a:lnTo>
                <a:cubicBezTo>
                  <a:pt x="10898314" y="571773"/>
                  <a:pt x="10966603" y="494645"/>
                  <a:pt x="11076123" y="494645"/>
                </a:cubicBezTo>
                <a:cubicBezTo>
                  <a:pt x="11182034" y="494645"/>
                  <a:pt x="11228934" y="564574"/>
                  <a:pt x="11228934" y="670239"/>
                </a:cubicBezTo>
                <a:lnTo>
                  <a:pt x="11228934" y="1283147"/>
                </a:lnTo>
                <a:lnTo>
                  <a:pt x="11441014" y="1283147"/>
                </a:lnTo>
                <a:lnTo>
                  <a:pt x="11441014" y="668697"/>
                </a:lnTo>
                <a:cubicBezTo>
                  <a:pt x="11441014" y="484105"/>
                  <a:pt x="11343864" y="369441"/>
                  <a:pt x="11157038" y="369441"/>
                </a:cubicBezTo>
                <a:moveTo>
                  <a:pt x="11922383" y="369441"/>
                </a:moveTo>
                <a:cubicBezTo>
                  <a:pt x="11726537" y="369441"/>
                  <a:pt x="11579137" y="451968"/>
                  <a:pt x="11579137" y="627562"/>
                </a:cubicBezTo>
                <a:cubicBezTo>
                  <a:pt x="11579137" y="776418"/>
                  <a:pt x="11681441" y="856888"/>
                  <a:pt x="11796630" y="885683"/>
                </a:cubicBezTo>
                <a:lnTo>
                  <a:pt x="11976241" y="930417"/>
                </a:lnTo>
                <a:cubicBezTo>
                  <a:pt x="12071329" y="953812"/>
                  <a:pt x="12114621" y="987748"/>
                  <a:pt x="12114621" y="1063076"/>
                </a:cubicBezTo>
                <a:cubicBezTo>
                  <a:pt x="12114621" y="1154601"/>
                  <a:pt x="12049941" y="1206534"/>
                  <a:pt x="11936814" y="1206534"/>
                </a:cubicBezTo>
                <a:cubicBezTo>
                  <a:pt x="11814668" y="1206534"/>
                  <a:pt x="11751791" y="1147402"/>
                  <a:pt x="11731949" y="998546"/>
                </a:cubicBezTo>
                <a:lnTo>
                  <a:pt x="11541514" y="1052278"/>
                </a:lnTo>
                <a:cubicBezTo>
                  <a:pt x="11552337" y="1206534"/>
                  <a:pt x="11696130" y="1301401"/>
                  <a:pt x="11913364" y="1301401"/>
                </a:cubicBezTo>
                <a:cubicBezTo>
                  <a:pt x="12155852" y="1301401"/>
                  <a:pt x="12287018" y="1188537"/>
                  <a:pt x="12287018" y="1009344"/>
                </a:cubicBezTo>
                <a:cubicBezTo>
                  <a:pt x="12287018" y="840949"/>
                  <a:pt x="12170283" y="771019"/>
                  <a:pt x="12048137" y="740425"/>
                </a:cubicBezTo>
                <a:lnTo>
                  <a:pt x="11875741" y="697491"/>
                </a:lnTo>
                <a:cubicBezTo>
                  <a:pt x="11789414" y="675895"/>
                  <a:pt x="11751791" y="636560"/>
                  <a:pt x="11751791" y="579229"/>
                </a:cubicBezTo>
                <a:cubicBezTo>
                  <a:pt x="11751791" y="507500"/>
                  <a:pt x="11812864" y="464566"/>
                  <a:pt x="11904603" y="464566"/>
                </a:cubicBezTo>
                <a:cubicBezTo>
                  <a:pt x="12012318" y="464566"/>
                  <a:pt x="12078802" y="523697"/>
                  <a:pt x="12087821" y="636560"/>
                </a:cubicBezTo>
                <a:lnTo>
                  <a:pt x="12267433" y="582828"/>
                </a:lnTo>
                <a:cubicBezTo>
                  <a:pt x="12245787" y="457110"/>
                  <a:pt x="12121837" y="369441"/>
                  <a:pt x="11922383" y="369441"/>
                </a:cubicBezTo>
                <a:moveTo>
                  <a:pt x="12813224" y="1202934"/>
                </a:moveTo>
                <a:cubicBezTo>
                  <a:pt x="12674844" y="1202934"/>
                  <a:pt x="12597536" y="1072074"/>
                  <a:pt x="12597536" y="835550"/>
                </a:cubicBezTo>
                <a:cubicBezTo>
                  <a:pt x="12597536" y="595426"/>
                  <a:pt x="12674844" y="468165"/>
                  <a:pt x="12813224" y="468165"/>
                </a:cubicBezTo>
                <a:cubicBezTo>
                  <a:pt x="12951606" y="468165"/>
                  <a:pt x="13028913" y="597225"/>
                  <a:pt x="13028913" y="835550"/>
                </a:cubicBezTo>
                <a:cubicBezTo>
                  <a:pt x="13028913" y="1075674"/>
                  <a:pt x="12951606" y="1202934"/>
                  <a:pt x="12813224" y="1202934"/>
                </a:cubicBezTo>
                <a:moveTo>
                  <a:pt x="12813224" y="369441"/>
                </a:moveTo>
                <a:cubicBezTo>
                  <a:pt x="12531052" y="369441"/>
                  <a:pt x="12374891" y="579229"/>
                  <a:pt x="12374891" y="835550"/>
                </a:cubicBezTo>
                <a:cubicBezTo>
                  <a:pt x="12374891" y="1091871"/>
                  <a:pt x="12531310" y="1301658"/>
                  <a:pt x="12813224" y="1301658"/>
                </a:cubicBezTo>
                <a:cubicBezTo>
                  <a:pt x="13095398" y="1301658"/>
                  <a:pt x="13251560" y="1091871"/>
                  <a:pt x="13251560" y="835550"/>
                </a:cubicBezTo>
                <a:cubicBezTo>
                  <a:pt x="13251560" y="578972"/>
                  <a:pt x="13095398" y="369441"/>
                  <a:pt x="12813224" y="369441"/>
                </a:cubicBezTo>
                <a:moveTo>
                  <a:pt x="13847858" y="369441"/>
                </a:moveTo>
                <a:cubicBezTo>
                  <a:pt x="13714890" y="369441"/>
                  <a:pt x="13641190" y="426773"/>
                  <a:pt x="13599958" y="500301"/>
                </a:cubicBezTo>
                <a:lnTo>
                  <a:pt x="13589136" y="500301"/>
                </a:lnTo>
                <a:lnTo>
                  <a:pt x="13589136" y="387438"/>
                </a:lnTo>
                <a:lnTo>
                  <a:pt x="13377056" y="387438"/>
                </a:lnTo>
                <a:lnTo>
                  <a:pt x="13377056" y="1283661"/>
                </a:lnTo>
                <a:lnTo>
                  <a:pt x="13589136" y="1283661"/>
                </a:lnTo>
                <a:lnTo>
                  <a:pt x="13589136" y="704433"/>
                </a:lnTo>
                <a:cubicBezTo>
                  <a:pt x="13589136" y="571773"/>
                  <a:pt x="13657425" y="494645"/>
                  <a:pt x="13766944" y="494645"/>
                </a:cubicBezTo>
                <a:cubicBezTo>
                  <a:pt x="13872855" y="494645"/>
                  <a:pt x="13919755" y="564574"/>
                  <a:pt x="13919755" y="670239"/>
                </a:cubicBezTo>
                <a:lnTo>
                  <a:pt x="13919755" y="1283147"/>
                </a:lnTo>
                <a:lnTo>
                  <a:pt x="14131835" y="1283147"/>
                </a:lnTo>
                <a:lnTo>
                  <a:pt x="14131835" y="668697"/>
                </a:lnTo>
                <a:cubicBezTo>
                  <a:pt x="14131835" y="484105"/>
                  <a:pt x="14034943" y="369441"/>
                  <a:pt x="13847858" y="369441"/>
                </a:cubicBezTo>
                <a:moveTo>
                  <a:pt x="833634" y="28794"/>
                </a:moveTo>
                <a:lnTo>
                  <a:pt x="610730" y="28794"/>
                </a:lnTo>
                <a:lnTo>
                  <a:pt x="610730" y="955355"/>
                </a:lnTo>
                <a:cubicBezTo>
                  <a:pt x="610730" y="1106011"/>
                  <a:pt x="553265" y="1195479"/>
                  <a:pt x="416688" y="1195479"/>
                </a:cubicBezTo>
                <a:cubicBezTo>
                  <a:pt x="281915" y="1195479"/>
                  <a:pt x="222646" y="1100612"/>
                  <a:pt x="222646" y="937358"/>
                </a:cubicBezTo>
                <a:lnTo>
                  <a:pt x="222646" y="765363"/>
                </a:lnTo>
                <a:lnTo>
                  <a:pt x="0" y="821152"/>
                </a:lnTo>
                <a:lnTo>
                  <a:pt x="0" y="898280"/>
                </a:lnTo>
                <a:cubicBezTo>
                  <a:pt x="0" y="1133005"/>
                  <a:pt x="116735" y="1312456"/>
                  <a:pt x="416946" y="1312456"/>
                </a:cubicBezTo>
                <a:cubicBezTo>
                  <a:pt x="716899" y="1312456"/>
                  <a:pt x="833634" y="1133262"/>
                  <a:pt x="833634" y="898280"/>
                </a:cubicBezTo>
                <a:lnTo>
                  <a:pt x="833634" y="28794"/>
                </a:lnTo>
                <a:moveTo>
                  <a:pt x="2173633" y="28794"/>
                </a:moveTo>
                <a:lnTo>
                  <a:pt x="1961552" y="28794"/>
                </a:lnTo>
                <a:lnTo>
                  <a:pt x="1961552" y="1283404"/>
                </a:lnTo>
                <a:lnTo>
                  <a:pt x="2173633" y="1283404"/>
                </a:lnTo>
                <a:lnTo>
                  <a:pt x="2173633" y="704433"/>
                </a:lnTo>
                <a:cubicBezTo>
                  <a:pt x="2173633" y="571773"/>
                  <a:pt x="2241921" y="494645"/>
                  <a:pt x="2351441" y="494645"/>
                </a:cubicBezTo>
                <a:cubicBezTo>
                  <a:pt x="2457352" y="494645"/>
                  <a:pt x="2504252" y="564574"/>
                  <a:pt x="2504252" y="670239"/>
                </a:cubicBezTo>
                <a:lnTo>
                  <a:pt x="2504252" y="1283147"/>
                </a:lnTo>
                <a:lnTo>
                  <a:pt x="2716075" y="1283147"/>
                </a:lnTo>
                <a:lnTo>
                  <a:pt x="2716075" y="668697"/>
                </a:lnTo>
                <a:cubicBezTo>
                  <a:pt x="2716075" y="484105"/>
                  <a:pt x="2618925" y="369441"/>
                  <a:pt x="2432098" y="369441"/>
                </a:cubicBezTo>
                <a:cubicBezTo>
                  <a:pt x="2299129" y="369441"/>
                  <a:pt x="2225429" y="426773"/>
                  <a:pt x="2184198" y="500301"/>
                </a:cubicBezTo>
                <a:lnTo>
                  <a:pt x="2173375" y="500301"/>
                </a:lnTo>
                <a:lnTo>
                  <a:pt x="2173375" y="28794"/>
                </a:lnTo>
                <a:moveTo>
                  <a:pt x="8633201" y="28794"/>
                </a:moveTo>
                <a:lnTo>
                  <a:pt x="8410555" y="28794"/>
                </a:lnTo>
                <a:lnTo>
                  <a:pt x="8410555" y="955355"/>
                </a:lnTo>
                <a:cubicBezTo>
                  <a:pt x="8410555" y="1106011"/>
                  <a:pt x="8353090" y="1195479"/>
                  <a:pt x="8216513" y="1195479"/>
                </a:cubicBezTo>
                <a:cubicBezTo>
                  <a:pt x="8081740" y="1195479"/>
                  <a:pt x="8022471" y="1100612"/>
                  <a:pt x="8022471" y="937358"/>
                </a:cubicBezTo>
                <a:lnTo>
                  <a:pt x="8022471" y="765363"/>
                </a:lnTo>
                <a:lnTo>
                  <a:pt x="7799825" y="820895"/>
                </a:lnTo>
                <a:lnTo>
                  <a:pt x="7799825" y="898023"/>
                </a:lnTo>
                <a:cubicBezTo>
                  <a:pt x="7799825" y="1132748"/>
                  <a:pt x="7916559" y="1312199"/>
                  <a:pt x="8216771" y="1312199"/>
                </a:cubicBezTo>
                <a:cubicBezTo>
                  <a:pt x="8516724" y="1312199"/>
                  <a:pt x="8633459" y="1133005"/>
                  <a:pt x="8633459" y="898023"/>
                </a:cubicBezTo>
                <a:lnTo>
                  <a:pt x="8633459" y="28794"/>
                </a:lnTo>
                <a:moveTo>
                  <a:pt x="9973200" y="28794"/>
                </a:moveTo>
                <a:lnTo>
                  <a:pt x="9761120" y="28794"/>
                </a:lnTo>
                <a:lnTo>
                  <a:pt x="9761120" y="1283404"/>
                </a:lnTo>
                <a:lnTo>
                  <a:pt x="9973200" y="1283404"/>
                </a:lnTo>
                <a:lnTo>
                  <a:pt x="9973200" y="704433"/>
                </a:lnTo>
                <a:cubicBezTo>
                  <a:pt x="9973200" y="571773"/>
                  <a:pt x="10041488" y="494645"/>
                  <a:pt x="10151007" y="494645"/>
                </a:cubicBezTo>
                <a:cubicBezTo>
                  <a:pt x="10256919" y="494645"/>
                  <a:pt x="10303819" y="564574"/>
                  <a:pt x="10303819" y="670239"/>
                </a:cubicBezTo>
                <a:lnTo>
                  <a:pt x="10303819" y="1283147"/>
                </a:lnTo>
                <a:lnTo>
                  <a:pt x="10515899" y="1283147"/>
                </a:lnTo>
                <a:lnTo>
                  <a:pt x="10515899" y="668697"/>
                </a:lnTo>
                <a:cubicBezTo>
                  <a:pt x="10515899" y="484105"/>
                  <a:pt x="10419008" y="369441"/>
                  <a:pt x="10231923" y="369441"/>
                </a:cubicBezTo>
                <a:cubicBezTo>
                  <a:pt x="10098954" y="369441"/>
                  <a:pt x="10025254" y="426773"/>
                  <a:pt x="9984023" y="500301"/>
                </a:cubicBezTo>
                <a:lnTo>
                  <a:pt x="9973200" y="500301"/>
                </a:lnTo>
                <a:lnTo>
                  <a:pt x="9973200" y="28794"/>
                </a:lnTo>
                <a:moveTo>
                  <a:pt x="7030872" y="1181339"/>
                </a:moveTo>
                <a:cubicBezTo>
                  <a:pt x="6858476" y="1181339"/>
                  <a:pt x="6752307" y="1041480"/>
                  <a:pt x="6752307" y="892624"/>
                </a:cubicBezTo>
                <a:cubicBezTo>
                  <a:pt x="6752307" y="799300"/>
                  <a:pt x="6793538" y="713431"/>
                  <a:pt x="6861826" y="665097"/>
                </a:cubicBezTo>
                <a:lnTo>
                  <a:pt x="7267949" y="1107810"/>
                </a:lnTo>
                <a:cubicBezTo>
                  <a:pt x="7192702" y="1152544"/>
                  <a:pt x="7108179" y="1181339"/>
                  <a:pt x="7030872" y="1181339"/>
                </a:cubicBezTo>
                <a:moveTo>
                  <a:pt x="7426171" y="960754"/>
                </a:moveTo>
                <a:lnTo>
                  <a:pt x="7074164" y="573573"/>
                </a:lnTo>
                <a:cubicBezTo>
                  <a:pt x="7137041" y="548378"/>
                  <a:pt x="7198114" y="539637"/>
                  <a:pt x="7248364" y="539637"/>
                </a:cubicBezTo>
                <a:cubicBezTo>
                  <a:pt x="7393960" y="539637"/>
                  <a:pt x="7483637" y="623963"/>
                  <a:pt x="7483637" y="768963"/>
                </a:cubicBezTo>
                <a:cubicBezTo>
                  <a:pt x="7483637" y="833493"/>
                  <a:pt x="7465598" y="899823"/>
                  <a:pt x="7426171" y="960754"/>
                </a:cubicBezTo>
                <a:moveTo>
                  <a:pt x="7025461" y="521640"/>
                </a:moveTo>
                <a:lnTo>
                  <a:pt x="6948153" y="435514"/>
                </a:lnTo>
                <a:cubicBezTo>
                  <a:pt x="6879864" y="360186"/>
                  <a:pt x="6860022" y="313652"/>
                  <a:pt x="6860022" y="258121"/>
                </a:cubicBezTo>
                <a:cubicBezTo>
                  <a:pt x="6860022" y="154255"/>
                  <a:pt x="6926507" y="95124"/>
                  <a:pt x="7030614" y="95124"/>
                </a:cubicBezTo>
                <a:cubicBezTo>
                  <a:pt x="7136526" y="95124"/>
                  <a:pt x="7199403" y="156055"/>
                  <a:pt x="7199403" y="267119"/>
                </a:cubicBezTo>
                <a:cubicBezTo>
                  <a:pt x="7199918" y="369441"/>
                  <a:pt x="7149410" y="466108"/>
                  <a:pt x="7025461" y="521640"/>
                </a:cubicBezTo>
                <a:moveTo>
                  <a:pt x="7036283" y="0"/>
                </a:moveTo>
                <a:cubicBezTo>
                  <a:pt x="6788383" y="0"/>
                  <a:pt x="6666238" y="138059"/>
                  <a:pt x="6666238" y="310053"/>
                </a:cubicBezTo>
                <a:cubicBezTo>
                  <a:pt x="6666238" y="403121"/>
                  <a:pt x="6705665" y="496445"/>
                  <a:pt x="6810030" y="609308"/>
                </a:cubicBezTo>
                <a:lnTo>
                  <a:pt x="6811834" y="612908"/>
                </a:lnTo>
                <a:cubicBezTo>
                  <a:pt x="6635829" y="697234"/>
                  <a:pt x="6554914" y="833493"/>
                  <a:pt x="6554914" y="973094"/>
                </a:cubicBezTo>
                <a:cubicBezTo>
                  <a:pt x="6554914" y="1157686"/>
                  <a:pt x="6696903" y="1311941"/>
                  <a:pt x="6915941" y="1311941"/>
                </a:cubicBezTo>
                <a:cubicBezTo>
                  <a:pt x="7041694" y="1311941"/>
                  <a:pt x="7189094" y="1260009"/>
                  <a:pt x="7322064" y="1166684"/>
                </a:cubicBezTo>
                <a:lnTo>
                  <a:pt x="7429780" y="1283147"/>
                </a:lnTo>
                <a:lnTo>
                  <a:pt x="7711952" y="1283147"/>
                </a:lnTo>
                <a:lnTo>
                  <a:pt x="7711952" y="1274406"/>
                </a:lnTo>
                <a:lnTo>
                  <a:pt x="7482091" y="1021684"/>
                </a:lnTo>
                <a:cubicBezTo>
                  <a:pt x="7579241" y="907021"/>
                  <a:pt x="7634902" y="781560"/>
                  <a:pt x="7634902" y="672039"/>
                </a:cubicBezTo>
                <a:cubicBezTo>
                  <a:pt x="7634902" y="535780"/>
                  <a:pt x="7543164" y="444512"/>
                  <a:pt x="7399629" y="444512"/>
                </a:cubicBezTo>
                <a:cubicBezTo>
                  <a:pt x="7324126" y="444512"/>
                  <a:pt x="7239603" y="466108"/>
                  <a:pt x="7183941" y="487447"/>
                </a:cubicBezTo>
                <a:lnTo>
                  <a:pt x="7180333" y="480248"/>
                </a:lnTo>
                <a:cubicBezTo>
                  <a:pt x="7316910" y="406720"/>
                  <a:pt x="7374375" y="338590"/>
                  <a:pt x="7374375" y="243723"/>
                </a:cubicBezTo>
                <a:cubicBezTo>
                  <a:pt x="7374118" y="107722"/>
                  <a:pt x="7251971" y="0"/>
                  <a:pt x="7036283" y="0"/>
                </a:cubicBezTo>
                <a:moveTo>
                  <a:pt x="3908932" y="1917394"/>
                </a:moveTo>
                <a:lnTo>
                  <a:pt x="3756120" y="1917394"/>
                </a:lnTo>
                <a:lnTo>
                  <a:pt x="3526259" y="2641622"/>
                </a:lnTo>
                <a:lnTo>
                  <a:pt x="3294594" y="1917394"/>
                </a:lnTo>
                <a:lnTo>
                  <a:pt x="3136371" y="1917394"/>
                </a:lnTo>
                <a:lnTo>
                  <a:pt x="3429109" y="2813617"/>
                </a:lnTo>
                <a:lnTo>
                  <a:pt x="3615936" y="2813617"/>
                </a:lnTo>
                <a:lnTo>
                  <a:pt x="3908932" y="1917394"/>
                </a:lnTo>
                <a:moveTo>
                  <a:pt x="5785961" y="1917394"/>
                </a:moveTo>
                <a:lnTo>
                  <a:pt x="5636757" y="1917394"/>
                </a:lnTo>
                <a:lnTo>
                  <a:pt x="5636757" y="2813617"/>
                </a:lnTo>
                <a:lnTo>
                  <a:pt x="5785961" y="2813617"/>
                </a:lnTo>
                <a:lnTo>
                  <a:pt x="5785961" y="1917394"/>
                </a:lnTo>
                <a:close/>
                <a:moveTo>
                  <a:pt x="6702056" y="1917394"/>
                </a:moveTo>
                <a:lnTo>
                  <a:pt x="6549245" y="1917394"/>
                </a:lnTo>
                <a:lnTo>
                  <a:pt x="6319384" y="2641622"/>
                </a:lnTo>
                <a:lnTo>
                  <a:pt x="6087719" y="1917394"/>
                </a:lnTo>
                <a:lnTo>
                  <a:pt x="5929754" y="1917394"/>
                </a:lnTo>
                <a:lnTo>
                  <a:pt x="6222492" y="2813617"/>
                </a:lnTo>
                <a:lnTo>
                  <a:pt x="6409319" y="2813617"/>
                </a:lnTo>
                <a:lnTo>
                  <a:pt x="6702056" y="1917394"/>
                </a:lnTo>
                <a:moveTo>
                  <a:pt x="11697676" y="1917394"/>
                </a:moveTo>
                <a:lnTo>
                  <a:pt x="11548472" y="1917394"/>
                </a:lnTo>
                <a:lnTo>
                  <a:pt x="11548472" y="2813617"/>
                </a:lnTo>
                <a:lnTo>
                  <a:pt x="11697676" y="2813617"/>
                </a:lnTo>
                <a:lnTo>
                  <a:pt x="11697676" y="1917394"/>
                </a:lnTo>
                <a:close/>
                <a:moveTo>
                  <a:pt x="12980209" y="1917394"/>
                </a:moveTo>
                <a:lnTo>
                  <a:pt x="12831005" y="1917394"/>
                </a:lnTo>
                <a:lnTo>
                  <a:pt x="12831005" y="2813617"/>
                </a:lnTo>
                <a:lnTo>
                  <a:pt x="12980209" y="2813617"/>
                </a:lnTo>
                <a:lnTo>
                  <a:pt x="12980209" y="1917394"/>
                </a:lnTo>
                <a:close/>
                <a:moveTo>
                  <a:pt x="853219" y="1899397"/>
                </a:moveTo>
                <a:cubicBezTo>
                  <a:pt x="725661" y="1899397"/>
                  <a:pt x="637530" y="1960328"/>
                  <a:pt x="601711" y="2055452"/>
                </a:cubicBezTo>
                <a:lnTo>
                  <a:pt x="601711" y="1917394"/>
                </a:lnTo>
                <a:lnTo>
                  <a:pt x="452507" y="1917394"/>
                </a:lnTo>
                <a:lnTo>
                  <a:pt x="452507" y="2813617"/>
                </a:lnTo>
                <a:lnTo>
                  <a:pt x="601711" y="2813617"/>
                </a:lnTo>
                <a:lnTo>
                  <a:pt x="601711" y="2223847"/>
                </a:lnTo>
                <a:cubicBezTo>
                  <a:pt x="601711" y="2098386"/>
                  <a:pt x="664588" y="2014060"/>
                  <a:pt x="797557" y="2014060"/>
                </a:cubicBezTo>
                <a:cubicBezTo>
                  <a:pt x="928722" y="2014060"/>
                  <a:pt x="991599" y="2098386"/>
                  <a:pt x="991599" y="2223847"/>
                </a:cubicBezTo>
                <a:lnTo>
                  <a:pt x="991599" y="2813617"/>
                </a:lnTo>
                <a:lnTo>
                  <a:pt x="1140803" y="2813617"/>
                </a:lnTo>
                <a:lnTo>
                  <a:pt x="1140803" y="2193511"/>
                </a:lnTo>
                <a:cubicBezTo>
                  <a:pt x="1140803" y="2024858"/>
                  <a:pt x="1034892" y="1899397"/>
                  <a:pt x="853219" y="1899397"/>
                </a:cubicBezTo>
                <a:moveTo>
                  <a:pt x="1756945" y="1899397"/>
                </a:moveTo>
                <a:cubicBezTo>
                  <a:pt x="1629387" y="1899397"/>
                  <a:pt x="1541257" y="1960328"/>
                  <a:pt x="1505437" y="2055452"/>
                </a:cubicBezTo>
                <a:lnTo>
                  <a:pt x="1505437" y="1917394"/>
                </a:lnTo>
                <a:lnTo>
                  <a:pt x="1356234" y="1917394"/>
                </a:lnTo>
                <a:lnTo>
                  <a:pt x="1356234" y="2813617"/>
                </a:lnTo>
                <a:lnTo>
                  <a:pt x="1505437" y="2813617"/>
                </a:lnTo>
                <a:lnTo>
                  <a:pt x="1505437" y="2223847"/>
                </a:lnTo>
                <a:cubicBezTo>
                  <a:pt x="1505437" y="2098386"/>
                  <a:pt x="1568314" y="2014060"/>
                  <a:pt x="1701283" y="2014060"/>
                </a:cubicBezTo>
                <a:cubicBezTo>
                  <a:pt x="1832449" y="2014060"/>
                  <a:pt x="1895326" y="2098386"/>
                  <a:pt x="1895326" y="2223847"/>
                </a:cubicBezTo>
                <a:lnTo>
                  <a:pt x="1895326" y="2813617"/>
                </a:lnTo>
                <a:lnTo>
                  <a:pt x="2044529" y="2813617"/>
                </a:lnTo>
                <a:lnTo>
                  <a:pt x="2044529" y="2193511"/>
                </a:lnTo>
                <a:cubicBezTo>
                  <a:pt x="2044272" y="2024858"/>
                  <a:pt x="1938360" y="1899397"/>
                  <a:pt x="1756945" y="1899397"/>
                </a:cubicBezTo>
                <a:moveTo>
                  <a:pt x="2644179" y="2704353"/>
                </a:moveTo>
                <a:cubicBezTo>
                  <a:pt x="2493171" y="2704353"/>
                  <a:pt x="2389064" y="2596888"/>
                  <a:pt x="2389064" y="2365505"/>
                </a:cubicBezTo>
                <a:cubicBezTo>
                  <a:pt x="2389064" y="2132580"/>
                  <a:pt x="2491367" y="2026658"/>
                  <a:pt x="2644179" y="2026658"/>
                </a:cubicBezTo>
                <a:cubicBezTo>
                  <a:pt x="2795186" y="2026658"/>
                  <a:pt x="2899294" y="2132323"/>
                  <a:pt x="2899294" y="2365505"/>
                </a:cubicBezTo>
                <a:cubicBezTo>
                  <a:pt x="2899294" y="2596631"/>
                  <a:pt x="2798794" y="2704353"/>
                  <a:pt x="2644179" y="2704353"/>
                </a:cubicBezTo>
                <a:moveTo>
                  <a:pt x="2651394" y="1899397"/>
                </a:moveTo>
                <a:cubicBezTo>
                  <a:pt x="2381848" y="1899397"/>
                  <a:pt x="2232902" y="2096587"/>
                  <a:pt x="2232902" y="2376303"/>
                </a:cubicBezTo>
                <a:cubicBezTo>
                  <a:pt x="2232902" y="2659362"/>
                  <a:pt x="2385714" y="2831613"/>
                  <a:pt x="2637221" y="2831613"/>
                </a:cubicBezTo>
                <a:cubicBezTo>
                  <a:pt x="2908571" y="2831613"/>
                  <a:pt x="3055971" y="2634424"/>
                  <a:pt x="3055971" y="2354707"/>
                </a:cubicBezTo>
                <a:cubicBezTo>
                  <a:pt x="3055713" y="2071392"/>
                  <a:pt x="2904706" y="1899397"/>
                  <a:pt x="2651394" y="1899397"/>
                </a:cubicBezTo>
                <a:moveTo>
                  <a:pt x="4365047" y="2723892"/>
                </a:moveTo>
                <a:cubicBezTo>
                  <a:pt x="4262743" y="2723892"/>
                  <a:pt x="4192651" y="2666560"/>
                  <a:pt x="4192651" y="2566294"/>
                </a:cubicBezTo>
                <a:cubicBezTo>
                  <a:pt x="4192651" y="2481968"/>
                  <a:pt x="4241097" y="2440833"/>
                  <a:pt x="4343659" y="2415638"/>
                </a:cubicBezTo>
                <a:lnTo>
                  <a:pt x="4453178" y="2388644"/>
                </a:lnTo>
                <a:cubicBezTo>
                  <a:pt x="4521466" y="2372447"/>
                  <a:pt x="4559089" y="2361649"/>
                  <a:pt x="4573520" y="2349309"/>
                </a:cubicBezTo>
                <a:lnTo>
                  <a:pt x="4573520" y="2523103"/>
                </a:lnTo>
                <a:cubicBezTo>
                  <a:pt x="4573520" y="2655762"/>
                  <a:pt x="4481782" y="2723892"/>
                  <a:pt x="4365047" y="2723892"/>
                </a:cubicBezTo>
                <a:moveTo>
                  <a:pt x="4411947" y="1899397"/>
                </a:moveTo>
                <a:cubicBezTo>
                  <a:pt x="4194455" y="1899397"/>
                  <a:pt x="4059682" y="2030257"/>
                  <a:pt x="4049116" y="2186312"/>
                </a:cubicBezTo>
                <a:lnTo>
                  <a:pt x="4187497" y="2215106"/>
                </a:lnTo>
                <a:cubicBezTo>
                  <a:pt x="4194713" y="2100443"/>
                  <a:pt x="4264805" y="2014317"/>
                  <a:pt x="4401381" y="2014317"/>
                </a:cubicBezTo>
                <a:cubicBezTo>
                  <a:pt x="4516312" y="2014317"/>
                  <a:pt x="4573777" y="2077048"/>
                  <a:pt x="4573777" y="2180913"/>
                </a:cubicBezTo>
                <a:lnTo>
                  <a:pt x="4573777" y="2186312"/>
                </a:lnTo>
                <a:cubicBezTo>
                  <a:pt x="4573777" y="2229246"/>
                  <a:pt x="4561151" y="2247243"/>
                  <a:pt x="4521724" y="2258041"/>
                </a:cubicBezTo>
                <a:lnTo>
                  <a:pt x="4263001" y="2322571"/>
                </a:lnTo>
                <a:cubicBezTo>
                  <a:pt x="4124620" y="2358564"/>
                  <a:pt x="4043705" y="2449831"/>
                  <a:pt x="4043705" y="2577092"/>
                </a:cubicBezTo>
                <a:cubicBezTo>
                  <a:pt x="4043705" y="2738546"/>
                  <a:pt x="4164047" y="2831613"/>
                  <a:pt x="4324074" y="2831613"/>
                </a:cubicBezTo>
                <a:cubicBezTo>
                  <a:pt x="4458847" y="2831613"/>
                  <a:pt x="4548781" y="2767083"/>
                  <a:pt x="4573777" y="2677358"/>
                </a:cubicBezTo>
                <a:cubicBezTo>
                  <a:pt x="4577385" y="2761684"/>
                  <a:pt x="4584600" y="2797420"/>
                  <a:pt x="4591816" y="2813617"/>
                </a:cubicBezTo>
                <a:lnTo>
                  <a:pt x="4744627" y="2813617"/>
                </a:lnTo>
                <a:cubicBezTo>
                  <a:pt x="4728393" y="2767083"/>
                  <a:pt x="4721177" y="2702553"/>
                  <a:pt x="4721177" y="2627225"/>
                </a:cubicBezTo>
                <a:lnTo>
                  <a:pt x="4721177" y="2171915"/>
                </a:lnTo>
                <a:cubicBezTo>
                  <a:pt x="4720920" y="2003519"/>
                  <a:pt x="4603927" y="1899397"/>
                  <a:pt x="4411947" y="1899397"/>
                </a:cubicBezTo>
                <a:moveTo>
                  <a:pt x="6942741" y="2268581"/>
                </a:moveTo>
                <a:cubicBezTo>
                  <a:pt x="6962584" y="2110984"/>
                  <a:pt x="7043241" y="2021259"/>
                  <a:pt x="7185229" y="2021259"/>
                </a:cubicBezTo>
                <a:cubicBezTo>
                  <a:pt x="7320002" y="2021259"/>
                  <a:pt x="7399114" y="2101986"/>
                  <a:pt x="7402721" y="2268581"/>
                </a:cubicBezTo>
                <a:lnTo>
                  <a:pt x="6942741" y="2268581"/>
                </a:lnTo>
                <a:moveTo>
                  <a:pt x="7185229" y="1899397"/>
                </a:moveTo>
                <a:cubicBezTo>
                  <a:pt x="6948153" y="1899397"/>
                  <a:pt x="6782714" y="2065993"/>
                  <a:pt x="6782714" y="2372704"/>
                </a:cubicBezTo>
                <a:cubicBezTo>
                  <a:pt x="6782714" y="2666560"/>
                  <a:pt x="6935525" y="2831613"/>
                  <a:pt x="7185229" y="2831613"/>
                </a:cubicBezTo>
                <a:cubicBezTo>
                  <a:pt x="7390095" y="2831613"/>
                  <a:pt x="7519456" y="2715151"/>
                  <a:pt x="7551667" y="2539557"/>
                </a:cubicBezTo>
                <a:lnTo>
                  <a:pt x="7415091" y="2503821"/>
                </a:lnTo>
                <a:cubicBezTo>
                  <a:pt x="7391641" y="2654477"/>
                  <a:pt x="7310983" y="2706410"/>
                  <a:pt x="7199403" y="2706410"/>
                </a:cubicBezTo>
                <a:cubicBezTo>
                  <a:pt x="7021595" y="2706410"/>
                  <a:pt x="6942484" y="2575550"/>
                  <a:pt x="6937072" y="2374761"/>
                </a:cubicBezTo>
                <a:lnTo>
                  <a:pt x="7553213" y="2374761"/>
                </a:lnTo>
                <a:lnTo>
                  <a:pt x="7553213" y="2324627"/>
                </a:lnTo>
                <a:cubicBezTo>
                  <a:pt x="7553729" y="2010461"/>
                  <a:pt x="7382879" y="1899397"/>
                  <a:pt x="7185229" y="1899397"/>
                </a:cubicBezTo>
                <a:moveTo>
                  <a:pt x="9777354" y="2268581"/>
                </a:moveTo>
                <a:cubicBezTo>
                  <a:pt x="9797197" y="2110984"/>
                  <a:pt x="9877854" y="2021259"/>
                  <a:pt x="10019842" y="2021259"/>
                </a:cubicBezTo>
                <a:cubicBezTo>
                  <a:pt x="10154615" y="2021259"/>
                  <a:pt x="10233727" y="2101986"/>
                  <a:pt x="10237334" y="2268581"/>
                </a:cubicBezTo>
                <a:lnTo>
                  <a:pt x="9777354" y="2268581"/>
                </a:lnTo>
                <a:moveTo>
                  <a:pt x="10019842" y="1899397"/>
                </a:moveTo>
                <a:cubicBezTo>
                  <a:pt x="9782766" y="1899397"/>
                  <a:pt x="9617327" y="2065993"/>
                  <a:pt x="9617327" y="2372704"/>
                </a:cubicBezTo>
                <a:cubicBezTo>
                  <a:pt x="9617327" y="2666560"/>
                  <a:pt x="9770138" y="2831613"/>
                  <a:pt x="10019842" y="2831613"/>
                </a:cubicBezTo>
                <a:cubicBezTo>
                  <a:pt x="10224708" y="2831613"/>
                  <a:pt x="10354069" y="2715151"/>
                  <a:pt x="10386280" y="2539557"/>
                </a:cubicBezTo>
                <a:lnTo>
                  <a:pt x="10249704" y="2503821"/>
                </a:lnTo>
                <a:cubicBezTo>
                  <a:pt x="10226254" y="2654477"/>
                  <a:pt x="10145596" y="2706410"/>
                  <a:pt x="10034016" y="2706410"/>
                </a:cubicBezTo>
                <a:cubicBezTo>
                  <a:pt x="9856207" y="2706410"/>
                  <a:pt x="9777097" y="2575550"/>
                  <a:pt x="9771684" y="2374761"/>
                </a:cubicBezTo>
                <a:lnTo>
                  <a:pt x="10387826" y="2374761"/>
                </a:lnTo>
                <a:lnTo>
                  <a:pt x="10387826" y="2324627"/>
                </a:lnTo>
                <a:cubicBezTo>
                  <a:pt x="10388342" y="2010461"/>
                  <a:pt x="10217492" y="1899397"/>
                  <a:pt x="10019842" y="1899397"/>
                </a:cubicBezTo>
                <a:moveTo>
                  <a:pt x="12299387" y="1899397"/>
                </a:moveTo>
                <a:cubicBezTo>
                  <a:pt x="12053291" y="1899397"/>
                  <a:pt x="11886049" y="2071392"/>
                  <a:pt x="11886049" y="2374503"/>
                </a:cubicBezTo>
                <a:cubicBezTo>
                  <a:pt x="11886049" y="2671959"/>
                  <a:pt x="12049425" y="2831613"/>
                  <a:pt x="12292171" y="2831613"/>
                </a:cubicBezTo>
                <a:cubicBezTo>
                  <a:pt x="12511467" y="2831613"/>
                  <a:pt x="12635417" y="2697154"/>
                  <a:pt x="12660413" y="2512562"/>
                </a:cubicBezTo>
                <a:lnTo>
                  <a:pt x="12518425" y="2478369"/>
                </a:lnTo>
                <a:cubicBezTo>
                  <a:pt x="12493171" y="2646764"/>
                  <a:pt x="12421533" y="2704353"/>
                  <a:pt x="12302736" y="2704353"/>
                </a:cubicBezTo>
                <a:cubicBezTo>
                  <a:pt x="12130340" y="2704353"/>
                  <a:pt x="12042210" y="2578892"/>
                  <a:pt x="12042210" y="2363706"/>
                </a:cubicBezTo>
                <a:cubicBezTo>
                  <a:pt x="12042210" y="2139778"/>
                  <a:pt x="12135494" y="2026658"/>
                  <a:pt x="12295521" y="2026658"/>
                </a:cubicBezTo>
                <a:cubicBezTo>
                  <a:pt x="12408648" y="2026658"/>
                  <a:pt x="12491367" y="2082189"/>
                  <a:pt x="12518167" y="2241844"/>
                </a:cubicBezTo>
                <a:lnTo>
                  <a:pt x="12660156" y="2207908"/>
                </a:lnTo>
                <a:cubicBezTo>
                  <a:pt x="12635417" y="2024858"/>
                  <a:pt x="12511467" y="1899397"/>
                  <a:pt x="12299387" y="1899397"/>
                </a:cubicBezTo>
                <a:moveTo>
                  <a:pt x="13596350" y="1899397"/>
                </a:moveTo>
                <a:cubicBezTo>
                  <a:pt x="13468794" y="1899397"/>
                  <a:pt x="13380662" y="1960328"/>
                  <a:pt x="13344844" y="2055452"/>
                </a:cubicBezTo>
                <a:lnTo>
                  <a:pt x="13344844" y="1917394"/>
                </a:lnTo>
                <a:lnTo>
                  <a:pt x="13195639" y="1917394"/>
                </a:lnTo>
                <a:lnTo>
                  <a:pt x="13195639" y="2813617"/>
                </a:lnTo>
                <a:lnTo>
                  <a:pt x="13344844" y="2813617"/>
                </a:lnTo>
                <a:lnTo>
                  <a:pt x="13344844" y="2223847"/>
                </a:lnTo>
                <a:cubicBezTo>
                  <a:pt x="13344844" y="2098386"/>
                  <a:pt x="13407721" y="2014060"/>
                  <a:pt x="13540690" y="2014060"/>
                </a:cubicBezTo>
                <a:cubicBezTo>
                  <a:pt x="13671856" y="2014060"/>
                  <a:pt x="13734732" y="2098386"/>
                  <a:pt x="13734732" y="2223847"/>
                </a:cubicBezTo>
                <a:lnTo>
                  <a:pt x="13734732" y="2813617"/>
                </a:lnTo>
                <a:lnTo>
                  <a:pt x="13883936" y="2813617"/>
                </a:lnTo>
                <a:lnTo>
                  <a:pt x="13883936" y="2193511"/>
                </a:lnTo>
                <a:cubicBezTo>
                  <a:pt x="13883936" y="2024858"/>
                  <a:pt x="13777767" y="1899397"/>
                  <a:pt x="13596350" y="1899397"/>
                </a:cubicBezTo>
                <a:moveTo>
                  <a:pt x="14232336" y="2268581"/>
                </a:moveTo>
                <a:cubicBezTo>
                  <a:pt x="14252177" y="2110984"/>
                  <a:pt x="14332835" y="2021259"/>
                  <a:pt x="14474823" y="2021259"/>
                </a:cubicBezTo>
                <a:cubicBezTo>
                  <a:pt x="14609596" y="2021259"/>
                  <a:pt x="14688708" y="2101986"/>
                  <a:pt x="14692316" y="2268581"/>
                </a:cubicBezTo>
                <a:lnTo>
                  <a:pt x="14232336" y="2268581"/>
                </a:lnTo>
                <a:moveTo>
                  <a:pt x="14474823" y="1899397"/>
                </a:moveTo>
                <a:cubicBezTo>
                  <a:pt x="14237746" y="1899397"/>
                  <a:pt x="14072308" y="2065993"/>
                  <a:pt x="14072308" y="2372704"/>
                </a:cubicBezTo>
                <a:cubicBezTo>
                  <a:pt x="14072308" y="2666560"/>
                  <a:pt x="14225120" y="2831613"/>
                  <a:pt x="14474823" y="2831613"/>
                </a:cubicBezTo>
                <a:cubicBezTo>
                  <a:pt x="14679689" y="2831613"/>
                  <a:pt x="14809051" y="2715151"/>
                  <a:pt x="14841262" y="2539557"/>
                </a:cubicBezTo>
                <a:lnTo>
                  <a:pt x="14704684" y="2503821"/>
                </a:lnTo>
                <a:cubicBezTo>
                  <a:pt x="14681235" y="2654477"/>
                  <a:pt x="14600577" y="2706410"/>
                  <a:pt x="14488996" y="2706410"/>
                </a:cubicBezTo>
                <a:cubicBezTo>
                  <a:pt x="14311190" y="2706410"/>
                  <a:pt x="14232078" y="2575550"/>
                  <a:pt x="14226666" y="2374761"/>
                </a:cubicBezTo>
                <a:lnTo>
                  <a:pt x="14842809" y="2374761"/>
                </a:lnTo>
                <a:lnTo>
                  <a:pt x="14842809" y="2324627"/>
                </a:lnTo>
                <a:cubicBezTo>
                  <a:pt x="14843065" y="2010461"/>
                  <a:pt x="14672473" y="1899397"/>
                  <a:pt x="14474823" y="1899397"/>
                </a:cubicBezTo>
                <a:moveTo>
                  <a:pt x="5204092" y="1666471"/>
                </a:moveTo>
                <a:lnTo>
                  <a:pt x="5054889" y="1702207"/>
                </a:lnTo>
                <a:lnTo>
                  <a:pt x="5054889" y="1917394"/>
                </a:lnTo>
                <a:lnTo>
                  <a:pt x="4882493" y="1917394"/>
                </a:lnTo>
                <a:lnTo>
                  <a:pt x="4882493" y="2032057"/>
                </a:lnTo>
                <a:lnTo>
                  <a:pt x="5054889" y="2032057"/>
                </a:lnTo>
                <a:lnTo>
                  <a:pt x="5054889" y="2580434"/>
                </a:lnTo>
                <a:cubicBezTo>
                  <a:pt x="5054889" y="2727491"/>
                  <a:pt x="5124981" y="2831356"/>
                  <a:pt x="5300985" y="2831356"/>
                </a:cubicBezTo>
                <a:cubicBezTo>
                  <a:pt x="5389115" y="2831356"/>
                  <a:pt x="5464361" y="2802562"/>
                  <a:pt x="5493223" y="2775824"/>
                </a:cubicBezTo>
                <a:lnTo>
                  <a:pt x="5451992" y="2668360"/>
                </a:lnTo>
                <a:cubicBezTo>
                  <a:pt x="5451992" y="2668360"/>
                  <a:pt x="5398135" y="2705895"/>
                  <a:pt x="5320827" y="2705895"/>
                </a:cubicBezTo>
                <a:cubicBezTo>
                  <a:pt x="5239912" y="2705895"/>
                  <a:pt x="5204092" y="2657562"/>
                  <a:pt x="5204092" y="2557039"/>
                </a:cubicBezTo>
                <a:lnTo>
                  <a:pt x="5204092" y="2032057"/>
                </a:lnTo>
                <a:lnTo>
                  <a:pt x="5470031" y="2032057"/>
                </a:lnTo>
                <a:lnTo>
                  <a:pt x="5470031" y="1917394"/>
                </a:lnTo>
                <a:lnTo>
                  <a:pt x="5204092" y="1917394"/>
                </a:lnTo>
                <a:lnTo>
                  <a:pt x="5204092" y="1666471"/>
                </a:lnTo>
                <a:moveTo>
                  <a:pt x="219296" y="1558750"/>
                </a:moveTo>
                <a:lnTo>
                  <a:pt x="62877" y="1558750"/>
                </a:lnTo>
                <a:lnTo>
                  <a:pt x="62877" y="2813360"/>
                </a:lnTo>
                <a:lnTo>
                  <a:pt x="219296" y="2813360"/>
                </a:lnTo>
                <a:lnTo>
                  <a:pt x="219296" y="1558750"/>
                </a:lnTo>
                <a:close/>
                <a:moveTo>
                  <a:pt x="9411173" y="1558750"/>
                </a:moveTo>
                <a:lnTo>
                  <a:pt x="9174096" y="1558750"/>
                </a:lnTo>
                <a:lnTo>
                  <a:pt x="8802247" y="2569636"/>
                </a:lnTo>
                <a:lnTo>
                  <a:pt x="8428593" y="1558750"/>
                </a:lnTo>
                <a:lnTo>
                  <a:pt x="8180694" y="1558750"/>
                </a:lnTo>
                <a:lnTo>
                  <a:pt x="8180694" y="2813360"/>
                </a:lnTo>
                <a:lnTo>
                  <a:pt x="8337113" y="2813360"/>
                </a:lnTo>
                <a:lnTo>
                  <a:pt x="8337113" y="1732801"/>
                </a:lnTo>
                <a:lnTo>
                  <a:pt x="8737824" y="2813617"/>
                </a:lnTo>
                <a:lnTo>
                  <a:pt x="8858166" y="2813617"/>
                </a:lnTo>
                <a:lnTo>
                  <a:pt x="9255270" y="1731002"/>
                </a:lnTo>
                <a:lnTo>
                  <a:pt x="9255270" y="2813617"/>
                </a:lnTo>
                <a:lnTo>
                  <a:pt x="9411431" y="2813617"/>
                </a:lnTo>
                <a:lnTo>
                  <a:pt x="9411431" y="1558750"/>
                </a:lnTo>
                <a:moveTo>
                  <a:pt x="10941349" y="2704353"/>
                </a:moveTo>
                <a:cubicBezTo>
                  <a:pt x="10793949" y="2704353"/>
                  <a:pt x="10695254" y="2598688"/>
                  <a:pt x="10695254" y="2365505"/>
                </a:cubicBezTo>
                <a:cubicBezTo>
                  <a:pt x="10695254" y="2130780"/>
                  <a:pt x="10794207" y="2026658"/>
                  <a:pt x="10941349" y="2026658"/>
                </a:cubicBezTo>
                <a:cubicBezTo>
                  <a:pt x="11088749" y="2026658"/>
                  <a:pt x="11187445" y="2130523"/>
                  <a:pt x="11187445" y="2365505"/>
                </a:cubicBezTo>
                <a:cubicBezTo>
                  <a:pt x="11187445" y="2598431"/>
                  <a:pt x="11088749" y="2704353"/>
                  <a:pt x="10941349" y="2704353"/>
                </a:cubicBezTo>
                <a:moveTo>
                  <a:pt x="11333042" y="1558750"/>
                </a:moveTo>
                <a:lnTo>
                  <a:pt x="11183838" y="1558750"/>
                </a:lnTo>
                <a:lnTo>
                  <a:pt x="11183838" y="2089388"/>
                </a:lnTo>
                <a:cubicBezTo>
                  <a:pt x="11151368" y="1990665"/>
                  <a:pt x="11072515" y="1899397"/>
                  <a:pt x="10916095" y="1899397"/>
                </a:cubicBezTo>
                <a:cubicBezTo>
                  <a:pt x="10714838" y="1899397"/>
                  <a:pt x="10538834" y="2057252"/>
                  <a:pt x="10538834" y="2370904"/>
                </a:cubicBezTo>
                <a:cubicBezTo>
                  <a:pt x="10538834" y="2688156"/>
                  <a:pt x="10714838" y="2831613"/>
                  <a:pt x="10903469" y="2831613"/>
                </a:cubicBezTo>
                <a:cubicBezTo>
                  <a:pt x="11045457" y="2831613"/>
                  <a:pt x="11149564" y="2749087"/>
                  <a:pt x="11183838" y="2632624"/>
                </a:cubicBezTo>
                <a:lnTo>
                  <a:pt x="11183838" y="2700753"/>
                </a:lnTo>
                <a:cubicBezTo>
                  <a:pt x="11183838" y="2741888"/>
                  <a:pt x="11187445" y="2786879"/>
                  <a:pt x="11192857" y="2813617"/>
                </a:cubicBezTo>
                <a:lnTo>
                  <a:pt x="11343864" y="2813617"/>
                </a:lnTo>
                <a:cubicBezTo>
                  <a:pt x="11336649" y="2770683"/>
                  <a:pt x="11333042" y="2707952"/>
                  <a:pt x="11333042" y="2627225"/>
                </a:cubicBezTo>
                <a:lnTo>
                  <a:pt x="11333042" y="1558750"/>
                </a:lnTo>
                <a:moveTo>
                  <a:pt x="5712261" y="1532012"/>
                </a:moveTo>
                <a:cubicBezTo>
                  <a:pt x="5652992" y="1532012"/>
                  <a:pt x="5606350" y="1578546"/>
                  <a:pt x="5606350" y="1637677"/>
                </a:cubicBezTo>
                <a:cubicBezTo>
                  <a:pt x="5606350" y="1696808"/>
                  <a:pt x="5652992" y="1741542"/>
                  <a:pt x="5712261" y="1741542"/>
                </a:cubicBezTo>
                <a:cubicBezTo>
                  <a:pt x="5771531" y="1741542"/>
                  <a:pt x="5816369" y="1696808"/>
                  <a:pt x="5816369" y="1637677"/>
                </a:cubicBezTo>
                <a:cubicBezTo>
                  <a:pt x="5816627" y="1578546"/>
                  <a:pt x="5771531" y="1532012"/>
                  <a:pt x="5712261" y="1532012"/>
                </a:cubicBezTo>
                <a:moveTo>
                  <a:pt x="11623976" y="1532012"/>
                </a:moveTo>
                <a:cubicBezTo>
                  <a:pt x="11564707" y="1532012"/>
                  <a:pt x="11518064" y="1578546"/>
                  <a:pt x="11518064" y="1637677"/>
                </a:cubicBezTo>
                <a:cubicBezTo>
                  <a:pt x="11518064" y="1696808"/>
                  <a:pt x="11564707" y="1741542"/>
                  <a:pt x="11623976" y="1741542"/>
                </a:cubicBezTo>
                <a:cubicBezTo>
                  <a:pt x="11683245" y="1741542"/>
                  <a:pt x="11728083" y="1696808"/>
                  <a:pt x="11728083" y="1637677"/>
                </a:cubicBezTo>
                <a:cubicBezTo>
                  <a:pt x="11728341" y="1578546"/>
                  <a:pt x="11683245" y="1532012"/>
                  <a:pt x="11623976" y="1532012"/>
                </a:cubicBezTo>
                <a:moveTo>
                  <a:pt x="12906510" y="1532012"/>
                </a:moveTo>
                <a:cubicBezTo>
                  <a:pt x="12847240" y="1532012"/>
                  <a:pt x="12800598" y="1578546"/>
                  <a:pt x="12800598" y="1637677"/>
                </a:cubicBezTo>
                <a:cubicBezTo>
                  <a:pt x="12800598" y="1696808"/>
                  <a:pt x="12847240" y="1741542"/>
                  <a:pt x="12906510" y="1741542"/>
                </a:cubicBezTo>
                <a:cubicBezTo>
                  <a:pt x="12965779" y="1741542"/>
                  <a:pt x="13010617" y="1696808"/>
                  <a:pt x="13010617" y="1637677"/>
                </a:cubicBezTo>
                <a:cubicBezTo>
                  <a:pt x="13010875" y="1578546"/>
                  <a:pt x="12965779" y="1532012"/>
                  <a:pt x="12906510" y="1532012"/>
                </a:cubicBezTo>
              </a:path>
            </a:pathLst>
          </a:custGeom>
          <a:solidFill>
            <a:schemeClr val="accent1"/>
          </a:solidFill>
          <a:ln w="25765" cap="flat">
            <a:noFill/>
            <a:prstDash val="solid"/>
            <a:miter/>
          </a:ln>
        </p:spPr>
        <p:txBody>
          <a:bodyPr rtlCol="0" anchor="ctr"/>
          <a:lstStyle/>
          <a:p>
            <a:endParaRPr lang="en-GB"/>
          </a:p>
        </p:txBody>
      </p:sp>
    </p:spTree>
    <p:extLst>
      <p:ext uri="{BB962C8B-B14F-4D97-AF65-F5344CB8AC3E}">
        <p14:creationId xmlns:p14="http://schemas.microsoft.com/office/powerpoint/2010/main" val="40872024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7338" y="266400"/>
            <a:ext cx="8674100" cy="2770117"/>
          </a:xfrm>
        </p:spPr>
        <p:txBody>
          <a:bodyPr anchor="t">
            <a:normAutofit/>
          </a:bodyPr>
          <a:lstStyle>
            <a:lvl1pPr>
              <a:lnSpc>
                <a:spcPct val="80000"/>
              </a:lnSpc>
              <a:defRPr lang="en-GB" sz="7000" b="0" i="0" kern="1200" spc="0" baseline="0" dirty="0">
                <a:solidFill>
                  <a:schemeClr val="accent1"/>
                </a:solidFill>
                <a:latin typeface="+mj-lt"/>
                <a:ea typeface="+mj-ea"/>
                <a:cs typeface="+mj-cs"/>
              </a:defRPr>
            </a:lvl1pPr>
          </a:lstStyle>
          <a:p>
            <a:r>
              <a:rPr lang="en-GB"/>
              <a:t>Click to edit Master title style</a:t>
            </a:r>
            <a:br>
              <a:rPr lang="en-GB"/>
            </a:br>
            <a:endParaRPr lang="en-GB"/>
          </a:p>
        </p:txBody>
      </p:sp>
      <p:sp>
        <p:nvSpPr>
          <p:cNvPr id="5" name="Footer Placeholder 4">
            <a:extLst>
              <a:ext uri="{FF2B5EF4-FFF2-40B4-BE49-F238E27FC236}">
                <a16:creationId xmlns:a16="http://schemas.microsoft.com/office/drawing/2014/main" id="{895F487D-4064-92B3-E439-C4C68E6D7889}"/>
              </a:ext>
            </a:extLst>
          </p:cNvPr>
          <p:cNvSpPr>
            <a:spLocks noGrp="1"/>
          </p:cNvSpPr>
          <p:nvPr>
            <p:ph type="ftr" sz="quarter" idx="11"/>
          </p:nvPr>
        </p:nvSpPr>
        <p:spPr/>
        <p:txBody>
          <a:body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Subtitle 2">
            <a:extLst>
              <a:ext uri="{FF2B5EF4-FFF2-40B4-BE49-F238E27FC236}">
                <a16:creationId xmlns:a16="http://schemas.microsoft.com/office/drawing/2014/main" id="{5B2F639B-6480-4C85-354E-746014146F29}"/>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Tree>
    <p:extLst>
      <p:ext uri="{BB962C8B-B14F-4D97-AF65-F5344CB8AC3E}">
        <p14:creationId xmlns:p14="http://schemas.microsoft.com/office/powerpoint/2010/main" val="24087998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with Panel">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1E30424-3D6B-9C32-D056-E12FEE159594}"/>
              </a:ext>
            </a:extLst>
          </p:cNvPr>
          <p:cNvSpPr>
            <a:spLocks noGrp="1"/>
          </p:cNvSpPr>
          <p:nvPr>
            <p:ph type="title"/>
          </p:nvPr>
        </p:nvSpPr>
        <p:spPr>
          <a:xfrm>
            <a:off x="287338" y="266400"/>
            <a:ext cx="7694612" cy="1758623"/>
          </a:xfrm>
        </p:spPr>
        <p:txBody>
          <a:bodyPr anchor="t"/>
          <a:lstStyle>
            <a:lvl1pPr>
              <a:lnSpc>
                <a:spcPct val="80000"/>
              </a:lnSpc>
              <a:defRPr lang="en-GB" sz="7000" b="0" i="0" kern="1200" spc="0" baseline="0" smtClean="0">
                <a:solidFill>
                  <a:schemeClr val="accent1"/>
                </a:solidFill>
                <a:latin typeface="+mj-lt"/>
                <a:ea typeface="+mj-ea"/>
                <a:cs typeface="+mj-cs"/>
              </a:defRPr>
            </a:lvl1pPr>
          </a:lstStyle>
          <a:p>
            <a:r>
              <a:rPr lang="en-GB"/>
              <a:t>Click to edit Master title style</a:t>
            </a:r>
          </a:p>
        </p:txBody>
      </p:sp>
      <p:sp>
        <p:nvSpPr>
          <p:cNvPr id="4" name="Slide Number Placeholder 5">
            <a:extLst>
              <a:ext uri="{FF2B5EF4-FFF2-40B4-BE49-F238E27FC236}">
                <a16:creationId xmlns:a16="http://schemas.microsoft.com/office/drawing/2014/main" id="{FC72F9C5-6F6D-587C-351F-0B5583DF1799}"/>
              </a:ext>
            </a:extLst>
          </p:cNvPr>
          <p:cNvSpPr>
            <a:spLocks noGrp="1"/>
          </p:cNvSpPr>
          <p:nvPr>
            <p:ph type="sldNum" sz="quarter" idx="12"/>
          </p:nvPr>
        </p:nvSpPr>
        <p:spPr>
          <a:xfrm>
            <a:off x="11581942" y="6433878"/>
            <a:ext cx="320674" cy="153463"/>
          </a:xfrm>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59742FCF-8FC7-F781-403E-AD00D13802D4}"/>
              </a:ext>
            </a:extLst>
          </p:cNvPr>
          <p:cNvSpPr>
            <a:spLocks noGrp="1"/>
          </p:cNvSpPr>
          <p:nvPr>
            <p:ph type="ftr" sz="quarter" idx="3"/>
          </p:nvPr>
        </p:nvSpPr>
        <p:spPr>
          <a:xfrm>
            <a:off x="288259" y="5868000"/>
            <a:ext cx="780164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5" name="Subtitle 2">
            <a:extLst>
              <a:ext uri="{FF2B5EF4-FFF2-40B4-BE49-F238E27FC236}">
                <a16:creationId xmlns:a16="http://schemas.microsoft.com/office/drawing/2014/main" id="{9137902E-418A-6086-125B-35CF695BBECC}"/>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6" name="Rectangle 5">
            <a:extLst>
              <a:ext uri="{FF2B5EF4-FFF2-40B4-BE49-F238E27FC236}">
                <a16:creationId xmlns:a16="http://schemas.microsoft.com/office/drawing/2014/main" id="{50CD4E66-FCDE-4589-950A-448580DCE772}"/>
              </a:ext>
            </a:extLst>
          </p:cNvPr>
          <p:cNvSpPr/>
          <p:nvPr userDrawn="1"/>
        </p:nvSpPr>
        <p:spPr>
          <a:xfrm>
            <a:off x="8124825" y="2"/>
            <a:ext cx="4067175" cy="2282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Rectangle 9">
            <a:extLst>
              <a:ext uri="{FF2B5EF4-FFF2-40B4-BE49-F238E27FC236}">
                <a16:creationId xmlns:a16="http://schemas.microsoft.com/office/drawing/2014/main" id="{01983749-CBBE-20C9-5CE9-A0FB7E9642E0}"/>
              </a:ext>
            </a:extLst>
          </p:cNvPr>
          <p:cNvSpPr/>
          <p:nvPr userDrawn="1"/>
        </p:nvSpPr>
        <p:spPr>
          <a:xfrm>
            <a:off x="10186988" y="0"/>
            <a:ext cx="2005012" cy="4575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Tree>
    <p:extLst>
      <p:ext uri="{BB962C8B-B14F-4D97-AF65-F5344CB8AC3E}">
        <p14:creationId xmlns:p14="http://schemas.microsoft.com/office/powerpoint/2010/main" val="33410439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Red with Panel">
    <p:bg>
      <p:bgPr>
        <a:solidFill>
          <a:schemeClr val="accent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FFC51-5FDD-DBA1-C803-B017E296ADB6}"/>
              </a:ext>
            </a:extLst>
          </p:cNvPr>
          <p:cNvSpPr/>
          <p:nvPr userDrawn="1"/>
        </p:nvSpPr>
        <p:spPr>
          <a:xfrm>
            <a:off x="8124825" y="2"/>
            <a:ext cx="4067175" cy="228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7338" y="266400"/>
            <a:ext cx="7694612" cy="1758623"/>
          </a:xfrm>
        </p:spPr>
        <p:txBody>
          <a:bodyPr anchor="t"/>
          <a:lstStyle>
            <a:lvl1pPr>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5" name="Slide Number Placeholder 5">
            <a:extLst>
              <a:ext uri="{FF2B5EF4-FFF2-40B4-BE49-F238E27FC236}">
                <a16:creationId xmlns:a16="http://schemas.microsoft.com/office/drawing/2014/main" id="{5996C02B-DDD3-6ECC-5C7A-81C542C2CC80}"/>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4" name="Footer Placeholder 4">
            <a:extLst>
              <a:ext uri="{FF2B5EF4-FFF2-40B4-BE49-F238E27FC236}">
                <a16:creationId xmlns:a16="http://schemas.microsoft.com/office/drawing/2014/main" id="{BA8361A8-BA28-9A97-B580-B5DE0DF2ADFB}"/>
              </a:ext>
            </a:extLst>
          </p:cNvPr>
          <p:cNvSpPr>
            <a:spLocks noGrp="1"/>
          </p:cNvSpPr>
          <p:nvPr>
            <p:ph type="ftr" sz="quarter" idx="3"/>
          </p:nvPr>
        </p:nvSpPr>
        <p:spPr>
          <a:xfrm>
            <a:off x="288259" y="5868000"/>
            <a:ext cx="780164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8" name="Subtitle 2">
            <a:extLst>
              <a:ext uri="{FF2B5EF4-FFF2-40B4-BE49-F238E27FC236}">
                <a16:creationId xmlns:a16="http://schemas.microsoft.com/office/drawing/2014/main" id="{CE0D41B9-C193-99A5-8526-5485CAF5031E}"/>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9" name="Rectangle 8">
            <a:extLst>
              <a:ext uri="{FF2B5EF4-FFF2-40B4-BE49-F238E27FC236}">
                <a16:creationId xmlns:a16="http://schemas.microsoft.com/office/drawing/2014/main" id="{6733309B-1C6F-838B-4FB1-90C6D8B4502F}"/>
              </a:ext>
            </a:extLst>
          </p:cNvPr>
          <p:cNvSpPr/>
          <p:nvPr userDrawn="1"/>
        </p:nvSpPr>
        <p:spPr>
          <a:xfrm>
            <a:off x="10186988" y="0"/>
            <a:ext cx="2005012" cy="4575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3" name="Graphic 6">
            <a:extLst>
              <a:ext uri="{FF2B5EF4-FFF2-40B4-BE49-F238E27FC236}">
                <a16:creationId xmlns:a16="http://schemas.microsoft.com/office/drawing/2014/main" id="{1430F75F-E02C-17AB-E9F9-799A64998045}"/>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401876504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7338" y="266705"/>
            <a:ext cx="8674100" cy="1758623"/>
          </a:xfrm>
        </p:spPr>
        <p:txBody>
          <a:bodyPr anchor="t">
            <a:spAutoFit/>
          </a:bodyPr>
          <a:lstStyle>
            <a:lvl1pPr>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Text Placeholder 31">
            <a:extLst>
              <a:ext uri="{FF2B5EF4-FFF2-40B4-BE49-F238E27FC236}">
                <a16:creationId xmlns:a16="http://schemas.microsoft.com/office/drawing/2014/main" id="{4D4C34F6-671F-EEC0-FEE1-02A18D85B646}"/>
              </a:ext>
            </a:extLst>
          </p:cNvPr>
          <p:cNvSpPr>
            <a:spLocks noGrp="1"/>
          </p:cNvSpPr>
          <p:nvPr>
            <p:ph type="body" sz="quarter" idx="10" hasCustomPrompt="1"/>
          </p:nvPr>
        </p:nvSpPr>
        <p:spPr>
          <a:xfrm>
            <a:off x="287339" y="4389438"/>
            <a:ext cx="5760000" cy="1376362"/>
          </a:xfrm>
        </p:spPr>
        <p:txBody>
          <a:bodyPr anchor="b"/>
          <a:lstStyle>
            <a:lvl1pPr>
              <a:lnSpc>
                <a:spcPct val="100000"/>
              </a:lnSpc>
              <a:spcBef>
                <a:spcPts val="0"/>
              </a:spcBef>
              <a:spcAft>
                <a:spcPts val="0"/>
              </a:spcAft>
              <a:defRPr sz="1400">
                <a:solidFill>
                  <a:schemeClr val="bg1"/>
                </a:solidFill>
              </a:defRPr>
            </a:lvl1pPr>
          </a:lstStyle>
          <a:p>
            <a:r>
              <a:rPr lang="en-US" noProof="0"/>
              <a:t>Supporting details.</a:t>
            </a:r>
            <a:r>
              <a:rPr lang="en-GB"/>
              <a:t> Delete if not required. </a:t>
            </a:r>
            <a:r>
              <a:rPr lang="en-US" noProof="0"/>
              <a:t>Right click on background &gt; Select ‘Format background’ &gt; Select color fill to change color.</a:t>
            </a:r>
          </a:p>
        </p:txBody>
      </p:sp>
      <p:sp>
        <p:nvSpPr>
          <p:cNvPr id="4" name="Footer Placeholder 4">
            <a:extLst>
              <a:ext uri="{FF2B5EF4-FFF2-40B4-BE49-F238E27FC236}">
                <a16:creationId xmlns:a16="http://schemas.microsoft.com/office/drawing/2014/main" id="{A83A6692-6756-028A-9F7E-2811210F0747}"/>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7" name="Graphic 6">
            <a:extLst>
              <a:ext uri="{FF2B5EF4-FFF2-40B4-BE49-F238E27FC236}">
                <a16:creationId xmlns:a16="http://schemas.microsoft.com/office/drawing/2014/main" id="{FB77D400-983F-6534-C3D0-AA72DAD1697B}"/>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37990448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Section Header with Full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0" y="0"/>
            <a:ext cx="12192000" cy="6858000"/>
          </a:xfrm>
          <a:solidFill>
            <a:srgbClr val="F6F3F2"/>
          </a:solidFill>
        </p:spPr>
        <p:txBody>
          <a:bodyPr anchor="ctr"/>
          <a:lstStyle>
            <a:lvl1pPr algn="ctr">
              <a:defRPr b="0" i="0">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If using a title over the image, ensure the text is legible. Double click the image to adjust crop and scale.</a:t>
            </a: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9384" y="270000"/>
            <a:ext cx="8672054" cy="1758623"/>
          </a:xfrm>
        </p:spPr>
        <p:txBody>
          <a:bodyPr anchor="t">
            <a:spAutoFit/>
          </a:bodyPr>
          <a:lstStyle>
            <a:lvl1pPr>
              <a:lnSpc>
                <a:spcPct val="80000"/>
              </a:lnSpc>
              <a:defRPr lang="en-GB" sz="7000" b="0" i="0" kern="1200" spc="0" baseline="0" dirty="0" smtClean="0">
                <a:solidFill>
                  <a:schemeClr val="tx1"/>
                </a:solidFill>
                <a:latin typeface="+mj-lt"/>
                <a:ea typeface="+mj-ea"/>
                <a:cs typeface="+mj-cs"/>
              </a:defRPr>
            </a:lvl1pPr>
          </a:lstStyle>
          <a:p>
            <a:r>
              <a:rPr lang="en-GB"/>
              <a:t>Click to edit Master title style</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3" name="Footer Placeholder 4">
            <a:extLst>
              <a:ext uri="{FF2B5EF4-FFF2-40B4-BE49-F238E27FC236}">
                <a16:creationId xmlns:a16="http://schemas.microsoft.com/office/drawing/2014/main" id="{9491BFCC-4CF5-814A-036A-AA78247FF396}"/>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4" name="Subtitle 2">
            <a:extLst>
              <a:ext uri="{FF2B5EF4-FFF2-40B4-BE49-F238E27FC236}">
                <a16:creationId xmlns:a16="http://schemas.microsoft.com/office/drawing/2014/main" id="{ED7FA108-29C1-EF3A-0837-89432CE7B9CC}"/>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 </a:t>
            </a:r>
            <a:br>
              <a:rPr lang="en-GB"/>
            </a:br>
            <a:r>
              <a:rPr lang="en-GB"/>
              <a:t>Note: Do not alter or move the J&amp;J shorthand logo.</a:t>
            </a:r>
          </a:p>
        </p:txBody>
      </p:sp>
      <p:sp>
        <p:nvSpPr>
          <p:cNvPr id="9" name="SmartArt Placeholder 8">
            <a:extLst>
              <a:ext uri="{FF2B5EF4-FFF2-40B4-BE49-F238E27FC236}">
                <a16:creationId xmlns:a16="http://schemas.microsoft.com/office/drawing/2014/main" id="{8DFF2DE5-5271-2031-C83C-7BE8641FDD65}"/>
              </a:ext>
            </a:extLst>
          </p:cNvPr>
          <p:cNvSpPr>
            <a:spLocks noGrp="1"/>
          </p:cNvSpPr>
          <p:nvPr>
            <p:ph type="dgm" sz="quarter" idx="15" hasCustomPrompt="1"/>
          </p:nvPr>
        </p:nvSpPr>
        <p:spPr>
          <a:xfrm>
            <a:off x="288304" y="6416713"/>
            <a:ext cx="2102687" cy="147600"/>
          </a:xfrm>
          <a:custGeom>
            <a:avLst/>
            <a:gdLst>
              <a:gd name="connsiteX0" fmla="*/ 936296 w 2102687"/>
              <a:gd name="connsiteY0" fmla="*/ 92110 h 147600"/>
              <a:gd name="connsiteX1" fmla="*/ 922629 w 2102687"/>
              <a:gd name="connsiteY1" fmla="*/ 96554 h 147600"/>
              <a:gd name="connsiteX2" fmla="*/ 910188 w 2102687"/>
              <a:gd name="connsiteY2" fmla="*/ 99583 h 147600"/>
              <a:gd name="connsiteX3" fmla="*/ 893046 w 2102687"/>
              <a:gd name="connsiteY3" fmla="*/ 116522 h 147600"/>
              <a:gd name="connsiteX4" fmla="*/ 912641 w 2102687"/>
              <a:gd name="connsiteY4" fmla="*/ 134269 h 147600"/>
              <a:gd name="connsiteX5" fmla="*/ 936296 w 2102687"/>
              <a:gd name="connsiteY5" fmla="*/ 111674 h 147600"/>
              <a:gd name="connsiteX6" fmla="*/ 150428 w 2102687"/>
              <a:gd name="connsiteY6" fmla="*/ 74796 h 147600"/>
              <a:gd name="connsiteX7" fmla="*/ 137987 w 2102687"/>
              <a:gd name="connsiteY7" fmla="*/ 100391 h 147600"/>
              <a:gd name="connsiteX8" fmla="*/ 169614 w 2102687"/>
              <a:gd name="connsiteY8" fmla="*/ 132855 h 147600"/>
              <a:gd name="connsiteX9" fmla="*/ 196540 w 2102687"/>
              <a:gd name="connsiteY9" fmla="*/ 124602 h 147600"/>
              <a:gd name="connsiteX10" fmla="*/ 194291 w 2102687"/>
              <a:gd name="connsiteY10" fmla="*/ 60685 h 147600"/>
              <a:gd name="connsiteX11" fmla="*/ 174491 w 2102687"/>
              <a:gd name="connsiteY11" fmla="*/ 64523 h 147600"/>
              <a:gd name="connsiteX12" fmla="*/ 214471 w 2102687"/>
              <a:gd name="connsiteY12" fmla="*/ 108067 h 147600"/>
              <a:gd name="connsiteX13" fmla="*/ 221013 w 2102687"/>
              <a:gd name="connsiteY13" fmla="*/ 86483 h 147600"/>
              <a:gd name="connsiteX14" fmla="*/ 194291 w 2102687"/>
              <a:gd name="connsiteY14" fmla="*/ 60685 h 147600"/>
              <a:gd name="connsiteX15" fmla="*/ 1659523 w 2102687"/>
              <a:gd name="connsiteY15" fmla="*/ 55808 h 147600"/>
              <a:gd name="connsiteX16" fmla="*/ 1631575 w 2102687"/>
              <a:gd name="connsiteY16" fmla="*/ 93927 h 147600"/>
              <a:gd name="connsiteX17" fmla="*/ 1659523 w 2102687"/>
              <a:gd name="connsiteY17" fmla="*/ 132047 h 147600"/>
              <a:gd name="connsiteX18" fmla="*/ 1687471 w 2102687"/>
              <a:gd name="connsiteY18" fmla="*/ 93927 h 147600"/>
              <a:gd name="connsiteX19" fmla="*/ 1659523 w 2102687"/>
              <a:gd name="connsiteY19" fmla="*/ 55808 h 147600"/>
              <a:gd name="connsiteX20" fmla="*/ 717211 w 2102687"/>
              <a:gd name="connsiteY20" fmla="*/ 55808 h 147600"/>
              <a:gd name="connsiteX21" fmla="*/ 688241 w 2102687"/>
              <a:gd name="connsiteY21" fmla="*/ 93927 h 147600"/>
              <a:gd name="connsiteX22" fmla="*/ 717211 w 2102687"/>
              <a:gd name="connsiteY22" fmla="*/ 132047 h 147600"/>
              <a:gd name="connsiteX23" fmla="*/ 746181 w 2102687"/>
              <a:gd name="connsiteY23" fmla="*/ 93927 h 147600"/>
              <a:gd name="connsiteX24" fmla="*/ 717211 w 2102687"/>
              <a:gd name="connsiteY24" fmla="*/ 55808 h 147600"/>
              <a:gd name="connsiteX25" fmla="*/ 2060809 w 2102687"/>
              <a:gd name="connsiteY25" fmla="*/ 55231 h 147600"/>
              <a:gd name="connsiteX26" fmla="*/ 2033270 w 2102687"/>
              <a:gd name="connsiteY26" fmla="*/ 83049 h 147600"/>
              <a:gd name="connsiteX27" fmla="*/ 2085486 w 2102687"/>
              <a:gd name="connsiteY27" fmla="*/ 83049 h 147600"/>
              <a:gd name="connsiteX28" fmla="*/ 2060809 w 2102687"/>
              <a:gd name="connsiteY28" fmla="*/ 55231 h 147600"/>
              <a:gd name="connsiteX29" fmla="*/ 1554887 w 2102687"/>
              <a:gd name="connsiteY29" fmla="*/ 55231 h 147600"/>
              <a:gd name="connsiteX30" fmla="*/ 1527347 w 2102687"/>
              <a:gd name="connsiteY30" fmla="*/ 83049 h 147600"/>
              <a:gd name="connsiteX31" fmla="*/ 1579563 w 2102687"/>
              <a:gd name="connsiteY31" fmla="*/ 83049 h 147600"/>
              <a:gd name="connsiteX32" fmla="*/ 1554887 w 2102687"/>
              <a:gd name="connsiteY32" fmla="*/ 55231 h 147600"/>
              <a:gd name="connsiteX33" fmla="*/ 1232946 w 2102687"/>
              <a:gd name="connsiteY33" fmla="*/ 55231 h 147600"/>
              <a:gd name="connsiteX34" fmla="*/ 1205407 w 2102687"/>
              <a:gd name="connsiteY34" fmla="*/ 83049 h 147600"/>
              <a:gd name="connsiteX35" fmla="*/ 1257623 w 2102687"/>
              <a:gd name="connsiteY35" fmla="*/ 83049 h 147600"/>
              <a:gd name="connsiteX36" fmla="*/ 1232946 w 2102687"/>
              <a:gd name="connsiteY36" fmla="*/ 55231 h 147600"/>
              <a:gd name="connsiteX37" fmla="*/ 1874140 w 2102687"/>
              <a:gd name="connsiteY37" fmla="*/ 43544 h 147600"/>
              <a:gd name="connsiteX38" fmla="*/ 1891078 w 2102687"/>
              <a:gd name="connsiteY38" fmla="*/ 43544 h 147600"/>
              <a:gd name="connsiteX39" fmla="*/ 1891078 w 2102687"/>
              <a:gd name="connsiteY39" fmla="*/ 144368 h 147600"/>
              <a:gd name="connsiteX40" fmla="*/ 1874140 w 2102687"/>
              <a:gd name="connsiteY40" fmla="*/ 144368 h 147600"/>
              <a:gd name="connsiteX41" fmla="*/ 1728502 w 2102687"/>
              <a:gd name="connsiteY41" fmla="*/ 43544 h 147600"/>
              <a:gd name="connsiteX42" fmla="*/ 1745440 w 2102687"/>
              <a:gd name="connsiteY42" fmla="*/ 43544 h 147600"/>
              <a:gd name="connsiteX43" fmla="*/ 1745440 w 2102687"/>
              <a:gd name="connsiteY43" fmla="*/ 144368 h 147600"/>
              <a:gd name="connsiteX44" fmla="*/ 1728502 w 2102687"/>
              <a:gd name="connsiteY44" fmla="*/ 144368 h 147600"/>
              <a:gd name="connsiteX45" fmla="*/ 1090345 w 2102687"/>
              <a:gd name="connsiteY45" fmla="*/ 43544 h 147600"/>
              <a:gd name="connsiteX46" fmla="*/ 1108305 w 2102687"/>
              <a:gd name="connsiteY46" fmla="*/ 43544 h 147600"/>
              <a:gd name="connsiteX47" fmla="*/ 1134618 w 2102687"/>
              <a:gd name="connsiteY47" fmla="*/ 125006 h 147600"/>
              <a:gd name="connsiteX48" fmla="*/ 1160726 w 2102687"/>
              <a:gd name="connsiteY48" fmla="*/ 43544 h 147600"/>
              <a:gd name="connsiteX49" fmla="*/ 1178073 w 2102687"/>
              <a:gd name="connsiteY49" fmla="*/ 43544 h 147600"/>
              <a:gd name="connsiteX50" fmla="*/ 1144839 w 2102687"/>
              <a:gd name="connsiteY50" fmla="*/ 144368 h 147600"/>
              <a:gd name="connsiteX51" fmla="*/ 1123608 w 2102687"/>
              <a:gd name="connsiteY51" fmla="*/ 144368 h 147600"/>
              <a:gd name="connsiteX52" fmla="*/ 1057082 w 2102687"/>
              <a:gd name="connsiteY52" fmla="*/ 43544 h 147600"/>
              <a:gd name="connsiteX53" fmla="*/ 1074020 w 2102687"/>
              <a:gd name="connsiteY53" fmla="*/ 43544 h 147600"/>
              <a:gd name="connsiteX54" fmla="*/ 1074020 w 2102687"/>
              <a:gd name="connsiteY54" fmla="*/ 144368 h 147600"/>
              <a:gd name="connsiteX55" fmla="*/ 1057082 w 2102687"/>
              <a:gd name="connsiteY55" fmla="*/ 144368 h 147600"/>
              <a:gd name="connsiteX56" fmla="*/ 773106 w 2102687"/>
              <a:gd name="connsiteY56" fmla="*/ 43544 h 147600"/>
              <a:gd name="connsiteX57" fmla="*/ 791067 w 2102687"/>
              <a:gd name="connsiteY57" fmla="*/ 43544 h 147600"/>
              <a:gd name="connsiteX58" fmla="*/ 817379 w 2102687"/>
              <a:gd name="connsiteY58" fmla="*/ 125006 h 147600"/>
              <a:gd name="connsiteX59" fmla="*/ 843487 w 2102687"/>
              <a:gd name="connsiteY59" fmla="*/ 43544 h 147600"/>
              <a:gd name="connsiteX60" fmla="*/ 860834 w 2102687"/>
              <a:gd name="connsiteY60" fmla="*/ 43544 h 147600"/>
              <a:gd name="connsiteX61" fmla="*/ 827600 w 2102687"/>
              <a:gd name="connsiteY61" fmla="*/ 144368 h 147600"/>
              <a:gd name="connsiteX62" fmla="*/ 806369 w 2102687"/>
              <a:gd name="connsiteY62" fmla="*/ 144368 h 147600"/>
              <a:gd name="connsiteX63" fmla="*/ 2060839 w 2102687"/>
              <a:gd name="connsiteY63" fmla="*/ 41524 h 147600"/>
              <a:gd name="connsiteX64" fmla="*/ 2102687 w 2102687"/>
              <a:gd name="connsiteY64" fmla="*/ 89282 h 147600"/>
              <a:gd name="connsiteX65" fmla="*/ 2102687 w 2102687"/>
              <a:gd name="connsiteY65" fmla="*/ 94937 h 147600"/>
              <a:gd name="connsiteX66" fmla="*/ 2032686 w 2102687"/>
              <a:gd name="connsiteY66" fmla="*/ 94937 h 147600"/>
              <a:gd name="connsiteX67" fmla="*/ 2062474 w 2102687"/>
              <a:gd name="connsiteY67" fmla="*/ 132249 h 147600"/>
              <a:gd name="connsiteX68" fmla="*/ 2086947 w 2102687"/>
              <a:gd name="connsiteY68" fmla="*/ 109481 h 147600"/>
              <a:gd name="connsiteX69" fmla="*/ 2102454 w 2102687"/>
              <a:gd name="connsiteY69" fmla="*/ 113521 h 147600"/>
              <a:gd name="connsiteX70" fmla="*/ 2060839 w 2102687"/>
              <a:gd name="connsiteY70" fmla="*/ 146388 h 147600"/>
              <a:gd name="connsiteX71" fmla="*/ 2015135 w 2102687"/>
              <a:gd name="connsiteY71" fmla="*/ 94764 h 147600"/>
              <a:gd name="connsiteX72" fmla="*/ 2060839 w 2102687"/>
              <a:gd name="connsiteY72" fmla="*/ 41524 h 147600"/>
              <a:gd name="connsiteX73" fmla="*/ 1961079 w 2102687"/>
              <a:gd name="connsiteY73" fmla="*/ 41524 h 147600"/>
              <a:gd name="connsiteX74" fmla="*/ 1993758 w 2102687"/>
              <a:gd name="connsiteY74" fmla="*/ 74594 h 147600"/>
              <a:gd name="connsiteX75" fmla="*/ 1993758 w 2102687"/>
              <a:gd name="connsiteY75" fmla="*/ 144368 h 147600"/>
              <a:gd name="connsiteX76" fmla="*/ 1976820 w 2102687"/>
              <a:gd name="connsiteY76" fmla="*/ 144368 h 147600"/>
              <a:gd name="connsiteX77" fmla="*/ 1976820 w 2102687"/>
              <a:gd name="connsiteY77" fmla="*/ 78028 h 147600"/>
              <a:gd name="connsiteX78" fmla="*/ 1954771 w 2102687"/>
              <a:gd name="connsiteY78" fmla="*/ 54452 h 147600"/>
              <a:gd name="connsiteX79" fmla="*/ 1932518 w 2102687"/>
              <a:gd name="connsiteY79" fmla="*/ 78028 h 147600"/>
              <a:gd name="connsiteX80" fmla="*/ 1932518 w 2102687"/>
              <a:gd name="connsiteY80" fmla="*/ 144368 h 147600"/>
              <a:gd name="connsiteX81" fmla="*/ 1915580 w 2102687"/>
              <a:gd name="connsiteY81" fmla="*/ 144368 h 147600"/>
              <a:gd name="connsiteX82" fmla="*/ 1915580 w 2102687"/>
              <a:gd name="connsiteY82" fmla="*/ 43544 h 147600"/>
              <a:gd name="connsiteX83" fmla="*/ 1932518 w 2102687"/>
              <a:gd name="connsiteY83" fmla="*/ 43544 h 147600"/>
              <a:gd name="connsiteX84" fmla="*/ 1932518 w 2102687"/>
              <a:gd name="connsiteY84" fmla="*/ 59069 h 147600"/>
              <a:gd name="connsiteX85" fmla="*/ 1961079 w 2102687"/>
              <a:gd name="connsiteY85" fmla="*/ 41524 h 147600"/>
              <a:gd name="connsiteX86" fmla="*/ 1813776 w 2102687"/>
              <a:gd name="connsiteY86" fmla="*/ 41524 h 147600"/>
              <a:gd name="connsiteX87" fmla="*/ 1854778 w 2102687"/>
              <a:gd name="connsiteY87" fmla="*/ 76152 h 147600"/>
              <a:gd name="connsiteX88" fmla="*/ 1838658 w 2102687"/>
              <a:gd name="connsiteY88" fmla="*/ 79990 h 147600"/>
              <a:gd name="connsiteX89" fmla="*/ 1813367 w 2102687"/>
              <a:gd name="connsiteY89" fmla="*/ 55808 h 147600"/>
              <a:gd name="connsiteX90" fmla="*/ 1784602 w 2102687"/>
              <a:gd name="connsiteY90" fmla="*/ 93726 h 147600"/>
              <a:gd name="connsiteX91" fmla="*/ 1814185 w 2102687"/>
              <a:gd name="connsiteY91" fmla="*/ 132047 h 147600"/>
              <a:gd name="connsiteX92" fmla="*/ 1838658 w 2102687"/>
              <a:gd name="connsiteY92" fmla="*/ 106653 h 147600"/>
              <a:gd name="connsiteX93" fmla="*/ 1854778 w 2102687"/>
              <a:gd name="connsiteY93" fmla="*/ 110491 h 147600"/>
              <a:gd name="connsiteX94" fmla="*/ 1812959 w 2102687"/>
              <a:gd name="connsiteY94" fmla="*/ 146388 h 147600"/>
              <a:gd name="connsiteX95" fmla="*/ 1766846 w 2102687"/>
              <a:gd name="connsiteY95" fmla="*/ 94966 h 147600"/>
              <a:gd name="connsiteX96" fmla="*/ 1813776 w 2102687"/>
              <a:gd name="connsiteY96" fmla="*/ 41524 h 147600"/>
              <a:gd name="connsiteX97" fmla="*/ 1554887 w 2102687"/>
              <a:gd name="connsiteY97" fmla="*/ 41524 h 147600"/>
              <a:gd name="connsiteX98" fmla="*/ 1596735 w 2102687"/>
              <a:gd name="connsiteY98" fmla="*/ 89282 h 147600"/>
              <a:gd name="connsiteX99" fmla="*/ 1596735 w 2102687"/>
              <a:gd name="connsiteY99" fmla="*/ 94937 h 147600"/>
              <a:gd name="connsiteX100" fmla="*/ 1526734 w 2102687"/>
              <a:gd name="connsiteY100" fmla="*/ 94937 h 147600"/>
              <a:gd name="connsiteX101" fmla="*/ 1556522 w 2102687"/>
              <a:gd name="connsiteY101" fmla="*/ 132249 h 147600"/>
              <a:gd name="connsiteX102" fmla="*/ 1580994 w 2102687"/>
              <a:gd name="connsiteY102" fmla="*/ 109481 h 147600"/>
              <a:gd name="connsiteX103" fmla="*/ 1596502 w 2102687"/>
              <a:gd name="connsiteY103" fmla="*/ 113521 h 147600"/>
              <a:gd name="connsiteX104" fmla="*/ 1554887 w 2102687"/>
              <a:gd name="connsiteY104" fmla="*/ 146388 h 147600"/>
              <a:gd name="connsiteX105" fmla="*/ 1509183 w 2102687"/>
              <a:gd name="connsiteY105" fmla="*/ 94764 h 147600"/>
              <a:gd name="connsiteX106" fmla="*/ 1554887 w 2102687"/>
              <a:gd name="connsiteY106" fmla="*/ 41524 h 147600"/>
              <a:gd name="connsiteX107" fmla="*/ 1232946 w 2102687"/>
              <a:gd name="connsiteY107" fmla="*/ 41524 h 147600"/>
              <a:gd name="connsiteX108" fmla="*/ 1274795 w 2102687"/>
              <a:gd name="connsiteY108" fmla="*/ 89282 h 147600"/>
              <a:gd name="connsiteX109" fmla="*/ 1274795 w 2102687"/>
              <a:gd name="connsiteY109" fmla="*/ 94937 h 147600"/>
              <a:gd name="connsiteX110" fmla="*/ 1204794 w 2102687"/>
              <a:gd name="connsiteY110" fmla="*/ 94937 h 147600"/>
              <a:gd name="connsiteX111" fmla="*/ 1234581 w 2102687"/>
              <a:gd name="connsiteY111" fmla="*/ 132249 h 147600"/>
              <a:gd name="connsiteX112" fmla="*/ 1259054 w 2102687"/>
              <a:gd name="connsiteY112" fmla="*/ 109481 h 147600"/>
              <a:gd name="connsiteX113" fmla="*/ 1274561 w 2102687"/>
              <a:gd name="connsiteY113" fmla="*/ 113521 h 147600"/>
              <a:gd name="connsiteX114" fmla="*/ 1232946 w 2102687"/>
              <a:gd name="connsiteY114" fmla="*/ 146388 h 147600"/>
              <a:gd name="connsiteX115" fmla="*/ 1187242 w 2102687"/>
              <a:gd name="connsiteY115" fmla="*/ 94764 h 147600"/>
              <a:gd name="connsiteX116" fmla="*/ 1232946 w 2102687"/>
              <a:gd name="connsiteY116" fmla="*/ 41524 h 147600"/>
              <a:gd name="connsiteX117" fmla="*/ 917956 w 2102687"/>
              <a:gd name="connsiteY117" fmla="*/ 41524 h 147600"/>
              <a:gd name="connsiteX118" fmla="*/ 953059 w 2102687"/>
              <a:gd name="connsiteY118" fmla="*/ 72170 h 147600"/>
              <a:gd name="connsiteX119" fmla="*/ 953059 w 2102687"/>
              <a:gd name="connsiteY119" fmla="*/ 123361 h 147600"/>
              <a:gd name="connsiteX120" fmla="*/ 955717 w 2102687"/>
              <a:gd name="connsiteY120" fmla="*/ 144339 h 147600"/>
              <a:gd name="connsiteX121" fmla="*/ 938370 w 2102687"/>
              <a:gd name="connsiteY121" fmla="*/ 144339 h 147600"/>
              <a:gd name="connsiteX122" fmla="*/ 936325 w 2102687"/>
              <a:gd name="connsiteY122" fmla="*/ 129017 h 147600"/>
              <a:gd name="connsiteX123" fmla="*/ 907969 w 2102687"/>
              <a:gd name="connsiteY123" fmla="*/ 146359 h 147600"/>
              <a:gd name="connsiteX124" fmla="*/ 876137 w 2102687"/>
              <a:gd name="connsiteY124" fmla="*/ 117734 h 147600"/>
              <a:gd name="connsiteX125" fmla="*/ 901018 w 2102687"/>
              <a:gd name="connsiteY125" fmla="*/ 89109 h 147600"/>
              <a:gd name="connsiteX126" fmla="*/ 930397 w 2102687"/>
              <a:gd name="connsiteY126" fmla="*/ 81837 h 147600"/>
              <a:gd name="connsiteX127" fmla="*/ 936325 w 2102687"/>
              <a:gd name="connsiteY127" fmla="*/ 73786 h 147600"/>
              <a:gd name="connsiteX128" fmla="*/ 936325 w 2102687"/>
              <a:gd name="connsiteY128" fmla="*/ 73180 h 147600"/>
              <a:gd name="connsiteX129" fmla="*/ 916730 w 2102687"/>
              <a:gd name="connsiteY129" fmla="*/ 54423 h 147600"/>
              <a:gd name="connsiteX130" fmla="*/ 892462 w 2102687"/>
              <a:gd name="connsiteY130" fmla="*/ 77018 h 147600"/>
              <a:gd name="connsiteX131" fmla="*/ 876750 w 2102687"/>
              <a:gd name="connsiteY131" fmla="*/ 73786 h 147600"/>
              <a:gd name="connsiteX132" fmla="*/ 917956 w 2102687"/>
              <a:gd name="connsiteY132" fmla="*/ 41524 h 147600"/>
              <a:gd name="connsiteX133" fmla="*/ 717999 w 2102687"/>
              <a:gd name="connsiteY133" fmla="*/ 41524 h 147600"/>
              <a:gd name="connsiteX134" fmla="*/ 763907 w 2102687"/>
              <a:gd name="connsiteY134" fmla="*/ 92744 h 147600"/>
              <a:gd name="connsiteX135" fmla="*/ 716364 w 2102687"/>
              <a:gd name="connsiteY135" fmla="*/ 146388 h 147600"/>
              <a:gd name="connsiteX136" fmla="*/ 670456 w 2102687"/>
              <a:gd name="connsiteY136" fmla="*/ 95168 h 147600"/>
              <a:gd name="connsiteX137" fmla="*/ 717999 w 2102687"/>
              <a:gd name="connsiteY137" fmla="*/ 41524 h 147600"/>
              <a:gd name="connsiteX138" fmla="*/ 616429 w 2102687"/>
              <a:gd name="connsiteY138" fmla="*/ 41524 h 147600"/>
              <a:gd name="connsiteX139" fmla="*/ 649108 w 2102687"/>
              <a:gd name="connsiteY139" fmla="*/ 74594 h 147600"/>
              <a:gd name="connsiteX140" fmla="*/ 649108 w 2102687"/>
              <a:gd name="connsiteY140" fmla="*/ 144368 h 147600"/>
              <a:gd name="connsiteX141" fmla="*/ 632170 w 2102687"/>
              <a:gd name="connsiteY141" fmla="*/ 144368 h 147600"/>
              <a:gd name="connsiteX142" fmla="*/ 632170 w 2102687"/>
              <a:gd name="connsiteY142" fmla="*/ 78028 h 147600"/>
              <a:gd name="connsiteX143" fmla="*/ 610121 w 2102687"/>
              <a:gd name="connsiteY143" fmla="*/ 54452 h 147600"/>
              <a:gd name="connsiteX144" fmla="*/ 587868 w 2102687"/>
              <a:gd name="connsiteY144" fmla="*/ 78028 h 147600"/>
              <a:gd name="connsiteX145" fmla="*/ 587868 w 2102687"/>
              <a:gd name="connsiteY145" fmla="*/ 144368 h 147600"/>
              <a:gd name="connsiteX146" fmla="*/ 570930 w 2102687"/>
              <a:gd name="connsiteY146" fmla="*/ 144368 h 147600"/>
              <a:gd name="connsiteX147" fmla="*/ 570930 w 2102687"/>
              <a:gd name="connsiteY147" fmla="*/ 43544 h 147600"/>
              <a:gd name="connsiteX148" fmla="*/ 587868 w 2102687"/>
              <a:gd name="connsiteY148" fmla="*/ 43544 h 147600"/>
              <a:gd name="connsiteX149" fmla="*/ 587868 w 2102687"/>
              <a:gd name="connsiteY149" fmla="*/ 59069 h 147600"/>
              <a:gd name="connsiteX150" fmla="*/ 616429 w 2102687"/>
              <a:gd name="connsiteY150" fmla="*/ 41524 h 147600"/>
              <a:gd name="connsiteX151" fmla="*/ 513808 w 2102687"/>
              <a:gd name="connsiteY151" fmla="*/ 41524 h 147600"/>
              <a:gd name="connsiteX152" fmla="*/ 546487 w 2102687"/>
              <a:gd name="connsiteY152" fmla="*/ 74594 h 147600"/>
              <a:gd name="connsiteX153" fmla="*/ 546487 w 2102687"/>
              <a:gd name="connsiteY153" fmla="*/ 144368 h 147600"/>
              <a:gd name="connsiteX154" fmla="*/ 529549 w 2102687"/>
              <a:gd name="connsiteY154" fmla="*/ 144368 h 147600"/>
              <a:gd name="connsiteX155" fmla="*/ 529549 w 2102687"/>
              <a:gd name="connsiteY155" fmla="*/ 78028 h 147600"/>
              <a:gd name="connsiteX156" fmla="*/ 507500 w 2102687"/>
              <a:gd name="connsiteY156" fmla="*/ 54452 h 147600"/>
              <a:gd name="connsiteX157" fmla="*/ 485247 w 2102687"/>
              <a:gd name="connsiteY157" fmla="*/ 78028 h 147600"/>
              <a:gd name="connsiteX158" fmla="*/ 485247 w 2102687"/>
              <a:gd name="connsiteY158" fmla="*/ 144368 h 147600"/>
              <a:gd name="connsiteX159" fmla="*/ 468309 w 2102687"/>
              <a:gd name="connsiteY159" fmla="*/ 144368 h 147600"/>
              <a:gd name="connsiteX160" fmla="*/ 468309 w 2102687"/>
              <a:gd name="connsiteY160" fmla="*/ 43544 h 147600"/>
              <a:gd name="connsiteX161" fmla="*/ 485247 w 2102687"/>
              <a:gd name="connsiteY161" fmla="*/ 43544 h 147600"/>
              <a:gd name="connsiteX162" fmla="*/ 485247 w 2102687"/>
              <a:gd name="connsiteY162" fmla="*/ 59069 h 147600"/>
              <a:gd name="connsiteX163" fmla="*/ 513808 w 2102687"/>
              <a:gd name="connsiteY163" fmla="*/ 41524 h 147600"/>
              <a:gd name="connsiteX164" fmla="*/ 1007903 w 2102687"/>
              <a:gd name="connsiteY164" fmla="*/ 15323 h 147600"/>
              <a:gd name="connsiteX165" fmla="*/ 1007903 w 2102687"/>
              <a:gd name="connsiteY165" fmla="*/ 43544 h 147600"/>
              <a:gd name="connsiteX166" fmla="*/ 1038100 w 2102687"/>
              <a:gd name="connsiteY166" fmla="*/ 43544 h 147600"/>
              <a:gd name="connsiteX167" fmla="*/ 1038100 w 2102687"/>
              <a:gd name="connsiteY167" fmla="*/ 56443 h 147600"/>
              <a:gd name="connsiteX168" fmla="*/ 1007903 w 2102687"/>
              <a:gd name="connsiteY168" fmla="*/ 56443 h 147600"/>
              <a:gd name="connsiteX169" fmla="*/ 1007903 w 2102687"/>
              <a:gd name="connsiteY169" fmla="*/ 115512 h 147600"/>
              <a:gd name="connsiteX170" fmla="*/ 1021162 w 2102687"/>
              <a:gd name="connsiteY170" fmla="*/ 132249 h 147600"/>
              <a:gd name="connsiteX171" fmla="*/ 1036056 w 2102687"/>
              <a:gd name="connsiteY171" fmla="*/ 128007 h 147600"/>
              <a:gd name="connsiteX172" fmla="*/ 1040757 w 2102687"/>
              <a:gd name="connsiteY172" fmla="*/ 140098 h 147600"/>
              <a:gd name="connsiteX173" fmla="*/ 1018913 w 2102687"/>
              <a:gd name="connsiteY173" fmla="*/ 146359 h 147600"/>
              <a:gd name="connsiteX174" fmla="*/ 990965 w 2102687"/>
              <a:gd name="connsiteY174" fmla="*/ 118138 h 147600"/>
              <a:gd name="connsiteX175" fmla="*/ 990965 w 2102687"/>
              <a:gd name="connsiteY175" fmla="*/ 56443 h 147600"/>
              <a:gd name="connsiteX176" fmla="*/ 971370 w 2102687"/>
              <a:gd name="connsiteY176" fmla="*/ 56443 h 147600"/>
              <a:gd name="connsiteX177" fmla="*/ 971370 w 2102687"/>
              <a:gd name="connsiteY177" fmla="*/ 43544 h 147600"/>
              <a:gd name="connsiteX178" fmla="*/ 990965 w 2102687"/>
              <a:gd name="connsiteY178" fmla="*/ 43544 h 147600"/>
              <a:gd name="connsiteX179" fmla="*/ 990965 w 2102687"/>
              <a:gd name="connsiteY179" fmla="*/ 19363 h 147600"/>
              <a:gd name="connsiteX180" fmla="*/ 169614 w 2102687"/>
              <a:gd name="connsiteY180" fmla="*/ 10677 h 147600"/>
              <a:gd name="connsiteX181" fmla="*/ 150252 w 2102687"/>
              <a:gd name="connsiteY181" fmla="*/ 29030 h 147600"/>
              <a:gd name="connsiteX182" fmla="*/ 160240 w 2102687"/>
              <a:gd name="connsiteY182" fmla="*/ 48998 h 147600"/>
              <a:gd name="connsiteX183" fmla="*/ 169001 w 2102687"/>
              <a:gd name="connsiteY183" fmla="*/ 58665 h 147600"/>
              <a:gd name="connsiteX184" fmla="*/ 188801 w 2102687"/>
              <a:gd name="connsiteY184" fmla="*/ 30040 h 147600"/>
              <a:gd name="connsiteX185" fmla="*/ 169614 w 2102687"/>
              <a:gd name="connsiteY185" fmla="*/ 10677 h 147600"/>
              <a:gd name="connsiteX186" fmla="*/ 326321 w 2102687"/>
              <a:gd name="connsiteY186" fmla="*/ 3232 h 147600"/>
              <a:gd name="connsiteX187" fmla="*/ 351611 w 2102687"/>
              <a:gd name="connsiteY187" fmla="*/ 3232 h 147600"/>
              <a:gd name="connsiteX188" fmla="*/ 351611 w 2102687"/>
              <a:gd name="connsiteY188" fmla="*/ 100997 h 147600"/>
              <a:gd name="connsiteX189" fmla="*/ 304272 w 2102687"/>
              <a:gd name="connsiteY189" fmla="*/ 147571 h 147600"/>
              <a:gd name="connsiteX190" fmla="*/ 256933 w 2102687"/>
              <a:gd name="connsiteY190" fmla="*/ 100997 h 147600"/>
              <a:gd name="connsiteX191" fmla="*/ 256933 w 2102687"/>
              <a:gd name="connsiteY191" fmla="*/ 92340 h 147600"/>
              <a:gd name="connsiteX192" fmla="*/ 282223 w 2102687"/>
              <a:gd name="connsiteY192" fmla="*/ 86079 h 147600"/>
              <a:gd name="connsiteX193" fmla="*/ 282223 w 2102687"/>
              <a:gd name="connsiteY193" fmla="*/ 105441 h 147600"/>
              <a:gd name="connsiteX194" fmla="*/ 304272 w 2102687"/>
              <a:gd name="connsiteY194" fmla="*/ 134471 h 147600"/>
              <a:gd name="connsiteX195" fmla="*/ 326321 w 2102687"/>
              <a:gd name="connsiteY195" fmla="*/ 107461 h 147600"/>
              <a:gd name="connsiteX196" fmla="*/ 69388 w 2102687"/>
              <a:gd name="connsiteY196" fmla="*/ 3232 h 147600"/>
              <a:gd name="connsiteX197" fmla="*/ 94678 w 2102687"/>
              <a:gd name="connsiteY197" fmla="*/ 3232 h 147600"/>
              <a:gd name="connsiteX198" fmla="*/ 94678 w 2102687"/>
              <a:gd name="connsiteY198" fmla="*/ 100997 h 147600"/>
              <a:gd name="connsiteX199" fmla="*/ 47339 w 2102687"/>
              <a:gd name="connsiteY199" fmla="*/ 147571 h 147600"/>
              <a:gd name="connsiteX200" fmla="*/ 0 w 2102687"/>
              <a:gd name="connsiteY200" fmla="*/ 100997 h 147600"/>
              <a:gd name="connsiteX201" fmla="*/ 0 w 2102687"/>
              <a:gd name="connsiteY201" fmla="*/ 92340 h 147600"/>
              <a:gd name="connsiteX202" fmla="*/ 25290 w 2102687"/>
              <a:gd name="connsiteY202" fmla="*/ 86079 h 147600"/>
              <a:gd name="connsiteX203" fmla="*/ 25290 w 2102687"/>
              <a:gd name="connsiteY203" fmla="*/ 105441 h 147600"/>
              <a:gd name="connsiteX204" fmla="*/ 47339 w 2102687"/>
              <a:gd name="connsiteY204" fmla="*/ 134471 h 147600"/>
              <a:gd name="connsiteX205" fmla="*/ 69388 w 2102687"/>
              <a:gd name="connsiteY205" fmla="*/ 107461 h 147600"/>
              <a:gd name="connsiteX206" fmla="*/ 1687091 w 2102687"/>
              <a:gd name="connsiteY206" fmla="*/ 3203 h 147600"/>
              <a:gd name="connsiteX207" fmla="*/ 1704029 w 2102687"/>
              <a:gd name="connsiteY207" fmla="*/ 3203 h 147600"/>
              <a:gd name="connsiteX208" fmla="*/ 1704029 w 2102687"/>
              <a:gd name="connsiteY208" fmla="*/ 123361 h 147600"/>
              <a:gd name="connsiteX209" fmla="*/ 1705256 w 2102687"/>
              <a:gd name="connsiteY209" fmla="*/ 144339 h 147600"/>
              <a:gd name="connsiteX210" fmla="*/ 1688113 w 2102687"/>
              <a:gd name="connsiteY210" fmla="*/ 144339 h 147600"/>
              <a:gd name="connsiteX211" fmla="*/ 1687091 w 2102687"/>
              <a:gd name="connsiteY211" fmla="*/ 131643 h 147600"/>
              <a:gd name="connsiteX212" fmla="*/ 1687091 w 2102687"/>
              <a:gd name="connsiteY212" fmla="*/ 123967 h 147600"/>
              <a:gd name="connsiteX213" fmla="*/ 1655259 w 2102687"/>
              <a:gd name="connsiteY213" fmla="*/ 146359 h 147600"/>
              <a:gd name="connsiteX214" fmla="*/ 1613848 w 2102687"/>
              <a:gd name="connsiteY214" fmla="*/ 94534 h 147600"/>
              <a:gd name="connsiteX215" fmla="*/ 1656690 w 2102687"/>
              <a:gd name="connsiteY215" fmla="*/ 41496 h 147600"/>
              <a:gd name="connsiteX216" fmla="*/ 1687091 w 2102687"/>
              <a:gd name="connsiteY216" fmla="*/ 62878 h 147600"/>
              <a:gd name="connsiteX217" fmla="*/ 1345964 w 2102687"/>
              <a:gd name="connsiteY217" fmla="*/ 3203 h 147600"/>
              <a:gd name="connsiteX218" fmla="*/ 1374116 w 2102687"/>
              <a:gd name="connsiteY218" fmla="*/ 3203 h 147600"/>
              <a:gd name="connsiteX219" fmla="*/ 1416578 w 2102687"/>
              <a:gd name="connsiteY219" fmla="*/ 116926 h 147600"/>
              <a:gd name="connsiteX220" fmla="*/ 1458807 w 2102687"/>
              <a:gd name="connsiteY220" fmla="*/ 3203 h 147600"/>
              <a:gd name="connsiteX221" fmla="*/ 1485732 w 2102687"/>
              <a:gd name="connsiteY221" fmla="*/ 3203 h 147600"/>
              <a:gd name="connsiteX222" fmla="*/ 1485732 w 2102687"/>
              <a:gd name="connsiteY222" fmla="*/ 144339 h 147600"/>
              <a:gd name="connsiteX223" fmla="*/ 1467976 w 2102687"/>
              <a:gd name="connsiteY223" fmla="*/ 144339 h 147600"/>
              <a:gd name="connsiteX224" fmla="*/ 1467976 w 2102687"/>
              <a:gd name="connsiteY224" fmla="*/ 22566 h 147600"/>
              <a:gd name="connsiteX225" fmla="*/ 1422886 w 2102687"/>
              <a:gd name="connsiteY225" fmla="*/ 144339 h 147600"/>
              <a:gd name="connsiteX226" fmla="*/ 1409219 w 2102687"/>
              <a:gd name="connsiteY226" fmla="*/ 144339 h 147600"/>
              <a:gd name="connsiteX227" fmla="*/ 1363720 w 2102687"/>
              <a:gd name="connsiteY227" fmla="*/ 22768 h 147600"/>
              <a:gd name="connsiteX228" fmla="*/ 1363720 w 2102687"/>
              <a:gd name="connsiteY228" fmla="*/ 144339 h 147600"/>
              <a:gd name="connsiteX229" fmla="*/ 1345964 w 2102687"/>
              <a:gd name="connsiteY229" fmla="*/ 144339 h 147600"/>
              <a:gd name="connsiteX230" fmla="*/ 424007 w 2102687"/>
              <a:gd name="connsiteY230" fmla="*/ 3203 h 147600"/>
              <a:gd name="connsiteX231" fmla="*/ 441763 w 2102687"/>
              <a:gd name="connsiteY231" fmla="*/ 3203 h 147600"/>
              <a:gd name="connsiteX232" fmla="*/ 441763 w 2102687"/>
              <a:gd name="connsiteY232" fmla="*/ 144339 h 147600"/>
              <a:gd name="connsiteX233" fmla="*/ 424007 w 2102687"/>
              <a:gd name="connsiteY233" fmla="*/ 144339 h 147600"/>
              <a:gd name="connsiteX234" fmla="*/ 1882726 w 2102687"/>
              <a:gd name="connsiteY234" fmla="*/ 202 h 147600"/>
              <a:gd name="connsiteX235" fmla="*/ 1894554 w 2102687"/>
              <a:gd name="connsiteY235" fmla="*/ 12091 h 147600"/>
              <a:gd name="connsiteX236" fmla="*/ 1882726 w 2102687"/>
              <a:gd name="connsiteY236" fmla="*/ 23778 h 147600"/>
              <a:gd name="connsiteX237" fmla="*/ 1870694 w 2102687"/>
              <a:gd name="connsiteY237" fmla="*/ 12091 h 147600"/>
              <a:gd name="connsiteX238" fmla="*/ 1882726 w 2102687"/>
              <a:gd name="connsiteY238" fmla="*/ 202 h 147600"/>
              <a:gd name="connsiteX239" fmla="*/ 1737058 w 2102687"/>
              <a:gd name="connsiteY239" fmla="*/ 202 h 147600"/>
              <a:gd name="connsiteX240" fmla="*/ 1748886 w 2102687"/>
              <a:gd name="connsiteY240" fmla="*/ 12091 h 147600"/>
              <a:gd name="connsiteX241" fmla="*/ 1737058 w 2102687"/>
              <a:gd name="connsiteY241" fmla="*/ 23778 h 147600"/>
              <a:gd name="connsiteX242" fmla="*/ 1725026 w 2102687"/>
              <a:gd name="connsiteY242" fmla="*/ 12091 h 147600"/>
              <a:gd name="connsiteX243" fmla="*/ 1737058 w 2102687"/>
              <a:gd name="connsiteY243" fmla="*/ 202 h 147600"/>
              <a:gd name="connsiteX244" fmla="*/ 1065639 w 2102687"/>
              <a:gd name="connsiteY244" fmla="*/ 202 h 147600"/>
              <a:gd name="connsiteX245" fmla="*/ 1077466 w 2102687"/>
              <a:gd name="connsiteY245" fmla="*/ 12091 h 147600"/>
              <a:gd name="connsiteX246" fmla="*/ 1065639 w 2102687"/>
              <a:gd name="connsiteY246" fmla="*/ 23778 h 147600"/>
              <a:gd name="connsiteX247" fmla="*/ 1053607 w 2102687"/>
              <a:gd name="connsiteY247" fmla="*/ 12091 h 147600"/>
              <a:gd name="connsiteX248" fmla="*/ 1065639 w 2102687"/>
              <a:gd name="connsiteY248" fmla="*/ 202 h 147600"/>
              <a:gd name="connsiteX249" fmla="*/ 170228 w 2102687"/>
              <a:gd name="connsiteY249" fmla="*/ 0 h 147600"/>
              <a:gd name="connsiteX250" fmla="*/ 208601 w 2102687"/>
              <a:gd name="connsiteY250" fmla="*/ 27414 h 147600"/>
              <a:gd name="connsiteX251" fmla="*/ 186553 w 2102687"/>
              <a:gd name="connsiteY251" fmla="*/ 54019 h 147600"/>
              <a:gd name="connsiteX252" fmla="*/ 186961 w 2102687"/>
              <a:gd name="connsiteY252" fmla="*/ 54827 h 147600"/>
              <a:gd name="connsiteX253" fmla="*/ 211434 w 2102687"/>
              <a:gd name="connsiteY253" fmla="*/ 49979 h 147600"/>
              <a:gd name="connsiteX254" fmla="*/ 238155 w 2102687"/>
              <a:gd name="connsiteY254" fmla="*/ 75575 h 147600"/>
              <a:gd name="connsiteX255" fmla="*/ 220808 w 2102687"/>
              <a:gd name="connsiteY255" fmla="*/ 114906 h 147600"/>
              <a:gd name="connsiteX256" fmla="*/ 246946 w 2102687"/>
              <a:gd name="connsiteY256" fmla="*/ 143358 h 147600"/>
              <a:gd name="connsiteX257" fmla="*/ 246946 w 2102687"/>
              <a:gd name="connsiteY257" fmla="*/ 144368 h 147600"/>
              <a:gd name="connsiteX258" fmla="*/ 214909 w 2102687"/>
              <a:gd name="connsiteY258" fmla="*/ 144368 h 147600"/>
              <a:gd name="connsiteX259" fmla="*/ 202673 w 2102687"/>
              <a:gd name="connsiteY259" fmla="*/ 131268 h 147600"/>
              <a:gd name="connsiteX260" fmla="*/ 156560 w 2102687"/>
              <a:gd name="connsiteY260" fmla="*/ 147600 h 147600"/>
              <a:gd name="connsiteX261" fmla="*/ 115559 w 2102687"/>
              <a:gd name="connsiteY261" fmla="*/ 109481 h 147600"/>
              <a:gd name="connsiteX262" fmla="*/ 144733 w 2102687"/>
              <a:gd name="connsiteY262" fmla="*/ 68967 h 147600"/>
              <a:gd name="connsiteX263" fmla="*/ 144529 w 2102687"/>
              <a:gd name="connsiteY263" fmla="*/ 68563 h 147600"/>
              <a:gd name="connsiteX264" fmla="*/ 128204 w 2102687"/>
              <a:gd name="connsiteY264" fmla="*/ 34888 h 147600"/>
              <a:gd name="connsiteX265" fmla="*/ 170228 w 2102687"/>
              <a:gd name="connsiteY265" fmla="*/ 0 h 14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102687" h="147600">
                <a:moveTo>
                  <a:pt x="936296" y="92110"/>
                </a:moveTo>
                <a:cubicBezTo>
                  <a:pt x="934661" y="93524"/>
                  <a:pt x="930397" y="94736"/>
                  <a:pt x="922629" y="96554"/>
                </a:cubicBezTo>
                <a:lnTo>
                  <a:pt x="910188" y="99583"/>
                </a:lnTo>
                <a:cubicBezTo>
                  <a:pt x="898565" y="102411"/>
                  <a:pt x="893046" y="107057"/>
                  <a:pt x="893046" y="116522"/>
                </a:cubicBezTo>
                <a:cubicBezTo>
                  <a:pt x="893046" y="127805"/>
                  <a:pt x="901018" y="134269"/>
                  <a:pt x="912641" y="134269"/>
                </a:cubicBezTo>
                <a:cubicBezTo>
                  <a:pt x="925900" y="134269"/>
                  <a:pt x="936325" y="126622"/>
                  <a:pt x="936296" y="111674"/>
                </a:cubicBezTo>
                <a:close/>
                <a:moveTo>
                  <a:pt x="150428" y="74796"/>
                </a:moveTo>
                <a:cubicBezTo>
                  <a:pt x="142689" y="80221"/>
                  <a:pt x="137987" y="89916"/>
                  <a:pt x="137987" y="100391"/>
                </a:cubicBezTo>
                <a:cubicBezTo>
                  <a:pt x="137987" y="117128"/>
                  <a:pt x="150019" y="132855"/>
                  <a:pt x="169614" y="132855"/>
                </a:cubicBezTo>
                <a:cubicBezTo>
                  <a:pt x="178376" y="132855"/>
                  <a:pt x="187954" y="129623"/>
                  <a:pt x="196540" y="124602"/>
                </a:cubicBezTo>
                <a:close/>
                <a:moveTo>
                  <a:pt x="194291" y="60685"/>
                </a:moveTo>
                <a:cubicBezTo>
                  <a:pt x="188568" y="60685"/>
                  <a:pt x="181646" y="61695"/>
                  <a:pt x="174491" y="64523"/>
                </a:cubicBezTo>
                <a:lnTo>
                  <a:pt x="214471" y="108067"/>
                </a:lnTo>
                <a:cubicBezTo>
                  <a:pt x="218969" y="101199"/>
                  <a:pt x="221013" y="93754"/>
                  <a:pt x="221013" y="86483"/>
                </a:cubicBezTo>
                <a:cubicBezTo>
                  <a:pt x="221013" y="70150"/>
                  <a:pt x="210821" y="60685"/>
                  <a:pt x="194291" y="60685"/>
                </a:cubicBezTo>
                <a:close/>
                <a:moveTo>
                  <a:pt x="1659523" y="55808"/>
                </a:moveTo>
                <a:cubicBezTo>
                  <a:pt x="1642789" y="55808"/>
                  <a:pt x="1631575" y="67524"/>
                  <a:pt x="1631575" y="93927"/>
                </a:cubicBezTo>
                <a:cubicBezTo>
                  <a:pt x="1631575" y="120158"/>
                  <a:pt x="1642789" y="132047"/>
                  <a:pt x="1659523" y="132047"/>
                </a:cubicBezTo>
                <a:cubicBezTo>
                  <a:pt x="1676257" y="132047"/>
                  <a:pt x="1687500" y="120158"/>
                  <a:pt x="1687471" y="93927"/>
                </a:cubicBezTo>
                <a:cubicBezTo>
                  <a:pt x="1687471" y="67495"/>
                  <a:pt x="1676257" y="55808"/>
                  <a:pt x="1659523" y="55808"/>
                </a:cubicBezTo>
                <a:close/>
                <a:moveTo>
                  <a:pt x="717211" y="55808"/>
                </a:moveTo>
                <a:cubicBezTo>
                  <a:pt x="699864" y="55808"/>
                  <a:pt x="688241" y="67726"/>
                  <a:pt x="688241" y="93927"/>
                </a:cubicBezTo>
                <a:cubicBezTo>
                  <a:pt x="688241" y="119956"/>
                  <a:pt x="700068" y="132047"/>
                  <a:pt x="717211" y="132047"/>
                </a:cubicBezTo>
                <a:cubicBezTo>
                  <a:pt x="734733" y="132047"/>
                  <a:pt x="746181" y="119956"/>
                  <a:pt x="746181" y="93927"/>
                </a:cubicBezTo>
                <a:cubicBezTo>
                  <a:pt x="746181" y="67697"/>
                  <a:pt x="734353" y="55808"/>
                  <a:pt x="717211" y="55808"/>
                </a:cubicBezTo>
                <a:close/>
                <a:moveTo>
                  <a:pt x="2060809" y="55231"/>
                </a:moveTo>
                <a:cubicBezTo>
                  <a:pt x="2044689" y="55231"/>
                  <a:pt x="2035519" y="65302"/>
                  <a:pt x="2033270" y="83049"/>
                </a:cubicBezTo>
                <a:lnTo>
                  <a:pt x="2085486" y="83049"/>
                </a:lnTo>
                <a:cubicBezTo>
                  <a:pt x="2085078" y="64321"/>
                  <a:pt x="2076112" y="55231"/>
                  <a:pt x="2060809" y="55231"/>
                </a:cubicBezTo>
                <a:close/>
                <a:moveTo>
                  <a:pt x="1554887" y="55231"/>
                </a:moveTo>
                <a:cubicBezTo>
                  <a:pt x="1538766" y="55231"/>
                  <a:pt x="1529596" y="65302"/>
                  <a:pt x="1527347" y="83049"/>
                </a:cubicBezTo>
                <a:lnTo>
                  <a:pt x="1579563" y="83049"/>
                </a:lnTo>
                <a:cubicBezTo>
                  <a:pt x="1579155" y="64321"/>
                  <a:pt x="1570189" y="55231"/>
                  <a:pt x="1554887" y="55231"/>
                </a:cubicBezTo>
                <a:close/>
                <a:moveTo>
                  <a:pt x="1232946" y="55231"/>
                </a:moveTo>
                <a:cubicBezTo>
                  <a:pt x="1216826" y="55231"/>
                  <a:pt x="1207656" y="65302"/>
                  <a:pt x="1205407" y="83049"/>
                </a:cubicBezTo>
                <a:lnTo>
                  <a:pt x="1257623" y="83049"/>
                </a:lnTo>
                <a:cubicBezTo>
                  <a:pt x="1257214" y="64321"/>
                  <a:pt x="1248249" y="55231"/>
                  <a:pt x="1232946" y="55231"/>
                </a:cubicBezTo>
                <a:close/>
                <a:moveTo>
                  <a:pt x="1874140" y="43544"/>
                </a:moveTo>
                <a:lnTo>
                  <a:pt x="1891078" y="43544"/>
                </a:lnTo>
                <a:lnTo>
                  <a:pt x="1891078" y="144368"/>
                </a:lnTo>
                <a:lnTo>
                  <a:pt x="1874140" y="144368"/>
                </a:lnTo>
                <a:close/>
                <a:moveTo>
                  <a:pt x="1728502" y="43544"/>
                </a:moveTo>
                <a:lnTo>
                  <a:pt x="1745440" y="43544"/>
                </a:lnTo>
                <a:lnTo>
                  <a:pt x="1745440" y="144368"/>
                </a:lnTo>
                <a:lnTo>
                  <a:pt x="1728502" y="144368"/>
                </a:lnTo>
                <a:close/>
                <a:moveTo>
                  <a:pt x="1090345" y="43544"/>
                </a:moveTo>
                <a:lnTo>
                  <a:pt x="1108305" y="43544"/>
                </a:lnTo>
                <a:lnTo>
                  <a:pt x="1134618" y="125006"/>
                </a:lnTo>
                <a:lnTo>
                  <a:pt x="1160726" y="43544"/>
                </a:lnTo>
                <a:lnTo>
                  <a:pt x="1178073" y="43544"/>
                </a:lnTo>
                <a:lnTo>
                  <a:pt x="1144839" y="144368"/>
                </a:lnTo>
                <a:lnTo>
                  <a:pt x="1123608" y="144368"/>
                </a:lnTo>
                <a:close/>
                <a:moveTo>
                  <a:pt x="1057082" y="43544"/>
                </a:moveTo>
                <a:lnTo>
                  <a:pt x="1074020" y="43544"/>
                </a:lnTo>
                <a:lnTo>
                  <a:pt x="1074020" y="144368"/>
                </a:lnTo>
                <a:lnTo>
                  <a:pt x="1057082" y="144368"/>
                </a:lnTo>
                <a:close/>
                <a:moveTo>
                  <a:pt x="773106" y="43544"/>
                </a:moveTo>
                <a:lnTo>
                  <a:pt x="791067" y="43544"/>
                </a:lnTo>
                <a:lnTo>
                  <a:pt x="817379" y="125006"/>
                </a:lnTo>
                <a:lnTo>
                  <a:pt x="843487" y="43544"/>
                </a:lnTo>
                <a:lnTo>
                  <a:pt x="860834" y="43544"/>
                </a:lnTo>
                <a:lnTo>
                  <a:pt x="827600" y="144368"/>
                </a:lnTo>
                <a:lnTo>
                  <a:pt x="806369" y="144368"/>
                </a:lnTo>
                <a:close/>
                <a:moveTo>
                  <a:pt x="2060839" y="41524"/>
                </a:moveTo>
                <a:cubicBezTo>
                  <a:pt x="2083267" y="41524"/>
                  <a:pt x="2102658" y="54019"/>
                  <a:pt x="2102687" y="89282"/>
                </a:cubicBezTo>
                <a:lnTo>
                  <a:pt x="2102687" y="94937"/>
                </a:lnTo>
                <a:lnTo>
                  <a:pt x="2032686" y="94937"/>
                </a:lnTo>
                <a:cubicBezTo>
                  <a:pt x="2033300" y="117532"/>
                  <a:pt x="2042265" y="132249"/>
                  <a:pt x="2062474" y="132249"/>
                </a:cubicBezTo>
                <a:cubicBezTo>
                  <a:pt x="2075119" y="132249"/>
                  <a:pt x="2084289" y="126420"/>
                  <a:pt x="2086947" y="109481"/>
                </a:cubicBezTo>
                <a:lnTo>
                  <a:pt x="2102454" y="113521"/>
                </a:lnTo>
                <a:cubicBezTo>
                  <a:pt x="2098803" y="133288"/>
                  <a:pt x="2084114" y="146388"/>
                  <a:pt x="2060839" y="146388"/>
                </a:cubicBezTo>
                <a:cubicBezTo>
                  <a:pt x="2032482" y="146388"/>
                  <a:pt x="2015135" y="127834"/>
                  <a:pt x="2015135" y="94764"/>
                </a:cubicBezTo>
                <a:cubicBezTo>
                  <a:pt x="2015135" y="60281"/>
                  <a:pt x="2033913" y="41524"/>
                  <a:pt x="2060839" y="41524"/>
                </a:cubicBezTo>
                <a:close/>
                <a:moveTo>
                  <a:pt x="1961079" y="41524"/>
                </a:moveTo>
                <a:cubicBezTo>
                  <a:pt x="1981668" y="41524"/>
                  <a:pt x="1993729" y="55635"/>
                  <a:pt x="1993758" y="74594"/>
                </a:cubicBezTo>
                <a:lnTo>
                  <a:pt x="1993758" y="144368"/>
                </a:lnTo>
                <a:lnTo>
                  <a:pt x="1976820" y="144368"/>
                </a:lnTo>
                <a:lnTo>
                  <a:pt x="1976820" y="78028"/>
                </a:lnTo>
                <a:cubicBezTo>
                  <a:pt x="1976820" y="63917"/>
                  <a:pt x="1969665" y="54452"/>
                  <a:pt x="1954771" y="54452"/>
                </a:cubicBezTo>
                <a:cubicBezTo>
                  <a:pt x="1939673" y="54452"/>
                  <a:pt x="1932518" y="63917"/>
                  <a:pt x="1932518" y="78028"/>
                </a:cubicBezTo>
                <a:lnTo>
                  <a:pt x="1932518" y="144368"/>
                </a:lnTo>
                <a:lnTo>
                  <a:pt x="1915580" y="144368"/>
                </a:lnTo>
                <a:lnTo>
                  <a:pt x="1915580" y="43544"/>
                </a:lnTo>
                <a:lnTo>
                  <a:pt x="1932518" y="43544"/>
                </a:lnTo>
                <a:lnTo>
                  <a:pt x="1932518" y="59069"/>
                </a:lnTo>
                <a:cubicBezTo>
                  <a:pt x="1936606" y="48392"/>
                  <a:pt x="1946594" y="41524"/>
                  <a:pt x="1961079" y="41524"/>
                </a:cubicBezTo>
                <a:close/>
                <a:moveTo>
                  <a:pt x="1813776" y="41524"/>
                </a:moveTo>
                <a:cubicBezTo>
                  <a:pt x="1837840" y="41524"/>
                  <a:pt x="1851916" y="55635"/>
                  <a:pt x="1854778" y="76152"/>
                </a:cubicBezTo>
                <a:lnTo>
                  <a:pt x="1838658" y="79990"/>
                </a:lnTo>
                <a:cubicBezTo>
                  <a:pt x="1835620" y="62070"/>
                  <a:pt x="1826217" y="55808"/>
                  <a:pt x="1813367" y="55808"/>
                </a:cubicBezTo>
                <a:cubicBezTo>
                  <a:pt x="1795203" y="55808"/>
                  <a:pt x="1784602" y="68534"/>
                  <a:pt x="1784602" y="93726"/>
                </a:cubicBezTo>
                <a:cubicBezTo>
                  <a:pt x="1784602" y="117936"/>
                  <a:pt x="1794589" y="132047"/>
                  <a:pt x="1814185" y="132047"/>
                </a:cubicBezTo>
                <a:cubicBezTo>
                  <a:pt x="1827648" y="132047"/>
                  <a:pt x="1835796" y="125612"/>
                  <a:pt x="1838658" y="106653"/>
                </a:cubicBezTo>
                <a:lnTo>
                  <a:pt x="1854778" y="110491"/>
                </a:lnTo>
                <a:cubicBezTo>
                  <a:pt x="1851945" y="131268"/>
                  <a:pt x="1837840" y="146388"/>
                  <a:pt x="1812959" y="146388"/>
                </a:cubicBezTo>
                <a:cubicBezTo>
                  <a:pt x="1785419" y="146388"/>
                  <a:pt x="1766846" y="128440"/>
                  <a:pt x="1766846" y="94966"/>
                </a:cubicBezTo>
                <a:cubicBezTo>
                  <a:pt x="1766846" y="60887"/>
                  <a:pt x="1785828" y="41524"/>
                  <a:pt x="1813776" y="41524"/>
                </a:cubicBezTo>
                <a:close/>
                <a:moveTo>
                  <a:pt x="1554887" y="41524"/>
                </a:moveTo>
                <a:cubicBezTo>
                  <a:pt x="1577315" y="41524"/>
                  <a:pt x="1596706" y="54019"/>
                  <a:pt x="1596735" y="89282"/>
                </a:cubicBezTo>
                <a:lnTo>
                  <a:pt x="1596735" y="94937"/>
                </a:lnTo>
                <a:lnTo>
                  <a:pt x="1526734" y="94937"/>
                </a:lnTo>
                <a:cubicBezTo>
                  <a:pt x="1527347" y="117532"/>
                  <a:pt x="1536313" y="132249"/>
                  <a:pt x="1556522" y="132249"/>
                </a:cubicBezTo>
                <a:cubicBezTo>
                  <a:pt x="1569167" y="132249"/>
                  <a:pt x="1578337" y="126420"/>
                  <a:pt x="1580994" y="109481"/>
                </a:cubicBezTo>
                <a:lnTo>
                  <a:pt x="1596502" y="113521"/>
                </a:lnTo>
                <a:cubicBezTo>
                  <a:pt x="1592851" y="133288"/>
                  <a:pt x="1578162" y="146388"/>
                  <a:pt x="1554887" y="146388"/>
                </a:cubicBezTo>
                <a:cubicBezTo>
                  <a:pt x="1526530" y="146388"/>
                  <a:pt x="1509183" y="127834"/>
                  <a:pt x="1509183" y="94764"/>
                </a:cubicBezTo>
                <a:cubicBezTo>
                  <a:pt x="1509183" y="60281"/>
                  <a:pt x="1527961" y="41524"/>
                  <a:pt x="1554887" y="41524"/>
                </a:cubicBezTo>
                <a:close/>
                <a:moveTo>
                  <a:pt x="1232946" y="41524"/>
                </a:moveTo>
                <a:cubicBezTo>
                  <a:pt x="1255404" y="41524"/>
                  <a:pt x="1274766" y="54019"/>
                  <a:pt x="1274795" y="89282"/>
                </a:cubicBezTo>
                <a:lnTo>
                  <a:pt x="1274795" y="94937"/>
                </a:lnTo>
                <a:lnTo>
                  <a:pt x="1204794" y="94937"/>
                </a:lnTo>
                <a:cubicBezTo>
                  <a:pt x="1205407" y="117532"/>
                  <a:pt x="1214373" y="132249"/>
                  <a:pt x="1234581" y="132249"/>
                </a:cubicBezTo>
                <a:cubicBezTo>
                  <a:pt x="1247227" y="132249"/>
                  <a:pt x="1256397" y="126420"/>
                  <a:pt x="1259054" y="109481"/>
                </a:cubicBezTo>
                <a:lnTo>
                  <a:pt x="1274561" y="113521"/>
                </a:lnTo>
                <a:cubicBezTo>
                  <a:pt x="1270911" y="133288"/>
                  <a:pt x="1256221" y="146388"/>
                  <a:pt x="1232946" y="146388"/>
                </a:cubicBezTo>
                <a:cubicBezTo>
                  <a:pt x="1204590" y="146388"/>
                  <a:pt x="1187242" y="127834"/>
                  <a:pt x="1187242" y="94764"/>
                </a:cubicBezTo>
                <a:cubicBezTo>
                  <a:pt x="1187242" y="60281"/>
                  <a:pt x="1206020" y="41524"/>
                  <a:pt x="1232946" y="41524"/>
                </a:cubicBezTo>
                <a:close/>
                <a:moveTo>
                  <a:pt x="917956" y="41524"/>
                </a:moveTo>
                <a:cubicBezTo>
                  <a:pt x="939771" y="41524"/>
                  <a:pt x="953059" y="53211"/>
                  <a:pt x="953059" y="72170"/>
                </a:cubicBezTo>
                <a:lnTo>
                  <a:pt x="953059" y="123361"/>
                </a:lnTo>
                <a:cubicBezTo>
                  <a:pt x="953059" y="131845"/>
                  <a:pt x="953877" y="139088"/>
                  <a:pt x="955717" y="144339"/>
                </a:cubicBezTo>
                <a:lnTo>
                  <a:pt x="938370" y="144339"/>
                </a:lnTo>
                <a:cubicBezTo>
                  <a:pt x="937552" y="142522"/>
                  <a:pt x="936734" y="138482"/>
                  <a:pt x="936325" y="129017"/>
                </a:cubicBezTo>
                <a:cubicBezTo>
                  <a:pt x="933463" y="139088"/>
                  <a:pt x="923271" y="146359"/>
                  <a:pt x="907969" y="146359"/>
                </a:cubicBezTo>
                <a:cubicBezTo>
                  <a:pt x="889804" y="146359"/>
                  <a:pt x="876137" y="135885"/>
                  <a:pt x="876137" y="117734"/>
                </a:cubicBezTo>
                <a:cubicBezTo>
                  <a:pt x="876137" y="103421"/>
                  <a:pt x="885307" y="93148"/>
                  <a:pt x="901018" y="89109"/>
                </a:cubicBezTo>
                <a:lnTo>
                  <a:pt x="930397" y="81837"/>
                </a:lnTo>
                <a:cubicBezTo>
                  <a:pt x="934895" y="80654"/>
                  <a:pt x="936325" y="78634"/>
                  <a:pt x="936325" y="73786"/>
                </a:cubicBezTo>
                <a:lnTo>
                  <a:pt x="936325" y="73180"/>
                </a:lnTo>
                <a:cubicBezTo>
                  <a:pt x="936325" y="61493"/>
                  <a:pt x="929784" y="54423"/>
                  <a:pt x="916730" y="54423"/>
                </a:cubicBezTo>
                <a:cubicBezTo>
                  <a:pt x="901223" y="54423"/>
                  <a:pt x="893279" y="64119"/>
                  <a:pt x="892462" y="77018"/>
                </a:cubicBezTo>
                <a:lnTo>
                  <a:pt x="876750" y="73786"/>
                </a:lnTo>
                <a:cubicBezTo>
                  <a:pt x="877977" y="56241"/>
                  <a:pt x="893279" y="41524"/>
                  <a:pt x="917956" y="41524"/>
                </a:cubicBezTo>
                <a:close/>
                <a:moveTo>
                  <a:pt x="717999" y="41524"/>
                </a:moveTo>
                <a:cubicBezTo>
                  <a:pt x="746794" y="41524"/>
                  <a:pt x="763937" y="60887"/>
                  <a:pt x="763907" y="92744"/>
                </a:cubicBezTo>
                <a:cubicBezTo>
                  <a:pt x="763907" y="124198"/>
                  <a:pt x="747174" y="146388"/>
                  <a:pt x="716364" y="146388"/>
                </a:cubicBezTo>
                <a:cubicBezTo>
                  <a:pt x="687803" y="146388"/>
                  <a:pt x="670456" y="127026"/>
                  <a:pt x="670456" y="95168"/>
                </a:cubicBezTo>
                <a:cubicBezTo>
                  <a:pt x="670456" y="63715"/>
                  <a:pt x="687394" y="41524"/>
                  <a:pt x="717999" y="41524"/>
                </a:cubicBezTo>
                <a:close/>
                <a:moveTo>
                  <a:pt x="616429" y="41524"/>
                </a:moveTo>
                <a:cubicBezTo>
                  <a:pt x="637018" y="41524"/>
                  <a:pt x="649079" y="55635"/>
                  <a:pt x="649108" y="74594"/>
                </a:cubicBezTo>
                <a:lnTo>
                  <a:pt x="649108" y="144368"/>
                </a:lnTo>
                <a:lnTo>
                  <a:pt x="632170" y="144368"/>
                </a:lnTo>
                <a:lnTo>
                  <a:pt x="632170" y="78028"/>
                </a:lnTo>
                <a:cubicBezTo>
                  <a:pt x="632170" y="63917"/>
                  <a:pt x="625015" y="54452"/>
                  <a:pt x="610121" y="54452"/>
                </a:cubicBezTo>
                <a:cubicBezTo>
                  <a:pt x="595023" y="54452"/>
                  <a:pt x="587868" y="63917"/>
                  <a:pt x="587868" y="78028"/>
                </a:cubicBezTo>
                <a:lnTo>
                  <a:pt x="587868" y="144368"/>
                </a:lnTo>
                <a:lnTo>
                  <a:pt x="570930" y="144368"/>
                </a:lnTo>
                <a:lnTo>
                  <a:pt x="570930" y="43544"/>
                </a:lnTo>
                <a:lnTo>
                  <a:pt x="587868" y="43544"/>
                </a:lnTo>
                <a:lnTo>
                  <a:pt x="587868" y="59069"/>
                </a:lnTo>
                <a:cubicBezTo>
                  <a:pt x="591957" y="48392"/>
                  <a:pt x="601944" y="41524"/>
                  <a:pt x="616429" y="41524"/>
                </a:cubicBezTo>
                <a:close/>
                <a:moveTo>
                  <a:pt x="513808" y="41524"/>
                </a:moveTo>
                <a:cubicBezTo>
                  <a:pt x="534396" y="41524"/>
                  <a:pt x="546458" y="55635"/>
                  <a:pt x="546487" y="74594"/>
                </a:cubicBezTo>
                <a:lnTo>
                  <a:pt x="546487" y="144368"/>
                </a:lnTo>
                <a:lnTo>
                  <a:pt x="529549" y="144368"/>
                </a:lnTo>
                <a:lnTo>
                  <a:pt x="529549" y="78028"/>
                </a:lnTo>
                <a:cubicBezTo>
                  <a:pt x="529549" y="63917"/>
                  <a:pt x="522394" y="54452"/>
                  <a:pt x="507500" y="54452"/>
                </a:cubicBezTo>
                <a:cubicBezTo>
                  <a:pt x="492402" y="54452"/>
                  <a:pt x="485247" y="63917"/>
                  <a:pt x="485247" y="78028"/>
                </a:cubicBezTo>
                <a:lnTo>
                  <a:pt x="485247" y="144368"/>
                </a:lnTo>
                <a:lnTo>
                  <a:pt x="468309" y="144368"/>
                </a:lnTo>
                <a:lnTo>
                  <a:pt x="468309" y="43544"/>
                </a:lnTo>
                <a:lnTo>
                  <a:pt x="485247" y="43544"/>
                </a:lnTo>
                <a:lnTo>
                  <a:pt x="485247" y="59069"/>
                </a:lnTo>
                <a:cubicBezTo>
                  <a:pt x="489335" y="48392"/>
                  <a:pt x="499323" y="41524"/>
                  <a:pt x="513808" y="41524"/>
                </a:cubicBezTo>
                <a:close/>
                <a:moveTo>
                  <a:pt x="1007903" y="15323"/>
                </a:moveTo>
                <a:lnTo>
                  <a:pt x="1007903" y="43544"/>
                </a:lnTo>
                <a:lnTo>
                  <a:pt x="1038100" y="43544"/>
                </a:lnTo>
                <a:lnTo>
                  <a:pt x="1038100" y="56443"/>
                </a:lnTo>
                <a:lnTo>
                  <a:pt x="1007903" y="56443"/>
                </a:lnTo>
                <a:lnTo>
                  <a:pt x="1007903" y="115512"/>
                </a:lnTo>
                <a:cubicBezTo>
                  <a:pt x="1007903" y="126795"/>
                  <a:pt x="1011963" y="132249"/>
                  <a:pt x="1021162" y="132249"/>
                </a:cubicBezTo>
                <a:cubicBezTo>
                  <a:pt x="1029923" y="132249"/>
                  <a:pt x="1036056" y="128007"/>
                  <a:pt x="1036056" y="128007"/>
                </a:cubicBezTo>
                <a:lnTo>
                  <a:pt x="1040757" y="140098"/>
                </a:lnTo>
                <a:cubicBezTo>
                  <a:pt x="1037487" y="143128"/>
                  <a:pt x="1028901" y="146359"/>
                  <a:pt x="1018913" y="146359"/>
                </a:cubicBezTo>
                <a:cubicBezTo>
                  <a:pt x="998909" y="146359"/>
                  <a:pt x="990965" y="134673"/>
                  <a:pt x="990965" y="118138"/>
                </a:cubicBezTo>
                <a:lnTo>
                  <a:pt x="990965" y="56443"/>
                </a:lnTo>
                <a:lnTo>
                  <a:pt x="971370" y="56443"/>
                </a:lnTo>
                <a:lnTo>
                  <a:pt x="971370" y="43544"/>
                </a:lnTo>
                <a:lnTo>
                  <a:pt x="990965" y="43544"/>
                </a:lnTo>
                <a:lnTo>
                  <a:pt x="990965" y="19363"/>
                </a:lnTo>
                <a:close/>
                <a:moveTo>
                  <a:pt x="169614" y="10677"/>
                </a:moveTo>
                <a:cubicBezTo>
                  <a:pt x="157758" y="10677"/>
                  <a:pt x="150223" y="17343"/>
                  <a:pt x="150252" y="29030"/>
                </a:cubicBezTo>
                <a:cubicBezTo>
                  <a:pt x="150252" y="35292"/>
                  <a:pt x="152472" y="40543"/>
                  <a:pt x="160240" y="48998"/>
                </a:cubicBezTo>
                <a:lnTo>
                  <a:pt x="169001" y="58665"/>
                </a:lnTo>
                <a:cubicBezTo>
                  <a:pt x="183077" y="52432"/>
                  <a:pt x="188801" y="41524"/>
                  <a:pt x="188801" y="30040"/>
                </a:cubicBezTo>
                <a:cubicBezTo>
                  <a:pt x="188801" y="17545"/>
                  <a:pt x="181646" y="10677"/>
                  <a:pt x="169614" y="10677"/>
                </a:cubicBezTo>
                <a:close/>
                <a:moveTo>
                  <a:pt x="326321" y="3232"/>
                </a:moveTo>
                <a:lnTo>
                  <a:pt x="351611" y="3232"/>
                </a:lnTo>
                <a:lnTo>
                  <a:pt x="351611" y="100997"/>
                </a:lnTo>
                <a:cubicBezTo>
                  <a:pt x="351611" y="127401"/>
                  <a:pt x="338353" y="147571"/>
                  <a:pt x="304272" y="147571"/>
                </a:cubicBezTo>
                <a:cubicBezTo>
                  <a:pt x="270192" y="147571"/>
                  <a:pt x="256933" y="127430"/>
                  <a:pt x="256933" y="100997"/>
                </a:cubicBezTo>
                <a:lnTo>
                  <a:pt x="256933" y="92340"/>
                </a:lnTo>
                <a:lnTo>
                  <a:pt x="282223" y="86079"/>
                </a:lnTo>
                <a:lnTo>
                  <a:pt x="282223" y="105441"/>
                </a:lnTo>
                <a:cubicBezTo>
                  <a:pt x="282223" y="123794"/>
                  <a:pt x="288970" y="134471"/>
                  <a:pt x="304272" y="134471"/>
                </a:cubicBezTo>
                <a:cubicBezTo>
                  <a:pt x="319779" y="134471"/>
                  <a:pt x="326321" y="124400"/>
                  <a:pt x="326321" y="107461"/>
                </a:cubicBezTo>
                <a:close/>
                <a:moveTo>
                  <a:pt x="69388" y="3232"/>
                </a:moveTo>
                <a:lnTo>
                  <a:pt x="94678" y="3232"/>
                </a:lnTo>
                <a:lnTo>
                  <a:pt x="94678" y="100997"/>
                </a:lnTo>
                <a:cubicBezTo>
                  <a:pt x="94678" y="127401"/>
                  <a:pt x="81420" y="147571"/>
                  <a:pt x="47339" y="147571"/>
                </a:cubicBezTo>
                <a:cubicBezTo>
                  <a:pt x="13259" y="147571"/>
                  <a:pt x="0" y="127430"/>
                  <a:pt x="0" y="100997"/>
                </a:cubicBezTo>
                <a:lnTo>
                  <a:pt x="0" y="92340"/>
                </a:lnTo>
                <a:lnTo>
                  <a:pt x="25290" y="86079"/>
                </a:lnTo>
                <a:lnTo>
                  <a:pt x="25290" y="105441"/>
                </a:lnTo>
                <a:cubicBezTo>
                  <a:pt x="25290" y="123794"/>
                  <a:pt x="32036" y="134471"/>
                  <a:pt x="47339" y="134471"/>
                </a:cubicBezTo>
                <a:cubicBezTo>
                  <a:pt x="62846" y="134471"/>
                  <a:pt x="69388" y="124400"/>
                  <a:pt x="69388" y="107461"/>
                </a:cubicBezTo>
                <a:close/>
                <a:moveTo>
                  <a:pt x="1687091" y="3203"/>
                </a:moveTo>
                <a:lnTo>
                  <a:pt x="1704029" y="3203"/>
                </a:lnTo>
                <a:lnTo>
                  <a:pt x="1704029" y="123361"/>
                </a:lnTo>
                <a:cubicBezTo>
                  <a:pt x="1704029" y="132451"/>
                  <a:pt x="1704438" y="139492"/>
                  <a:pt x="1705256" y="144339"/>
                </a:cubicBezTo>
                <a:lnTo>
                  <a:pt x="1688113" y="144339"/>
                </a:lnTo>
                <a:cubicBezTo>
                  <a:pt x="1687500" y="141310"/>
                  <a:pt x="1687091" y="136289"/>
                  <a:pt x="1687091" y="131643"/>
                </a:cubicBezTo>
                <a:lnTo>
                  <a:pt x="1687091" y="123967"/>
                </a:lnTo>
                <a:cubicBezTo>
                  <a:pt x="1683207" y="137097"/>
                  <a:pt x="1671379" y="146359"/>
                  <a:pt x="1655259" y="146359"/>
                </a:cubicBezTo>
                <a:cubicBezTo>
                  <a:pt x="1633853" y="146359"/>
                  <a:pt x="1613848" y="130229"/>
                  <a:pt x="1613848" y="94534"/>
                </a:cubicBezTo>
                <a:cubicBezTo>
                  <a:pt x="1613848" y="59242"/>
                  <a:pt x="1633824" y="41496"/>
                  <a:pt x="1656690" y="41496"/>
                </a:cubicBezTo>
                <a:cubicBezTo>
                  <a:pt x="1674446" y="41496"/>
                  <a:pt x="1683411" y="51797"/>
                  <a:pt x="1687091" y="62878"/>
                </a:cubicBezTo>
                <a:close/>
                <a:moveTo>
                  <a:pt x="1345964" y="3203"/>
                </a:moveTo>
                <a:lnTo>
                  <a:pt x="1374116" y="3203"/>
                </a:lnTo>
                <a:lnTo>
                  <a:pt x="1416578" y="116926"/>
                </a:lnTo>
                <a:lnTo>
                  <a:pt x="1458807" y="3203"/>
                </a:lnTo>
                <a:lnTo>
                  <a:pt x="1485732" y="3203"/>
                </a:lnTo>
                <a:lnTo>
                  <a:pt x="1485732" y="144339"/>
                </a:lnTo>
                <a:lnTo>
                  <a:pt x="1467976" y="144339"/>
                </a:lnTo>
                <a:lnTo>
                  <a:pt x="1467976" y="22566"/>
                </a:lnTo>
                <a:lnTo>
                  <a:pt x="1422886" y="144339"/>
                </a:lnTo>
                <a:lnTo>
                  <a:pt x="1409219" y="144339"/>
                </a:lnTo>
                <a:lnTo>
                  <a:pt x="1363720" y="22768"/>
                </a:lnTo>
                <a:lnTo>
                  <a:pt x="1363720" y="144339"/>
                </a:lnTo>
                <a:lnTo>
                  <a:pt x="1345964" y="144339"/>
                </a:lnTo>
                <a:close/>
                <a:moveTo>
                  <a:pt x="424007" y="3203"/>
                </a:moveTo>
                <a:lnTo>
                  <a:pt x="441763" y="3203"/>
                </a:lnTo>
                <a:lnTo>
                  <a:pt x="441763" y="144339"/>
                </a:lnTo>
                <a:lnTo>
                  <a:pt x="424007" y="144339"/>
                </a:lnTo>
                <a:close/>
                <a:moveTo>
                  <a:pt x="1882726" y="202"/>
                </a:moveTo>
                <a:cubicBezTo>
                  <a:pt x="1889443" y="202"/>
                  <a:pt x="1894554" y="5425"/>
                  <a:pt x="1894554" y="12091"/>
                </a:cubicBezTo>
                <a:cubicBezTo>
                  <a:pt x="1894554" y="18728"/>
                  <a:pt x="1889472" y="23778"/>
                  <a:pt x="1882726" y="23778"/>
                </a:cubicBezTo>
                <a:cubicBezTo>
                  <a:pt x="1876009" y="23778"/>
                  <a:pt x="1870694" y="18757"/>
                  <a:pt x="1870694" y="12091"/>
                </a:cubicBezTo>
                <a:cubicBezTo>
                  <a:pt x="1870694" y="5454"/>
                  <a:pt x="1875980" y="202"/>
                  <a:pt x="1882726" y="202"/>
                </a:cubicBezTo>
                <a:close/>
                <a:moveTo>
                  <a:pt x="1737058" y="202"/>
                </a:moveTo>
                <a:cubicBezTo>
                  <a:pt x="1743804" y="202"/>
                  <a:pt x="1748886" y="5425"/>
                  <a:pt x="1748886" y="12091"/>
                </a:cubicBezTo>
                <a:cubicBezTo>
                  <a:pt x="1748886" y="18728"/>
                  <a:pt x="1743804" y="23778"/>
                  <a:pt x="1737058" y="23778"/>
                </a:cubicBezTo>
                <a:cubicBezTo>
                  <a:pt x="1730342" y="23778"/>
                  <a:pt x="1725026" y="18757"/>
                  <a:pt x="1725026" y="12091"/>
                </a:cubicBezTo>
                <a:cubicBezTo>
                  <a:pt x="1725026" y="5454"/>
                  <a:pt x="1730312" y="202"/>
                  <a:pt x="1737058" y="202"/>
                </a:cubicBezTo>
                <a:close/>
                <a:moveTo>
                  <a:pt x="1065639" y="202"/>
                </a:moveTo>
                <a:cubicBezTo>
                  <a:pt x="1072385" y="202"/>
                  <a:pt x="1077495" y="5425"/>
                  <a:pt x="1077466" y="12091"/>
                </a:cubicBezTo>
                <a:cubicBezTo>
                  <a:pt x="1077466" y="18728"/>
                  <a:pt x="1072385" y="23778"/>
                  <a:pt x="1065639" y="23778"/>
                </a:cubicBezTo>
                <a:cubicBezTo>
                  <a:pt x="1058922" y="23778"/>
                  <a:pt x="1053607" y="18757"/>
                  <a:pt x="1053607" y="12091"/>
                </a:cubicBezTo>
                <a:cubicBezTo>
                  <a:pt x="1053607" y="5454"/>
                  <a:pt x="1058893" y="202"/>
                  <a:pt x="1065639" y="202"/>
                </a:cubicBezTo>
                <a:close/>
                <a:moveTo>
                  <a:pt x="170228" y="0"/>
                </a:moveTo>
                <a:cubicBezTo>
                  <a:pt x="194730" y="0"/>
                  <a:pt x="208601" y="12091"/>
                  <a:pt x="208601" y="27414"/>
                </a:cubicBezTo>
                <a:cubicBezTo>
                  <a:pt x="208601" y="38091"/>
                  <a:pt x="202060" y="45766"/>
                  <a:pt x="186553" y="54019"/>
                </a:cubicBezTo>
                <a:lnTo>
                  <a:pt x="186961" y="54827"/>
                </a:lnTo>
                <a:cubicBezTo>
                  <a:pt x="193269" y="52403"/>
                  <a:pt x="202877" y="49979"/>
                  <a:pt x="211434" y="49979"/>
                </a:cubicBezTo>
                <a:cubicBezTo>
                  <a:pt x="227759" y="49979"/>
                  <a:pt x="238155" y="60252"/>
                  <a:pt x="238155" y="75575"/>
                </a:cubicBezTo>
                <a:cubicBezTo>
                  <a:pt x="238155" y="87897"/>
                  <a:pt x="231818" y="102007"/>
                  <a:pt x="220808" y="114906"/>
                </a:cubicBezTo>
                <a:lnTo>
                  <a:pt x="246946" y="143358"/>
                </a:lnTo>
                <a:lnTo>
                  <a:pt x="246946" y="144368"/>
                </a:lnTo>
                <a:lnTo>
                  <a:pt x="214909" y="144368"/>
                </a:lnTo>
                <a:lnTo>
                  <a:pt x="202673" y="131268"/>
                </a:lnTo>
                <a:cubicBezTo>
                  <a:pt x="187575" y="141742"/>
                  <a:pt x="170841" y="147600"/>
                  <a:pt x="156560" y="147600"/>
                </a:cubicBezTo>
                <a:cubicBezTo>
                  <a:pt x="131679" y="147600"/>
                  <a:pt x="115559" y="130258"/>
                  <a:pt x="115559" y="109481"/>
                </a:cubicBezTo>
                <a:cubicBezTo>
                  <a:pt x="115559" y="93754"/>
                  <a:pt x="124729" y="78432"/>
                  <a:pt x="144733" y="68967"/>
                </a:cubicBezTo>
                <a:lnTo>
                  <a:pt x="144529" y="68563"/>
                </a:lnTo>
                <a:cubicBezTo>
                  <a:pt x="132701" y="55866"/>
                  <a:pt x="128204" y="45362"/>
                  <a:pt x="128204" y="34888"/>
                </a:cubicBezTo>
                <a:cubicBezTo>
                  <a:pt x="128204" y="15525"/>
                  <a:pt x="142076" y="0"/>
                  <a:pt x="170228" y="0"/>
                </a:cubicBezTo>
                <a:close/>
              </a:path>
            </a:pathLst>
          </a:custGeom>
          <a:solidFill>
            <a:schemeClr val="accent1"/>
          </a:solidFill>
        </p:spPr>
        <p:txBody>
          <a:bodyPr wrap="square">
            <a:noAutofit/>
          </a:bodyPr>
          <a:lstStyle/>
          <a:p>
            <a:r>
              <a:rPr lang="en-US"/>
              <a:t> </a:t>
            </a:r>
          </a:p>
        </p:txBody>
      </p:sp>
    </p:spTree>
    <p:extLst>
      <p:ext uri="{BB962C8B-B14F-4D97-AF65-F5344CB8AC3E}">
        <p14:creationId xmlns:p14="http://schemas.microsoft.com/office/powerpoint/2010/main" val="35370860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with Full Dark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6BED0E8-5F3C-7ED5-6D85-7ADCF623965A}"/>
              </a:ext>
            </a:extLst>
          </p:cNvPr>
          <p:cNvSpPr>
            <a:spLocks noGrp="1"/>
          </p:cNvSpPr>
          <p:nvPr>
            <p:ph type="pic" sz="quarter" idx="13" hasCustomPrompt="1"/>
          </p:nvPr>
        </p:nvSpPr>
        <p:spPr>
          <a:xfrm>
            <a:off x="0" y="0"/>
            <a:ext cx="12192000" cy="6858000"/>
          </a:xfrm>
          <a:solidFill>
            <a:schemeClr val="bg2"/>
          </a:solidFill>
        </p:spPr>
        <p:txBody>
          <a:bodyPr anchor="ctr"/>
          <a:lstStyle>
            <a:lvl1pPr algn="ctr">
              <a:defRPr b="0" i="0">
                <a:solidFill>
                  <a:schemeClr val="bg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If using a title over the image, ensure the text is legible. Double click the image to adjust crop and scale.</a:t>
            </a: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9384" y="270000"/>
            <a:ext cx="8672054" cy="1758623"/>
          </a:xfrm>
        </p:spPr>
        <p:txBody>
          <a:bodyPr anchor="t">
            <a:spAutoFit/>
          </a:bodyPr>
          <a:lstStyle>
            <a:lvl1pPr>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Footer Placeholder 4">
            <a:extLst>
              <a:ext uri="{FF2B5EF4-FFF2-40B4-BE49-F238E27FC236}">
                <a16:creationId xmlns:a16="http://schemas.microsoft.com/office/drawing/2014/main" id="{9491BFCC-4CF5-814A-036A-AA78247FF396}"/>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Subtitle 2">
            <a:extLst>
              <a:ext uri="{FF2B5EF4-FFF2-40B4-BE49-F238E27FC236}">
                <a16:creationId xmlns:a16="http://schemas.microsoft.com/office/drawing/2014/main" id="{A477576C-4DAC-133C-26FB-AA2139F25803}"/>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 </a:t>
            </a:r>
            <a:br>
              <a:rPr lang="en-GB"/>
            </a:br>
            <a:r>
              <a:rPr lang="en-GB"/>
              <a:t>Note: Do not alter or move the J&amp;J shorthand logo.</a:t>
            </a:r>
          </a:p>
        </p:txBody>
      </p:sp>
      <p:sp>
        <p:nvSpPr>
          <p:cNvPr id="5" name="SmartArt Placeholder 4">
            <a:extLst>
              <a:ext uri="{FF2B5EF4-FFF2-40B4-BE49-F238E27FC236}">
                <a16:creationId xmlns:a16="http://schemas.microsoft.com/office/drawing/2014/main" id="{B93A6D1C-ECE8-308B-17EA-F6BEA142A2D1}"/>
              </a:ext>
            </a:extLst>
          </p:cNvPr>
          <p:cNvSpPr>
            <a:spLocks noGrp="1"/>
          </p:cNvSpPr>
          <p:nvPr>
            <p:ph type="dgm" sz="quarter" idx="15" hasCustomPrompt="1"/>
          </p:nvPr>
        </p:nvSpPr>
        <p:spPr>
          <a:xfrm>
            <a:off x="288304" y="6416713"/>
            <a:ext cx="2102687" cy="147600"/>
          </a:xfrm>
          <a:custGeom>
            <a:avLst/>
            <a:gdLst>
              <a:gd name="connsiteX0" fmla="*/ 936296 w 2102687"/>
              <a:gd name="connsiteY0" fmla="*/ 92110 h 147600"/>
              <a:gd name="connsiteX1" fmla="*/ 922629 w 2102687"/>
              <a:gd name="connsiteY1" fmla="*/ 96554 h 147600"/>
              <a:gd name="connsiteX2" fmla="*/ 910188 w 2102687"/>
              <a:gd name="connsiteY2" fmla="*/ 99583 h 147600"/>
              <a:gd name="connsiteX3" fmla="*/ 893046 w 2102687"/>
              <a:gd name="connsiteY3" fmla="*/ 116522 h 147600"/>
              <a:gd name="connsiteX4" fmla="*/ 912641 w 2102687"/>
              <a:gd name="connsiteY4" fmla="*/ 134269 h 147600"/>
              <a:gd name="connsiteX5" fmla="*/ 936296 w 2102687"/>
              <a:gd name="connsiteY5" fmla="*/ 111674 h 147600"/>
              <a:gd name="connsiteX6" fmla="*/ 150428 w 2102687"/>
              <a:gd name="connsiteY6" fmla="*/ 74796 h 147600"/>
              <a:gd name="connsiteX7" fmla="*/ 137987 w 2102687"/>
              <a:gd name="connsiteY7" fmla="*/ 100391 h 147600"/>
              <a:gd name="connsiteX8" fmla="*/ 169614 w 2102687"/>
              <a:gd name="connsiteY8" fmla="*/ 132855 h 147600"/>
              <a:gd name="connsiteX9" fmla="*/ 196540 w 2102687"/>
              <a:gd name="connsiteY9" fmla="*/ 124602 h 147600"/>
              <a:gd name="connsiteX10" fmla="*/ 194291 w 2102687"/>
              <a:gd name="connsiteY10" fmla="*/ 60685 h 147600"/>
              <a:gd name="connsiteX11" fmla="*/ 174491 w 2102687"/>
              <a:gd name="connsiteY11" fmla="*/ 64523 h 147600"/>
              <a:gd name="connsiteX12" fmla="*/ 214471 w 2102687"/>
              <a:gd name="connsiteY12" fmla="*/ 108067 h 147600"/>
              <a:gd name="connsiteX13" fmla="*/ 221013 w 2102687"/>
              <a:gd name="connsiteY13" fmla="*/ 86483 h 147600"/>
              <a:gd name="connsiteX14" fmla="*/ 194291 w 2102687"/>
              <a:gd name="connsiteY14" fmla="*/ 60685 h 147600"/>
              <a:gd name="connsiteX15" fmla="*/ 1659523 w 2102687"/>
              <a:gd name="connsiteY15" fmla="*/ 55808 h 147600"/>
              <a:gd name="connsiteX16" fmla="*/ 1631575 w 2102687"/>
              <a:gd name="connsiteY16" fmla="*/ 93927 h 147600"/>
              <a:gd name="connsiteX17" fmla="*/ 1659523 w 2102687"/>
              <a:gd name="connsiteY17" fmla="*/ 132047 h 147600"/>
              <a:gd name="connsiteX18" fmla="*/ 1687471 w 2102687"/>
              <a:gd name="connsiteY18" fmla="*/ 93927 h 147600"/>
              <a:gd name="connsiteX19" fmla="*/ 1659523 w 2102687"/>
              <a:gd name="connsiteY19" fmla="*/ 55808 h 147600"/>
              <a:gd name="connsiteX20" fmla="*/ 717211 w 2102687"/>
              <a:gd name="connsiteY20" fmla="*/ 55808 h 147600"/>
              <a:gd name="connsiteX21" fmla="*/ 688241 w 2102687"/>
              <a:gd name="connsiteY21" fmla="*/ 93927 h 147600"/>
              <a:gd name="connsiteX22" fmla="*/ 717211 w 2102687"/>
              <a:gd name="connsiteY22" fmla="*/ 132047 h 147600"/>
              <a:gd name="connsiteX23" fmla="*/ 746181 w 2102687"/>
              <a:gd name="connsiteY23" fmla="*/ 93927 h 147600"/>
              <a:gd name="connsiteX24" fmla="*/ 717211 w 2102687"/>
              <a:gd name="connsiteY24" fmla="*/ 55808 h 147600"/>
              <a:gd name="connsiteX25" fmla="*/ 2060809 w 2102687"/>
              <a:gd name="connsiteY25" fmla="*/ 55231 h 147600"/>
              <a:gd name="connsiteX26" fmla="*/ 2033270 w 2102687"/>
              <a:gd name="connsiteY26" fmla="*/ 83049 h 147600"/>
              <a:gd name="connsiteX27" fmla="*/ 2085486 w 2102687"/>
              <a:gd name="connsiteY27" fmla="*/ 83049 h 147600"/>
              <a:gd name="connsiteX28" fmla="*/ 2060809 w 2102687"/>
              <a:gd name="connsiteY28" fmla="*/ 55231 h 147600"/>
              <a:gd name="connsiteX29" fmla="*/ 1554887 w 2102687"/>
              <a:gd name="connsiteY29" fmla="*/ 55231 h 147600"/>
              <a:gd name="connsiteX30" fmla="*/ 1527347 w 2102687"/>
              <a:gd name="connsiteY30" fmla="*/ 83049 h 147600"/>
              <a:gd name="connsiteX31" fmla="*/ 1579563 w 2102687"/>
              <a:gd name="connsiteY31" fmla="*/ 83049 h 147600"/>
              <a:gd name="connsiteX32" fmla="*/ 1554887 w 2102687"/>
              <a:gd name="connsiteY32" fmla="*/ 55231 h 147600"/>
              <a:gd name="connsiteX33" fmla="*/ 1232946 w 2102687"/>
              <a:gd name="connsiteY33" fmla="*/ 55231 h 147600"/>
              <a:gd name="connsiteX34" fmla="*/ 1205407 w 2102687"/>
              <a:gd name="connsiteY34" fmla="*/ 83049 h 147600"/>
              <a:gd name="connsiteX35" fmla="*/ 1257623 w 2102687"/>
              <a:gd name="connsiteY35" fmla="*/ 83049 h 147600"/>
              <a:gd name="connsiteX36" fmla="*/ 1232946 w 2102687"/>
              <a:gd name="connsiteY36" fmla="*/ 55231 h 147600"/>
              <a:gd name="connsiteX37" fmla="*/ 1874140 w 2102687"/>
              <a:gd name="connsiteY37" fmla="*/ 43544 h 147600"/>
              <a:gd name="connsiteX38" fmla="*/ 1891078 w 2102687"/>
              <a:gd name="connsiteY38" fmla="*/ 43544 h 147600"/>
              <a:gd name="connsiteX39" fmla="*/ 1891078 w 2102687"/>
              <a:gd name="connsiteY39" fmla="*/ 144368 h 147600"/>
              <a:gd name="connsiteX40" fmla="*/ 1874140 w 2102687"/>
              <a:gd name="connsiteY40" fmla="*/ 144368 h 147600"/>
              <a:gd name="connsiteX41" fmla="*/ 1728502 w 2102687"/>
              <a:gd name="connsiteY41" fmla="*/ 43544 h 147600"/>
              <a:gd name="connsiteX42" fmla="*/ 1745440 w 2102687"/>
              <a:gd name="connsiteY42" fmla="*/ 43544 h 147600"/>
              <a:gd name="connsiteX43" fmla="*/ 1745440 w 2102687"/>
              <a:gd name="connsiteY43" fmla="*/ 144368 h 147600"/>
              <a:gd name="connsiteX44" fmla="*/ 1728502 w 2102687"/>
              <a:gd name="connsiteY44" fmla="*/ 144368 h 147600"/>
              <a:gd name="connsiteX45" fmla="*/ 1090345 w 2102687"/>
              <a:gd name="connsiteY45" fmla="*/ 43544 h 147600"/>
              <a:gd name="connsiteX46" fmla="*/ 1108305 w 2102687"/>
              <a:gd name="connsiteY46" fmla="*/ 43544 h 147600"/>
              <a:gd name="connsiteX47" fmla="*/ 1134618 w 2102687"/>
              <a:gd name="connsiteY47" fmla="*/ 125006 h 147600"/>
              <a:gd name="connsiteX48" fmla="*/ 1160726 w 2102687"/>
              <a:gd name="connsiteY48" fmla="*/ 43544 h 147600"/>
              <a:gd name="connsiteX49" fmla="*/ 1178073 w 2102687"/>
              <a:gd name="connsiteY49" fmla="*/ 43544 h 147600"/>
              <a:gd name="connsiteX50" fmla="*/ 1144839 w 2102687"/>
              <a:gd name="connsiteY50" fmla="*/ 144368 h 147600"/>
              <a:gd name="connsiteX51" fmla="*/ 1123608 w 2102687"/>
              <a:gd name="connsiteY51" fmla="*/ 144368 h 147600"/>
              <a:gd name="connsiteX52" fmla="*/ 1057082 w 2102687"/>
              <a:gd name="connsiteY52" fmla="*/ 43544 h 147600"/>
              <a:gd name="connsiteX53" fmla="*/ 1074020 w 2102687"/>
              <a:gd name="connsiteY53" fmla="*/ 43544 h 147600"/>
              <a:gd name="connsiteX54" fmla="*/ 1074020 w 2102687"/>
              <a:gd name="connsiteY54" fmla="*/ 144368 h 147600"/>
              <a:gd name="connsiteX55" fmla="*/ 1057082 w 2102687"/>
              <a:gd name="connsiteY55" fmla="*/ 144368 h 147600"/>
              <a:gd name="connsiteX56" fmla="*/ 773106 w 2102687"/>
              <a:gd name="connsiteY56" fmla="*/ 43544 h 147600"/>
              <a:gd name="connsiteX57" fmla="*/ 791067 w 2102687"/>
              <a:gd name="connsiteY57" fmla="*/ 43544 h 147600"/>
              <a:gd name="connsiteX58" fmla="*/ 817379 w 2102687"/>
              <a:gd name="connsiteY58" fmla="*/ 125006 h 147600"/>
              <a:gd name="connsiteX59" fmla="*/ 843487 w 2102687"/>
              <a:gd name="connsiteY59" fmla="*/ 43544 h 147600"/>
              <a:gd name="connsiteX60" fmla="*/ 860834 w 2102687"/>
              <a:gd name="connsiteY60" fmla="*/ 43544 h 147600"/>
              <a:gd name="connsiteX61" fmla="*/ 827600 w 2102687"/>
              <a:gd name="connsiteY61" fmla="*/ 144368 h 147600"/>
              <a:gd name="connsiteX62" fmla="*/ 806369 w 2102687"/>
              <a:gd name="connsiteY62" fmla="*/ 144368 h 147600"/>
              <a:gd name="connsiteX63" fmla="*/ 2060839 w 2102687"/>
              <a:gd name="connsiteY63" fmla="*/ 41524 h 147600"/>
              <a:gd name="connsiteX64" fmla="*/ 2102687 w 2102687"/>
              <a:gd name="connsiteY64" fmla="*/ 89282 h 147600"/>
              <a:gd name="connsiteX65" fmla="*/ 2102687 w 2102687"/>
              <a:gd name="connsiteY65" fmla="*/ 94937 h 147600"/>
              <a:gd name="connsiteX66" fmla="*/ 2032686 w 2102687"/>
              <a:gd name="connsiteY66" fmla="*/ 94937 h 147600"/>
              <a:gd name="connsiteX67" fmla="*/ 2062474 w 2102687"/>
              <a:gd name="connsiteY67" fmla="*/ 132249 h 147600"/>
              <a:gd name="connsiteX68" fmla="*/ 2086947 w 2102687"/>
              <a:gd name="connsiteY68" fmla="*/ 109481 h 147600"/>
              <a:gd name="connsiteX69" fmla="*/ 2102454 w 2102687"/>
              <a:gd name="connsiteY69" fmla="*/ 113521 h 147600"/>
              <a:gd name="connsiteX70" fmla="*/ 2060839 w 2102687"/>
              <a:gd name="connsiteY70" fmla="*/ 146388 h 147600"/>
              <a:gd name="connsiteX71" fmla="*/ 2015135 w 2102687"/>
              <a:gd name="connsiteY71" fmla="*/ 94764 h 147600"/>
              <a:gd name="connsiteX72" fmla="*/ 2060839 w 2102687"/>
              <a:gd name="connsiteY72" fmla="*/ 41524 h 147600"/>
              <a:gd name="connsiteX73" fmla="*/ 1961079 w 2102687"/>
              <a:gd name="connsiteY73" fmla="*/ 41524 h 147600"/>
              <a:gd name="connsiteX74" fmla="*/ 1993758 w 2102687"/>
              <a:gd name="connsiteY74" fmla="*/ 74594 h 147600"/>
              <a:gd name="connsiteX75" fmla="*/ 1993758 w 2102687"/>
              <a:gd name="connsiteY75" fmla="*/ 144368 h 147600"/>
              <a:gd name="connsiteX76" fmla="*/ 1976820 w 2102687"/>
              <a:gd name="connsiteY76" fmla="*/ 144368 h 147600"/>
              <a:gd name="connsiteX77" fmla="*/ 1976820 w 2102687"/>
              <a:gd name="connsiteY77" fmla="*/ 78028 h 147600"/>
              <a:gd name="connsiteX78" fmla="*/ 1954771 w 2102687"/>
              <a:gd name="connsiteY78" fmla="*/ 54452 h 147600"/>
              <a:gd name="connsiteX79" fmla="*/ 1932518 w 2102687"/>
              <a:gd name="connsiteY79" fmla="*/ 78028 h 147600"/>
              <a:gd name="connsiteX80" fmla="*/ 1932518 w 2102687"/>
              <a:gd name="connsiteY80" fmla="*/ 144368 h 147600"/>
              <a:gd name="connsiteX81" fmla="*/ 1915580 w 2102687"/>
              <a:gd name="connsiteY81" fmla="*/ 144368 h 147600"/>
              <a:gd name="connsiteX82" fmla="*/ 1915580 w 2102687"/>
              <a:gd name="connsiteY82" fmla="*/ 43544 h 147600"/>
              <a:gd name="connsiteX83" fmla="*/ 1932518 w 2102687"/>
              <a:gd name="connsiteY83" fmla="*/ 43544 h 147600"/>
              <a:gd name="connsiteX84" fmla="*/ 1932518 w 2102687"/>
              <a:gd name="connsiteY84" fmla="*/ 59069 h 147600"/>
              <a:gd name="connsiteX85" fmla="*/ 1961079 w 2102687"/>
              <a:gd name="connsiteY85" fmla="*/ 41524 h 147600"/>
              <a:gd name="connsiteX86" fmla="*/ 1813776 w 2102687"/>
              <a:gd name="connsiteY86" fmla="*/ 41524 h 147600"/>
              <a:gd name="connsiteX87" fmla="*/ 1854778 w 2102687"/>
              <a:gd name="connsiteY87" fmla="*/ 76152 h 147600"/>
              <a:gd name="connsiteX88" fmla="*/ 1838658 w 2102687"/>
              <a:gd name="connsiteY88" fmla="*/ 79990 h 147600"/>
              <a:gd name="connsiteX89" fmla="*/ 1813367 w 2102687"/>
              <a:gd name="connsiteY89" fmla="*/ 55808 h 147600"/>
              <a:gd name="connsiteX90" fmla="*/ 1784602 w 2102687"/>
              <a:gd name="connsiteY90" fmla="*/ 93726 h 147600"/>
              <a:gd name="connsiteX91" fmla="*/ 1814185 w 2102687"/>
              <a:gd name="connsiteY91" fmla="*/ 132047 h 147600"/>
              <a:gd name="connsiteX92" fmla="*/ 1838658 w 2102687"/>
              <a:gd name="connsiteY92" fmla="*/ 106653 h 147600"/>
              <a:gd name="connsiteX93" fmla="*/ 1854778 w 2102687"/>
              <a:gd name="connsiteY93" fmla="*/ 110491 h 147600"/>
              <a:gd name="connsiteX94" fmla="*/ 1812959 w 2102687"/>
              <a:gd name="connsiteY94" fmla="*/ 146388 h 147600"/>
              <a:gd name="connsiteX95" fmla="*/ 1766846 w 2102687"/>
              <a:gd name="connsiteY95" fmla="*/ 94966 h 147600"/>
              <a:gd name="connsiteX96" fmla="*/ 1813776 w 2102687"/>
              <a:gd name="connsiteY96" fmla="*/ 41524 h 147600"/>
              <a:gd name="connsiteX97" fmla="*/ 1554887 w 2102687"/>
              <a:gd name="connsiteY97" fmla="*/ 41524 h 147600"/>
              <a:gd name="connsiteX98" fmla="*/ 1596735 w 2102687"/>
              <a:gd name="connsiteY98" fmla="*/ 89282 h 147600"/>
              <a:gd name="connsiteX99" fmla="*/ 1596735 w 2102687"/>
              <a:gd name="connsiteY99" fmla="*/ 94937 h 147600"/>
              <a:gd name="connsiteX100" fmla="*/ 1526734 w 2102687"/>
              <a:gd name="connsiteY100" fmla="*/ 94937 h 147600"/>
              <a:gd name="connsiteX101" fmla="*/ 1556522 w 2102687"/>
              <a:gd name="connsiteY101" fmla="*/ 132249 h 147600"/>
              <a:gd name="connsiteX102" fmla="*/ 1580994 w 2102687"/>
              <a:gd name="connsiteY102" fmla="*/ 109481 h 147600"/>
              <a:gd name="connsiteX103" fmla="*/ 1596502 w 2102687"/>
              <a:gd name="connsiteY103" fmla="*/ 113521 h 147600"/>
              <a:gd name="connsiteX104" fmla="*/ 1554887 w 2102687"/>
              <a:gd name="connsiteY104" fmla="*/ 146388 h 147600"/>
              <a:gd name="connsiteX105" fmla="*/ 1509183 w 2102687"/>
              <a:gd name="connsiteY105" fmla="*/ 94764 h 147600"/>
              <a:gd name="connsiteX106" fmla="*/ 1554887 w 2102687"/>
              <a:gd name="connsiteY106" fmla="*/ 41524 h 147600"/>
              <a:gd name="connsiteX107" fmla="*/ 1232946 w 2102687"/>
              <a:gd name="connsiteY107" fmla="*/ 41524 h 147600"/>
              <a:gd name="connsiteX108" fmla="*/ 1274795 w 2102687"/>
              <a:gd name="connsiteY108" fmla="*/ 89282 h 147600"/>
              <a:gd name="connsiteX109" fmla="*/ 1274795 w 2102687"/>
              <a:gd name="connsiteY109" fmla="*/ 94937 h 147600"/>
              <a:gd name="connsiteX110" fmla="*/ 1204794 w 2102687"/>
              <a:gd name="connsiteY110" fmla="*/ 94937 h 147600"/>
              <a:gd name="connsiteX111" fmla="*/ 1234581 w 2102687"/>
              <a:gd name="connsiteY111" fmla="*/ 132249 h 147600"/>
              <a:gd name="connsiteX112" fmla="*/ 1259054 w 2102687"/>
              <a:gd name="connsiteY112" fmla="*/ 109481 h 147600"/>
              <a:gd name="connsiteX113" fmla="*/ 1274561 w 2102687"/>
              <a:gd name="connsiteY113" fmla="*/ 113521 h 147600"/>
              <a:gd name="connsiteX114" fmla="*/ 1232946 w 2102687"/>
              <a:gd name="connsiteY114" fmla="*/ 146388 h 147600"/>
              <a:gd name="connsiteX115" fmla="*/ 1187242 w 2102687"/>
              <a:gd name="connsiteY115" fmla="*/ 94764 h 147600"/>
              <a:gd name="connsiteX116" fmla="*/ 1232946 w 2102687"/>
              <a:gd name="connsiteY116" fmla="*/ 41524 h 147600"/>
              <a:gd name="connsiteX117" fmla="*/ 917956 w 2102687"/>
              <a:gd name="connsiteY117" fmla="*/ 41524 h 147600"/>
              <a:gd name="connsiteX118" fmla="*/ 953059 w 2102687"/>
              <a:gd name="connsiteY118" fmla="*/ 72170 h 147600"/>
              <a:gd name="connsiteX119" fmla="*/ 953059 w 2102687"/>
              <a:gd name="connsiteY119" fmla="*/ 123361 h 147600"/>
              <a:gd name="connsiteX120" fmla="*/ 955717 w 2102687"/>
              <a:gd name="connsiteY120" fmla="*/ 144339 h 147600"/>
              <a:gd name="connsiteX121" fmla="*/ 938370 w 2102687"/>
              <a:gd name="connsiteY121" fmla="*/ 144339 h 147600"/>
              <a:gd name="connsiteX122" fmla="*/ 936325 w 2102687"/>
              <a:gd name="connsiteY122" fmla="*/ 129017 h 147600"/>
              <a:gd name="connsiteX123" fmla="*/ 907969 w 2102687"/>
              <a:gd name="connsiteY123" fmla="*/ 146359 h 147600"/>
              <a:gd name="connsiteX124" fmla="*/ 876137 w 2102687"/>
              <a:gd name="connsiteY124" fmla="*/ 117734 h 147600"/>
              <a:gd name="connsiteX125" fmla="*/ 901018 w 2102687"/>
              <a:gd name="connsiteY125" fmla="*/ 89109 h 147600"/>
              <a:gd name="connsiteX126" fmla="*/ 930397 w 2102687"/>
              <a:gd name="connsiteY126" fmla="*/ 81837 h 147600"/>
              <a:gd name="connsiteX127" fmla="*/ 936325 w 2102687"/>
              <a:gd name="connsiteY127" fmla="*/ 73786 h 147600"/>
              <a:gd name="connsiteX128" fmla="*/ 936325 w 2102687"/>
              <a:gd name="connsiteY128" fmla="*/ 73180 h 147600"/>
              <a:gd name="connsiteX129" fmla="*/ 916730 w 2102687"/>
              <a:gd name="connsiteY129" fmla="*/ 54423 h 147600"/>
              <a:gd name="connsiteX130" fmla="*/ 892462 w 2102687"/>
              <a:gd name="connsiteY130" fmla="*/ 77018 h 147600"/>
              <a:gd name="connsiteX131" fmla="*/ 876750 w 2102687"/>
              <a:gd name="connsiteY131" fmla="*/ 73786 h 147600"/>
              <a:gd name="connsiteX132" fmla="*/ 917956 w 2102687"/>
              <a:gd name="connsiteY132" fmla="*/ 41524 h 147600"/>
              <a:gd name="connsiteX133" fmla="*/ 717999 w 2102687"/>
              <a:gd name="connsiteY133" fmla="*/ 41524 h 147600"/>
              <a:gd name="connsiteX134" fmla="*/ 763907 w 2102687"/>
              <a:gd name="connsiteY134" fmla="*/ 92744 h 147600"/>
              <a:gd name="connsiteX135" fmla="*/ 716364 w 2102687"/>
              <a:gd name="connsiteY135" fmla="*/ 146388 h 147600"/>
              <a:gd name="connsiteX136" fmla="*/ 670456 w 2102687"/>
              <a:gd name="connsiteY136" fmla="*/ 95168 h 147600"/>
              <a:gd name="connsiteX137" fmla="*/ 717999 w 2102687"/>
              <a:gd name="connsiteY137" fmla="*/ 41524 h 147600"/>
              <a:gd name="connsiteX138" fmla="*/ 616429 w 2102687"/>
              <a:gd name="connsiteY138" fmla="*/ 41524 h 147600"/>
              <a:gd name="connsiteX139" fmla="*/ 649108 w 2102687"/>
              <a:gd name="connsiteY139" fmla="*/ 74594 h 147600"/>
              <a:gd name="connsiteX140" fmla="*/ 649108 w 2102687"/>
              <a:gd name="connsiteY140" fmla="*/ 144368 h 147600"/>
              <a:gd name="connsiteX141" fmla="*/ 632170 w 2102687"/>
              <a:gd name="connsiteY141" fmla="*/ 144368 h 147600"/>
              <a:gd name="connsiteX142" fmla="*/ 632170 w 2102687"/>
              <a:gd name="connsiteY142" fmla="*/ 78028 h 147600"/>
              <a:gd name="connsiteX143" fmla="*/ 610121 w 2102687"/>
              <a:gd name="connsiteY143" fmla="*/ 54452 h 147600"/>
              <a:gd name="connsiteX144" fmla="*/ 587868 w 2102687"/>
              <a:gd name="connsiteY144" fmla="*/ 78028 h 147600"/>
              <a:gd name="connsiteX145" fmla="*/ 587868 w 2102687"/>
              <a:gd name="connsiteY145" fmla="*/ 144368 h 147600"/>
              <a:gd name="connsiteX146" fmla="*/ 570930 w 2102687"/>
              <a:gd name="connsiteY146" fmla="*/ 144368 h 147600"/>
              <a:gd name="connsiteX147" fmla="*/ 570930 w 2102687"/>
              <a:gd name="connsiteY147" fmla="*/ 43544 h 147600"/>
              <a:gd name="connsiteX148" fmla="*/ 587868 w 2102687"/>
              <a:gd name="connsiteY148" fmla="*/ 43544 h 147600"/>
              <a:gd name="connsiteX149" fmla="*/ 587868 w 2102687"/>
              <a:gd name="connsiteY149" fmla="*/ 59069 h 147600"/>
              <a:gd name="connsiteX150" fmla="*/ 616429 w 2102687"/>
              <a:gd name="connsiteY150" fmla="*/ 41524 h 147600"/>
              <a:gd name="connsiteX151" fmla="*/ 513808 w 2102687"/>
              <a:gd name="connsiteY151" fmla="*/ 41524 h 147600"/>
              <a:gd name="connsiteX152" fmla="*/ 546487 w 2102687"/>
              <a:gd name="connsiteY152" fmla="*/ 74594 h 147600"/>
              <a:gd name="connsiteX153" fmla="*/ 546487 w 2102687"/>
              <a:gd name="connsiteY153" fmla="*/ 144368 h 147600"/>
              <a:gd name="connsiteX154" fmla="*/ 529549 w 2102687"/>
              <a:gd name="connsiteY154" fmla="*/ 144368 h 147600"/>
              <a:gd name="connsiteX155" fmla="*/ 529549 w 2102687"/>
              <a:gd name="connsiteY155" fmla="*/ 78028 h 147600"/>
              <a:gd name="connsiteX156" fmla="*/ 507500 w 2102687"/>
              <a:gd name="connsiteY156" fmla="*/ 54452 h 147600"/>
              <a:gd name="connsiteX157" fmla="*/ 485247 w 2102687"/>
              <a:gd name="connsiteY157" fmla="*/ 78028 h 147600"/>
              <a:gd name="connsiteX158" fmla="*/ 485247 w 2102687"/>
              <a:gd name="connsiteY158" fmla="*/ 144368 h 147600"/>
              <a:gd name="connsiteX159" fmla="*/ 468309 w 2102687"/>
              <a:gd name="connsiteY159" fmla="*/ 144368 h 147600"/>
              <a:gd name="connsiteX160" fmla="*/ 468309 w 2102687"/>
              <a:gd name="connsiteY160" fmla="*/ 43544 h 147600"/>
              <a:gd name="connsiteX161" fmla="*/ 485247 w 2102687"/>
              <a:gd name="connsiteY161" fmla="*/ 43544 h 147600"/>
              <a:gd name="connsiteX162" fmla="*/ 485247 w 2102687"/>
              <a:gd name="connsiteY162" fmla="*/ 59069 h 147600"/>
              <a:gd name="connsiteX163" fmla="*/ 513808 w 2102687"/>
              <a:gd name="connsiteY163" fmla="*/ 41524 h 147600"/>
              <a:gd name="connsiteX164" fmla="*/ 1007903 w 2102687"/>
              <a:gd name="connsiteY164" fmla="*/ 15323 h 147600"/>
              <a:gd name="connsiteX165" fmla="*/ 1007903 w 2102687"/>
              <a:gd name="connsiteY165" fmla="*/ 43544 h 147600"/>
              <a:gd name="connsiteX166" fmla="*/ 1038100 w 2102687"/>
              <a:gd name="connsiteY166" fmla="*/ 43544 h 147600"/>
              <a:gd name="connsiteX167" fmla="*/ 1038100 w 2102687"/>
              <a:gd name="connsiteY167" fmla="*/ 56443 h 147600"/>
              <a:gd name="connsiteX168" fmla="*/ 1007903 w 2102687"/>
              <a:gd name="connsiteY168" fmla="*/ 56443 h 147600"/>
              <a:gd name="connsiteX169" fmla="*/ 1007903 w 2102687"/>
              <a:gd name="connsiteY169" fmla="*/ 115512 h 147600"/>
              <a:gd name="connsiteX170" fmla="*/ 1021162 w 2102687"/>
              <a:gd name="connsiteY170" fmla="*/ 132249 h 147600"/>
              <a:gd name="connsiteX171" fmla="*/ 1036056 w 2102687"/>
              <a:gd name="connsiteY171" fmla="*/ 128007 h 147600"/>
              <a:gd name="connsiteX172" fmla="*/ 1040757 w 2102687"/>
              <a:gd name="connsiteY172" fmla="*/ 140098 h 147600"/>
              <a:gd name="connsiteX173" fmla="*/ 1018913 w 2102687"/>
              <a:gd name="connsiteY173" fmla="*/ 146359 h 147600"/>
              <a:gd name="connsiteX174" fmla="*/ 990965 w 2102687"/>
              <a:gd name="connsiteY174" fmla="*/ 118138 h 147600"/>
              <a:gd name="connsiteX175" fmla="*/ 990965 w 2102687"/>
              <a:gd name="connsiteY175" fmla="*/ 56443 h 147600"/>
              <a:gd name="connsiteX176" fmla="*/ 971370 w 2102687"/>
              <a:gd name="connsiteY176" fmla="*/ 56443 h 147600"/>
              <a:gd name="connsiteX177" fmla="*/ 971370 w 2102687"/>
              <a:gd name="connsiteY177" fmla="*/ 43544 h 147600"/>
              <a:gd name="connsiteX178" fmla="*/ 990965 w 2102687"/>
              <a:gd name="connsiteY178" fmla="*/ 43544 h 147600"/>
              <a:gd name="connsiteX179" fmla="*/ 990965 w 2102687"/>
              <a:gd name="connsiteY179" fmla="*/ 19363 h 147600"/>
              <a:gd name="connsiteX180" fmla="*/ 169614 w 2102687"/>
              <a:gd name="connsiteY180" fmla="*/ 10677 h 147600"/>
              <a:gd name="connsiteX181" fmla="*/ 150252 w 2102687"/>
              <a:gd name="connsiteY181" fmla="*/ 29030 h 147600"/>
              <a:gd name="connsiteX182" fmla="*/ 160240 w 2102687"/>
              <a:gd name="connsiteY182" fmla="*/ 48998 h 147600"/>
              <a:gd name="connsiteX183" fmla="*/ 169001 w 2102687"/>
              <a:gd name="connsiteY183" fmla="*/ 58665 h 147600"/>
              <a:gd name="connsiteX184" fmla="*/ 188801 w 2102687"/>
              <a:gd name="connsiteY184" fmla="*/ 30040 h 147600"/>
              <a:gd name="connsiteX185" fmla="*/ 169614 w 2102687"/>
              <a:gd name="connsiteY185" fmla="*/ 10677 h 147600"/>
              <a:gd name="connsiteX186" fmla="*/ 326321 w 2102687"/>
              <a:gd name="connsiteY186" fmla="*/ 3232 h 147600"/>
              <a:gd name="connsiteX187" fmla="*/ 351611 w 2102687"/>
              <a:gd name="connsiteY187" fmla="*/ 3232 h 147600"/>
              <a:gd name="connsiteX188" fmla="*/ 351611 w 2102687"/>
              <a:gd name="connsiteY188" fmla="*/ 100997 h 147600"/>
              <a:gd name="connsiteX189" fmla="*/ 304272 w 2102687"/>
              <a:gd name="connsiteY189" fmla="*/ 147571 h 147600"/>
              <a:gd name="connsiteX190" fmla="*/ 256933 w 2102687"/>
              <a:gd name="connsiteY190" fmla="*/ 100997 h 147600"/>
              <a:gd name="connsiteX191" fmla="*/ 256933 w 2102687"/>
              <a:gd name="connsiteY191" fmla="*/ 92340 h 147600"/>
              <a:gd name="connsiteX192" fmla="*/ 282223 w 2102687"/>
              <a:gd name="connsiteY192" fmla="*/ 86079 h 147600"/>
              <a:gd name="connsiteX193" fmla="*/ 282223 w 2102687"/>
              <a:gd name="connsiteY193" fmla="*/ 105441 h 147600"/>
              <a:gd name="connsiteX194" fmla="*/ 304272 w 2102687"/>
              <a:gd name="connsiteY194" fmla="*/ 134471 h 147600"/>
              <a:gd name="connsiteX195" fmla="*/ 326321 w 2102687"/>
              <a:gd name="connsiteY195" fmla="*/ 107461 h 147600"/>
              <a:gd name="connsiteX196" fmla="*/ 69388 w 2102687"/>
              <a:gd name="connsiteY196" fmla="*/ 3232 h 147600"/>
              <a:gd name="connsiteX197" fmla="*/ 94678 w 2102687"/>
              <a:gd name="connsiteY197" fmla="*/ 3232 h 147600"/>
              <a:gd name="connsiteX198" fmla="*/ 94678 w 2102687"/>
              <a:gd name="connsiteY198" fmla="*/ 100997 h 147600"/>
              <a:gd name="connsiteX199" fmla="*/ 47339 w 2102687"/>
              <a:gd name="connsiteY199" fmla="*/ 147571 h 147600"/>
              <a:gd name="connsiteX200" fmla="*/ 0 w 2102687"/>
              <a:gd name="connsiteY200" fmla="*/ 100997 h 147600"/>
              <a:gd name="connsiteX201" fmla="*/ 0 w 2102687"/>
              <a:gd name="connsiteY201" fmla="*/ 92340 h 147600"/>
              <a:gd name="connsiteX202" fmla="*/ 25290 w 2102687"/>
              <a:gd name="connsiteY202" fmla="*/ 86079 h 147600"/>
              <a:gd name="connsiteX203" fmla="*/ 25290 w 2102687"/>
              <a:gd name="connsiteY203" fmla="*/ 105441 h 147600"/>
              <a:gd name="connsiteX204" fmla="*/ 47339 w 2102687"/>
              <a:gd name="connsiteY204" fmla="*/ 134471 h 147600"/>
              <a:gd name="connsiteX205" fmla="*/ 69388 w 2102687"/>
              <a:gd name="connsiteY205" fmla="*/ 107461 h 147600"/>
              <a:gd name="connsiteX206" fmla="*/ 1687091 w 2102687"/>
              <a:gd name="connsiteY206" fmla="*/ 3203 h 147600"/>
              <a:gd name="connsiteX207" fmla="*/ 1704029 w 2102687"/>
              <a:gd name="connsiteY207" fmla="*/ 3203 h 147600"/>
              <a:gd name="connsiteX208" fmla="*/ 1704029 w 2102687"/>
              <a:gd name="connsiteY208" fmla="*/ 123361 h 147600"/>
              <a:gd name="connsiteX209" fmla="*/ 1705256 w 2102687"/>
              <a:gd name="connsiteY209" fmla="*/ 144339 h 147600"/>
              <a:gd name="connsiteX210" fmla="*/ 1688113 w 2102687"/>
              <a:gd name="connsiteY210" fmla="*/ 144339 h 147600"/>
              <a:gd name="connsiteX211" fmla="*/ 1687091 w 2102687"/>
              <a:gd name="connsiteY211" fmla="*/ 131643 h 147600"/>
              <a:gd name="connsiteX212" fmla="*/ 1687091 w 2102687"/>
              <a:gd name="connsiteY212" fmla="*/ 123967 h 147600"/>
              <a:gd name="connsiteX213" fmla="*/ 1655259 w 2102687"/>
              <a:gd name="connsiteY213" fmla="*/ 146359 h 147600"/>
              <a:gd name="connsiteX214" fmla="*/ 1613848 w 2102687"/>
              <a:gd name="connsiteY214" fmla="*/ 94534 h 147600"/>
              <a:gd name="connsiteX215" fmla="*/ 1656690 w 2102687"/>
              <a:gd name="connsiteY215" fmla="*/ 41496 h 147600"/>
              <a:gd name="connsiteX216" fmla="*/ 1687091 w 2102687"/>
              <a:gd name="connsiteY216" fmla="*/ 62878 h 147600"/>
              <a:gd name="connsiteX217" fmla="*/ 1345964 w 2102687"/>
              <a:gd name="connsiteY217" fmla="*/ 3203 h 147600"/>
              <a:gd name="connsiteX218" fmla="*/ 1374116 w 2102687"/>
              <a:gd name="connsiteY218" fmla="*/ 3203 h 147600"/>
              <a:gd name="connsiteX219" fmla="*/ 1416578 w 2102687"/>
              <a:gd name="connsiteY219" fmla="*/ 116926 h 147600"/>
              <a:gd name="connsiteX220" fmla="*/ 1458807 w 2102687"/>
              <a:gd name="connsiteY220" fmla="*/ 3203 h 147600"/>
              <a:gd name="connsiteX221" fmla="*/ 1485732 w 2102687"/>
              <a:gd name="connsiteY221" fmla="*/ 3203 h 147600"/>
              <a:gd name="connsiteX222" fmla="*/ 1485732 w 2102687"/>
              <a:gd name="connsiteY222" fmla="*/ 144339 h 147600"/>
              <a:gd name="connsiteX223" fmla="*/ 1467976 w 2102687"/>
              <a:gd name="connsiteY223" fmla="*/ 144339 h 147600"/>
              <a:gd name="connsiteX224" fmla="*/ 1467976 w 2102687"/>
              <a:gd name="connsiteY224" fmla="*/ 22566 h 147600"/>
              <a:gd name="connsiteX225" fmla="*/ 1422886 w 2102687"/>
              <a:gd name="connsiteY225" fmla="*/ 144339 h 147600"/>
              <a:gd name="connsiteX226" fmla="*/ 1409219 w 2102687"/>
              <a:gd name="connsiteY226" fmla="*/ 144339 h 147600"/>
              <a:gd name="connsiteX227" fmla="*/ 1363720 w 2102687"/>
              <a:gd name="connsiteY227" fmla="*/ 22768 h 147600"/>
              <a:gd name="connsiteX228" fmla="*/ 1363720 w 2102687"/>
              <a:gd name="connsiteY228" fmla="*/ 144339 h 147600"/>
              <a:gd name="connsiteX229" fmla="*/ 1345964 w 2102687"/>
              <a:gd name="connsiteY229" fmla="*/ 144339 h 147600"/>
              <a:gd name="connsiteX230" fmla="*/ 424007 w 2102687"/>
              <a:gd name="connsiteY230" fmla="*/ 3203 h 147600"/>
              <a:gd name="connsiteX231" fmla="*/ 441763 w 2102687"/>
              <a:gd name="connsiteY231" fmla="*/ 3203 h 147600"/>
              <a:gd name="connsiteX232" fmla="*/ 441763 w 2102687"/>
              <a:gd name="connsiteY232" fmla="*/ 144339 h 147600"/>
              <a:gd name="connsiteX233" fmla="*/ 424007 w 2102687"/>
              <a:gd name="connsiteY233" fmla="*/ 144339 h 147600"/>
              <a:gd name="connsiteX234" fmla="*/ 1882726 w 2102687"/>
              <a:gd name="connsiteY234" fmla="*/ 202 h 147600"/>
              <a:gd name="connsiteX235" fmla="*/ 1894554 w 2102687"/>
              <a:gd name="connsiteY235" fmla="*/ 12091 h 147600"/>
              <a:gd name="connsiteX236" fmla="*/ 1882726 w 2102687"/>
              <a:gd name="connsiteY236" fmla="*/ 23778 h 147600"/>
              <a:gd name="connsiteX237" fmla="*/ 1870694 w 2102687"/>
              <a:gd name="connsiteY237" fmla="*/ 12091 h 147600"/>
              <a:gd name="connsiteX238" fmla="*/ 1882726 w 2102687"/>
              <a:gd name="connsiteY238" fmla="*/ 202 h 147600"/>
              <a:gd name="connsiteX239" fmla="*/ 1737058 w 2102687"/>
              <a:gd name="connsiteY239" fmla="*/ 202 h 147600"/>
              <a:gd name="connsiteX240" fmla="*/ 1748886 w 2102687"/>
              <a:gd name="connsiteY240" fmla="*/ 12091 h 147600"/>
              <a:gd name="connsiteX241" fmla="*/ 1737058 w 2102687"/>
              <a:gd name="connsiteY241" fmla="*/ 23778 h 147600"/>
              <a:gd name="connsiteX242" fmla="*/ 1725026 w 2102687"/>
              <a:gd name="connsiteY242" fmla="*/ 12091 h 147600"/>
              <a:gd name="connsiteX243" fmla="*/ 1737058 w 2102687"/>
              <a:gd name="connsiteY243" fmla="*/ 202 h 147600"/>
              <a:gd name="connsiteX244" fmla="*/ 1065639 w 2102687"/>
              <a:gd name="connsiteY244" fmla="*/ 202 h 147600"/>
              <a:gd name="connsiteX245" fmla="*/ 1077466 w 2102687"/>
              <a:gd name="connsiteY245" fmla="*/ 12091 h 147600"/>
              <a:gd name="connsiteX246" fmla="*/ 1065639 w 2102687"/>
              <a:gd name="connsiteY246" fmla="*/ 23778 h 147600"/>
              <a:gd name="connsiteX247" fmla="*/ 1053607 w 2102687"/>
              <a:gd name="connsiteY247" fmla="*/ 12091 h 147600"/>
              <a:gd name="connsiteX248" fmla="*/ 1065639 w 2102687"/>
              <a:gd name="connsiteY248" fmla="*/ 202 h 147600"/>
              <a:gd name="connsiteX249" fmla="*/ 170228 w 2102687"/>
              <a:gd name="connsiteY249" fmla="*/ 0 h 147600"/>
              <a:gd name="connsiteX250" fmla="*/ 208601 w 2102687"/>
              <a:gd name="connsiteY250" fmla="*/ 27414 h 147600"/>
              <a:gd name="connsiteX251" fmla="*/ 186553 w 2102687"/>
              <a:gd name="connsiteY251" fmla="*/ 54019 h 147600"/>
              <a:gd name="connsiteX252" fmla="*/ 186961 w 2102687"/>
              <a:gd name="connsiteY252" fmla="*/ 54827 h 147600"/>
              <a:gd name="connsiteX253" fmla="*/ 211434 w 2102687"/>
              <a:gd name="connsiteY253" fmla="*/ 49979 h 147600"/>
              <a:gd name="connsiteX254" fmla="*/ 238155 w 2102687"/>
              <a:gd name="connsiteY254" fmla="*/ 75575 h 147600"/>
              <a:gd name="connsiteX255" fmla="*/ 220808 w 2102687"/>
              <a:gd name="connsiteY255" fmla="*/ 114906 h 147600"/>
              <a:gd name="connsiteX256" fmla="*/ 246946 w 2102687"/>
              <a:gd name="connsiteY256" fmla="*/ 143358 h 147600"/>
              <a:gd name="connsiteX257" fmla="*/ 246946 w 2102687"/>
              <a:gd name="connsiteY257" fmla="*/ 144368 h 147600"/>
              <a:gd name="connsiteX258" fmla="*/ 214909 w 2102687"/>
              <a:gd name="connsiteY258" fmla="*/ 144368 h 147600"/>
              <a:gd name="connsiteX259" fmla="*/ 202673 w 2102687"/>
              <a:gd name="connsiteY259" fmla="*/ 131268 h 147600"/>
              <a:gd name="connsiteX260" fmla="*/ 156560 w 2102687"/>
              <a:gd name="connsiteY260" fmla="*/ 147600 h 147600"/>
              <a:gd name="connsiteX261" fmla="*/ 115559 w 2102687"/>
              <a:gd name="connsiteY261" fmla="*/ 109481 h 147600"/>
              <a:gd name="connsiteX262" fmla="*/ 144733 w 2102687"/>
              <a:gd name="connsiteY262" fmla="*/ 68967 h 147600"/>
              <a:gd name="connsiteX263" fmla="*/ 144529 w 2102687"/>
              <a:gd name="connsiteY263" fmla="*/ 68563 h 147600"/>
              <a:gd name="connsiteX264" fmla="*/ 128204 w 2102687"/>
              <a:gd name="connsiteY264" fmla="*/ 34888 h 147600"/>
              <a:gd name="connsiteX265" fmla="*/ 170228 w 2102687"/>
              <a:gd name="connsiteY265" fmla="*/ 0 h 14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102687" h="147600">
                <a:moveTo>
                  <a:pt x="936296" y="92110"/>
                </a:moveTo>
                <a:cubicBezTo>
                  <a:pt x="934661" y="93524"/>
                  <a:pt x="930397" y="94736"/>
                  <a:pt x="922629" y="96554"/>
                </a:cubicBezTo>
                <a:lnTo>
                  <a:pt x="910188" y="99583"/>
                </a:lnTo>
                <a:cubicBezTo>
                  <a:pt x="898565" y="102411"/>
                  <a:pt x="893046" y="107057"/>
                  <a:pt x="893046" y="116522"/>
                </a:cubicBezTo>
                <a:cubicBezTo>
                  <a:pt x="893046" y="127805"/>
                  <a:pt x="901018" y="134269"/>
                  <a:pt x="912641" y="134269"/>
                </a:cubicBezTo>
                <a:cubicBezTo>
                  <a:pt x="925900" y="134269"/>
                  <a:pt x="936325" y="126622"/>
                  <a:pt x="936296" y="111674"/>
                </a:cubicBezTo>
                <a:close/>
                <a:moveTo>
                  <a:pt x="150428" y="74796"/>
                </a:moveTo>
                <a:cubicBezTo>
                  <a:pt x="142689" y="80221"/>
                  <a:pt x="137987" y="89916"/>
                  <a:pt x="137987" y="100391"/>
                </a:cubicBezTo>
                <a:cubicBezTo>
                  <a:pt x="137987" y="117128"/>
                  <a:pt x="150019" y="132855"/>
                  <a:pt x="169614" y="132855"/>
                </a:cubicBezTo>
                <a:cubicBezTo>
                  <a:pt x="178376" y="132855"/>
                  <a:pt x="187954" y="129623"/>
                  <a:pt x="196540" y="124602"/>
                </a:cubicBezTo>
                <a:close/>
                <a:moveTo>
                  <a:pt x="194291" y="60685"/>
                </a:moveTo>
                <a:cubicBezTo>
                  <a:pt x="188568" y="60685"/>
                  <a:pt x="181646" y="61695"/>
                  <a:pt x="174491" y="64523"/>
                </a:cubicBezTo>
                <a:lnTo>
                  <a:pt x="214471" y="108067"/>
                </a:lnTo>
                <a:cubicBezTo>
                  <a:pt x="218969" y="101199"/>
                  <a:pt x="221013" y="93754"/>
                  <a:pt x="221013" y="86483"/>
                </a:cubicBezTo>
                <a:cubicBezTo>
                  <a:pt x="221013" y="70150"/>
                  <a:pt x="210821" y="60685"/>
                  <a:pt x="194291" y="60685"/>
                </a:cubicBezTo>
                <a:close/>
                <a:moveTo>
                  <a:pt x="1659523" y="55808"/>
                </a:moveTo>
                <a:cubicBezTo>
                  <a:pt x="1642789" y="55808"/>
                  <a:pt x="1631575" y="67524"/>
                  <a:pt x="1631575" y="93927"/>
                </a:cubicBezTo>
                <a:cubicBezTo>
                  <a:pt x="1631575" y="120158"/>
                  <a:pt x="1642789" y="132047"/>
                  <a:pt x="1659523" y="132047"/>
                </a:cubicBezTo>
                <a:cubicBezTo>
                  <a:pt x="1676257" y="132047"/>
                  <a:pt x="1687500" y="120158"/>
                  <a:pt x="1687471" y="93927"/>
                </a:cubicBezTo>
                <a:cubicBezTo>
                  <a:pt x="1687471" y="67495"/>
                  <a:pt x="1676257" y="55808"/>
                  <a:pt x="1659523" y="55808"/>
                </a:cubicBezTo>
                <a:close/>
                <a:moveTo>
                  <a:pt x="717211" y="55808"/>
                </a:moveTo>
                <a:cubicBezTo>
                  <a:pt x="699864" y="55808"/>
                  <a:pt x="688241" y="67726"/>
                  <a:pt x="688241" y="93927"/>
                </a:cubicBezTo>
                <a:cubicBezTo>
                  <a:pt x="688241" y="119956"/>
                  <a:pt x="700068" y="132047"/>
                  <a:pt x="717211" y="132047"/>
                </a:cubicBezTo>
                <a:cubicBezTo>
                  <a:pt x="734733" y="132047"/>
                  <a:pt x="746181" y="119956"/>
                  <a:pt x="746181" y="93927"/>
                </a:cubicBezTo>
                <a:cubicBezTo>
                  <a:pt x="746181" y="67697"/>
                  <a:pt x="734353" y="55808"/>
                  <a:pt x="717211" y="55808"/>
                </a:cubicBezTo>
                <a:close/>
                <a:moveTo>
                  <a:pt x="2060809" y="55231"/>
                </a:moveTo>
                <a:cubicBezTo>
                  <a:pt x="2044689" y="55231"/>
                  <a:pt x="2035519" y="65302"/>
                  <a:pt x="2033270" y="83049"/>
                </a:cubicBezTo>
                <a:lnTo>
                  <a:pt x="2085486" y="83049"/>
                </a:lnTo>
                <a:cubicBezTo>
                  <a:pt x="2085078" y="64321"/>
                  <a:pt x="2076112" y="55231"/>
                  <a:pt x="2060809" y="55231"/>
                </a:cubicBezTo>
                <a:close/>
                <a:moveTo>
                  <a:pt x="1554887" y="55231"/>
                </a:moveTo>
                <a:cubicBezTo>
                  <a:pt x="1538766" y="55231"/>
                  <a:pt x="1529596" y="65302"/>
                  <a:pt x="1527347" y="83049"/>
                </a:cubicBezTo>
                <a:lnTo>
                  <a:pt x="1579563" y="83049"/>
                </a:lnTo>
                <a:cubicBezTo>
                  <a:pt x="1579155" y="64321"/>
                  <a:pt x="1570189" y="55231"/>
                  <a:pt x="1554887" y="55231"/>
                </a:cubicBezTo>
                <a:close/>
                <a:moveTo>
                  <a:pt x="1232946" y="55231"/>
                </a:moveTo>
                <a:cubicBezTo>
                  <a:pt x="1216826" y="55231"/>
                  <a:pt x="1207656" y="65302"/>
                  <a:pt x="1205407" y="83049"/>
                </a:cubicBezTo>
                <a:lnTo>
                  <a:pt x="1257623" y="83049"/>
                </a:lnTo>
                <a:cubicBezTo>
                  <a:pt x="1257214" y="64321"/>
                  <a:pt x="1248249" y="55231"/>
                  <a:pt x="1232946" y="55231"/>
                </a:cubicBezTo>
                <a:close/>
                <a:moveTo>
                  <a:pt x="1874140" y="43544"/>
                </a:moveTo>
                <a:lnTo>
                  <a:pt x="1891078" y="43544"/>
                </a:lnTo>
                <a:lnTo>
                  <a:pt x="1891078" y="144368"/>
                </a:lnTo>
                <a:lnTo>
                  <a:pt x="1874140" y="144368"/>
                </a:lnTo>
                <a:close/>
                <a:moveTo>
                  <a:pt x="1728502" y="43544"/>
                </a:moveTo>
                <a:lnTo>
                  <a:pt x="1745440" y="43544"/>
                </a:lnTo>
                <a:lnTo>
                  <a:pt x="1745440" y="144368"/>
                </a:lnTo>
                <a:lnTo>
                  <a:pt x="1728502" y="144368"/>
                </a:lnTo>
                <a:close/>
                <a:moveTo>
                  <a:pt x="1090345" y="43544"/>
                </a:moveTo>
                <a:lnTo>
                  <a:pt x="1108305" y="43544"/>
                </a:lnTo>
                <a:lnTo>
                  <a:pt x="1134618" y="125006"/>
                </a:lnTo>
                <a:lnTo>
                  <a:pt x="1160726" y="43544"/>
                </a:lnTo>
                <a:lnTo>
                  <a:pt x="1178073" y="43544"/>
                </a:lnTo>
                <a:lnTo>
                  <a:pt x="1144839" y="144368"/>
                </a:lnTo>
                <a:lnTo>
                  <a:pt x="1123608" y="144368"/>
                </a:lnTo>
                <a:close/>
                <a:moveTo>
                  <a:pt x="1057082" y="43544"/>
                </a:moveTo>
                <a:lnTo>
                  <a:pt x="1074020" y="43544"/>
                </a:lnTo>
                <a:lnTo>
                  <a:pt x="1074020" y="144368"/>
                </a:lnTo>
                <a:lnTo>
                  <a:pt x="1057082" y="144368"/>
                </a:lnTo>
                <a:close/>
                <a:moveTo>
                  <a:pt x="773106" y="43544"/>
                </a:moveTo>
                <a:lnTo>
                  <a:pt x="791067" y="43544"/>
                </a:lnTo>
                <a:lnTo>
                  <a:pt x="817379" y="125006"/>
                </a:lnTo>
                <a:lnTo>
                  <a:pt x="843487" y="43544"/>
                </a:lnTo>
                <a:lnTo>
                  <a:pt x="860834" y="43544"/>
                </a:lnTo>
                <a:lnTo>
                  <a:pt x="827600" y="144368"/>
                </a:lnTo>
                <a:lnTo>
                  <a:pt x="806369" y="144368"/>
                </a:lnTo>
                <a:close/>
                <a:moveTo>
                  <a:pt x="2060839" y="41524"/>
                </a:moveTo>
                <a:cubicBezTo>
                  <a:pt x="2083267" y="41524"/>
                  <a:pt x="2102658" y="54019"/>
                  <a:pt x="2102687" y="89282"/>
                </a:cubicBezTo>
                <a:lnTo>
                  <a:pt x="2102687" y="94937"/>
                </a:lnTo>
                <a:lnTo>
                  <a:pt x="2032686" y="94937"/>
                </a:lnTo>
                <a:cubicBezTo>
                  <a:pt x="2033300" y="117532"/>
                  <a:pt x="2042265" y="132249"/>
                  <a:pt x="2062474" y="132249"/>
                </a:cubicBezTo>
                <a:cubicBezTo>
                  <a:pt x="2075119" y="132249"/>
                  <a:pt x="2084289" y="126420"/>
                  <a:pt x="2086947" y="109481"/>
                </a:cubicBezTo>
                <a:lnTo>
                  <a:pt x="2102454" y="113521"/>
                </a:lnTo>
                <a:cubicBezTo>
                  <a:pt x="2098803" y="133288"/>
                  <a:pt x="2084114" y="146388"/>
                  <a:pt x="2060839" y="146388"/>
                </a:cubicBezTo>
                <a:cubicBezTo>
                  <a:pt x="2032482" y="146388"/>
                  <a:pt x="2015135" y="127834"/>
                  <a:pt x="2015135" y="94764"/>
                </a:cubicBezTo>
                <a:cubicBezTo>
                  <a:pt x="2015135" y="60281"/>
                  <a:pt x="2033913" y="41524"/>
                  <a:pt x="2060839" y="41524"/>
                </a:cubicBezTo>
                <a:close/>
                <a:moveTo>
                  <a:pt x="1961079" y="41524"/>
                </a:moveTo>
                <a:cubicBezTo>
                  <a:pt x="1981668" y="41524"/>
                  <a:pt x="1993729" y="55635"/>
                  <a:pt x="1993758" y="74594"/>
                </a:cubicBezTo>
                <a:lnTo>
                  <a:pt x="1993758" y="144368"/>
                </a:lnTo>
                <a:lnTo>
                  <a:pt x="1976820" y="144368"/>
                </a:lnTo>
                <a:lnTo>
                  <a:pt x="1976820" y="78028"/>
                </a:lnTo>
                <a:cubicBezTo>
                  <a:pt x="1976820" y="63917"/>
                  <a:pt x="1969665" y="54452"/>
                  <a:pt x="1954771" y="54452"/>
                </a:cubicBezTo>
                <a:cubicBezTo>
                  <a:pt x="1939673" y="54452"/>
                  <a:pt x="1932518" y="63917"/>
                  <a:pt x="1932518" y="78028"/>
                </a:cubicBezTo>
                <a:lnTo>
                  <a:pt x="1932518" y="144368"/>
                </a:lnTo>
                <a:lnTo>
                  <a:pt x="1915580" y="144368"/>
                </a:lnTo>
                <a:lnTo>
                  <a:pt x="1915580" y="43544"/>
                </a:lnTo>
                <a:lnTo>
                  <a:pt x="1932518" y="43544"/>
                </a:lnTo>
                <a:lnTo>
                  <a:pt x="1932518" y="59069"/>
                </a:lnTo>
                <a:cubicBezTo>
                  <a:pt x="1936606" y="48392"/>
                  <a:pt x="1946594" y="41524"/>
                  <a:pt x="1961079" y="41524"/>
                </a:cubicBezTo>
                <a:close/>
                <a:moveTo>
                  <a:pt x="1813776" y="41524"/>
                </a:moveTo>
                <a:cubicBezTo>
                  <a:pt x="1837840" y="41524"/>
                  <a:pt x="1851916" y="55635"/>
                  <a:pt x="1854778" y="76152"/>
                </a:cubicBezTo>
                <a:lnTo>
                  <a:pt x="1838658" y="79990"/>
                </a:lnTo>
                <a:cubicBezTo>
                  <a:pt x="1835620" y="62070"/>
                  <a:pt x="1826217" y="55808"/>
                  <a:pt x="1813367" y="55808"/>
                </a:cubicBezTo>
                <a:cubicBezTo>
                  <a:pt x="1795203" y="55808"/>
                  <a:pt x="1784602" y="68534"/>
                  <a:pt x="1784602" y="93726"/>
                </a:cubicBezTo>
                <a:cubicBezTo>
                  <a:pt x="1784602" y="117936"/>
                  <a:pt x="1794589" y="132047"/>
                  <a:pt x="1814185" y="132047"/>
                </a:cubicBezTo>
                <a:cubicBezTo>
                  <a:pt x="1827648" y="132047"/>
                  <a:pt x="1835796" y="125612"/>
                  <a:pt x="1838658" y="106653"/>
                </a:cubicBezTo>
                <a:lnTo>
                  <a:pt x="1854778" y="110491"/>
                </a:lnTo>
                <a:cubicBezTo>
                  <a:pt x="1851945" y="131268"/>
                  <a:pt x="1837840" y="146388"/>
                  <a:pt x="1812959" y="146388"/>
                </a:cubicBezTo>
                <a:cubicBezTo>
                  <a:pt x="1785419" y="146388"/>
                  <a:pt x="1766846" y="128440"/>
                  <a:pt x="1766846" y="94966"/>
                </a:cubicBezTo>
                <a:cubicBezTo>
                  <a:pt x="1766846" y="60887"/>
                  <a:pt x="1785828" y="41524"/>
                  <a:pt x="1813776" y="41524"/>
                </a:cubicBezTo>
                <a:close/>
                <a:moveTo>
                  <a:pt x="1554887" y="41524"/>
                </a:moveTo>
                <a:cubicBezTo>
                  <a:pt x="1577315" y="41524"/>
                  <a:pt x="1596706" y="54019"/>
                  <a:pt x="1596735" y="89282"/>
                </a:cubicBezTo>
                <a:lnTo>
                  <a:pt x="1596735" y="94937"/>
                </a:lnTo>
                <a:lnTo>
                  <a:pt x="1526734" y="94937"/>
                </a:lnTo>
                <a:cubicBezTo>
                  <a:pt x="1527347" y="117532"/>
                  <a:pt x="1536313" y="132249"/>
                  <a:pt x="1556522" y="132249"/>
                </a:cubicBezTo>
                <a:cubicBezTo>
                  <a:pt x="1569167" y="132249"/>
                  <a:pt x="1578337" y="126420"/>
                  <a:pt x="1580994" y="109481"/>
                </a:cubicBezTo>
                <a:lnTo>
                  <a:pt x="1596502" y="113521"/>
                </a:lnTo>
                <a:cubicBezTo>
                  <a:pt x="1592851" y="133288"/>
                  <a:pt x="1578162" y="146388"/>
                  <a:pt x="1554887" y="146388"/>
                </a:cubicBezTo>
                <a:cubicBezTo>
                  <a:pt x="1526530" y="146388"/>
                  <a:pt x="1509183" y="127834"/>
                  <a:pt x="1509183" y="94764"/>
                </a:cubicBezTo>
                <a:cubicBezTo>
                  <a:pt x="1509183" y="60281"/>
                  <a:pt x="1527961" y="41524"/>
                  <a:pt x="1554887" y="41524"/>
                </a:cubicBezTo>
                <a:close/>
                <a:moveTo>
                  <a:pt x="1232946" y="41524"/>
                </a:moveTo>
                <a:cubicBezTo>
                  <a:pt x="1255404" y="41524"/>
                  <a:pt x="1274766" y="54019"/>
                  <a:pt x="1274795" y="89282"/>
                </a:cubicBezTo>
                <a:lnTo>
                  <a:pt x="1274795" y="94937"/>
                </a:lnTo>
                <a:lnTo>
                  <a:pt x="1204794" y="94937"/>
                </a:lnTo>
                <a:cubicBezTo>
                  <a:pt x="1205407" y="117532"/>
                  <a:pt x="1214373" y="132249"/>
                  <a:pt x="1234581" y="132249"/>
                </a:cubicBezTo>
                <a:cubicBezTo>
                  <a:pt x="1247227" y="132249"/>
                  <a:pt x="1256397" y="126420"/>
                  <a:pt x="1259054" y="109481"/>
                </a:cubicBezTo>
                <a:lnTo>
                  <a:pt x="1274561" y="113521"/>
                </a:lnTo>
                <a:cubicBezTo>
                  <a:pt x="1270911" y="133288"/>
                  <a:pt x="1256221" y="146388"/>
                  <a:pt x="1232946" y="146388"/>
                </a:cubicBezTo>
                <a:cubicBezTo>
                  <a:pt x="1204590" y="146388"/>
                  <a:pt x="1187242" y="127834"/>
                  <a:pt x="1187242" y="94764"/>
                </a:cubicBezTo>
                <a:cubicBezTo>
                  <a:pt x="1187242" y="60281"/>
                  <a:pt x="1206020" y="41524"/>
                  <a:pt x="1232946" y="41524"/>
                </a:cubicBezTo>
                <a:close/>
                <a:moveTo>
                  <a:pt x="917956" y="41524"/>
                </a:moveTo>
                <a:cubicBezTo>
                  <a:pt x="939771" y="41524"/>
                  <a:pt x="953059" y="53211"/>
                  <a:pt x="953059" y="72170"/>
                </a:cubicBezTo>
                <a:lnTo>
                  <a:pt x="953059" y="123361"/>
                </a:lnTo>
                <a:cubicBezTo>
                  <a:pt x="953059" y="131845"/>
                  <a:pt x="953877" y="139088"/>
                  <a:pt x="955717" y="144339"/>
                </a:cubicBezTo>
                <a:lnTo>
                  <a:pt x="938370" y="144339"/>
                </a:lnTo>
                <a:cubicBezTo>
                  <a:pt x="937552" y="142522"/>
                  <a:pt x="936734" y="138482"/>
                  <a:pt x="936325" y="129017"/>
                </a:cubicBezTo>
                <a:cubicBezTo>
                  <a:pt x="933463" y="139088"/>
                  <a:pt x="923271" y="146359"/>
                  <a:pt x="907969" y="146359"/>
                </a:cubicBezTo>
                <a:cubicBezTo>
                  <a:pt x="889804" y="146359"/>
                  <a:pt x="876137" y="135885"/>
                  <a:pt x="876137" y="117734"/>
                </a:cubicBezTo>
                <a:cubicBezTo>
                  <a:pt x="876137" y="103421"/>
                  <a:pt x="885307" y="93148"/>
                  <a:pt x="901018" y="89109"/>
                </a:cubicBezTo>
                <a:lnTo>
                  <a:pt x="930397" y="81837"/>
                </a:lnTo>
                <a:cubicBezTo>
                  <a:pt x="934895" y="80654"/>
                  <a:pt x="936325" y="78634"/>
                  <a:pt x="936325" y="73786"/>
                </a:cubicBezTo>
                <a:lnTo>
                  <a:pt x="936325" y="73180"/>
                </a:lnTo>
                <a:cubicBezTo>
                  <a:pt x="936325" y="61493"/>
                  <a:pt x="929784" y="54423"/>
                  <a:pt x="916730" y="54423"/>
                </a:cubicBezTo>
                <a:cubicBezTo>
                  <a:pt x="901223" y="54423"/>
                  <a:pt x="893279" y="64119"/>
                  <a:pt x="892462" y="77018"/>
                </a:cubicBezTo>
                <a:lnTo>
                  <a:pt x="876750" y="73786"/>
                </a:lnTo>
                <a:cubicBezTo>
                  <a:pt x="877977" y="56241"/>
                  <a:pt x="893279" y="41524"/>
                  <a:pt x="917956" y="41524"/>
                </a:cubicBezTo>
                <a:close/>
                <a:moveTo>
                  <a:pt x="717999" y="41524"/>
                </a:moveTo>
                <a:cubicBezTo>
                  <a:pt x="746794" y="41524"/>
                  <a:pt x="763937" y="60887"/>
                  <a:pt x="763907" y="92744"/>
                </a:cubicBezTo>
                <a:cubicBezTo>
                  <a:pt x="763907" y="124198"/>
                  <a:pt x="747174" y="146388"/>
                  <a:pt x="716364" y="146388"/>
                </a:cubicBezTo>
                <a:cubicBezTo>
                  <a:pt x="687803" y="146388"/>
                  <a:pt x="670456" y="127026"/>
                  <a:pt x="670456" y="95168"/>
                </a:cubicBezTo>
                <a:cubicBezTo>
                  <a:pt x="670456" y="63715"/>
                  <a:pt x="687394" y="41524"/>
                  <a:pt x="717999" y="41524"/>
                </a:cubicBezTo>
                <a:close/>
                <a:moveTo>
                  <a:pt x="616429" y="41524"/>
                </a:moveTo>
                <a:cubicBezTo>
                  <a:pt x="637018" y="41524"/>
                  <a:pt x="649079" y="55635"/>
                  <a:pt x="649108" y="74594"/>
                </a:cubicBezTo>
                <a:lnTo>
                  <a:pt x="649108" y="144368"/>
                </a:lnTo>
                <a:lnTo>
                  <a:pt x="632170" y="144368"/>
                </a:lnTo>
                <a:lnTo>
                  <a:pt x="632170" y="78028"/>
                </a:lnTo>
                <a:cubicBezTo>
                  <a:pt x="632170" y="63917"/>
                  <a:pt x="625015" y="54452"/>
                  <a:pt x="610121" y="54452"/>
                </a:cubicBezTo>
                <a:cubicBezTo>
                  <a:pt x="595023" y="54452"/>
                  <a:pt x="587868" y="63917"/>
                  <a:pt x="587868" y="78028"/>
                </a:cubicBezTo>
                <a:lnTo>
                  <a:pt x="587868" y="144368"/>
                </a:lnTo>
                <a:lnTo>
                  <a:pt x="570930" y="144368"/>
                </a:lnTo>
                <a:lnTo>
                  <a:pt x="570930" y="43544"/>
                </a:lnTo>
                <a:lnTo>
                  <a:pt x="587868" y="43544"/>
                </a:lnTo>
                <a:lnTo>
                  <a:pt x="587868" y="59069"/>
                </a:lnTo>
                <a:cubicBezTo>
                  <a:pt x="591957" y="48392"/>
                  <a:pt x="601944" y="41524"/>
                  <a:pt x="616429" y="41524"/>
                </a:cubicBezTo>
                <a:close/>
                <a:moveTo>
                  <a:pt x="513808" y="41524"/>
                </a:moveTo>
                <a:cubicBezTo>
                  <a:pt x="534396" y="41524"/>
                  <a:pt x="546458" y="55635"/>
                  <a:pt x="546487" y="74594"/>
                </a:cubicBezTo>
                <a:lnTo>
                  <a:pt x="546487" y="144368"/>
                </a:lnTo>
                <a:lnTo>
                  <a:pt x="529549" y="144368"/>
                </a:lnTo>
                <a:lnTo>
                  <a:pt x="529549" y="78028"/>
                </a:lnTo>
                <a:cubicBezTo>
                  <a:pt x="529549" y="63917"/>
                  <a:pt x="522394" y="54452"/>
                  <a:pt x="507500" y="54452"/>
                </a:cubicBezTo>
                <a:cubicBezTo>
                  <a:pt x="492402" y="54452"/>
                  <a:pt x="485247" y="63917"/>
                  <a:pt x="485247" y="78028"/>
                </a:cubicBezTo>
                <a:lnTo>
                  <a:pt x="485247" y="144368"/>
                </a:lnTo>
                <a:lnTo>
                  <a:pt x="468309" y="144368"/>
                </a:lnTo>
                <a:lnTo>
                  <a:pt x="468309" y="43544"/>
                </a:lnTo>
                <a:lnTo>
                  <a:pt x="485247" y="43544"/>
                </a:lnTo>
                <a:lnTo>
                  <a:pt x="485247" y="59069"/>
                </a:lnTo>
                <a:cubicBezTo>
                  <a:pt x="489335" y="48392"/>
                  <a:pt x="499323" y="41524"/>
                  <a:pt x="513808" y="41524"/>
                </a:cubicBezTo>
                <a:close/>
                <a:moveTo>
                  <a:pt x="1007903" y="15323"/>
                </a:moveTo>
                <a:lnTo>
                  <a:pt x="1007903" y="43544"/>
                </a:lnTo>
                <a:lnTo>
                  <a:pt x="1038100" y="43544"/>
                </a:lnTo>
                <a:lnTo>
                  <a:pt x="1038100" y="56443"/>
                </a:lnTo>
                <a:lnTo>
                  <a:pt x="1007903" y="56443"/>
                </a:lnTo>
                <a:lnTo>
                  <a:pt x="1007903" y="115512"/>
                </a:lnTo>
                <a:cubicBezTo>
                  <a:pt x="1007903" y="126795"/>
                  <a:pt x="1011963" y="132249"/>
                  <a:pt x="1021162" y="132249"/>
                </a:cubicBezTo>
                <a:cubicBezTo>
                  <a:pt x="1029923" y="132249"/>
                  <a:pt x="1036056" y="128007"/>
                  <a:pt x="1036056" y="128007"/>
                </a:cubicBezTo>
                <a:lnTo>
                  <a:pt x="1040757" y="140098"/>
                </a:lnTo>
                <a:cubicBezTo>
                  <a:pt x="1037487" y="143128"/>
                  <a:pt x="1028901" y="146359"/>
                  <a:pt x="1018913" y="146359"/>
                </a:cubicBezTo>
                <a:cubicBezTo>
                  <a:pt x="998909" y="146359"/>
                  <a:pt x="990965" y="134673"/>
                  <a:pt x="990965" y="118138"/>
                </a:cubicBezTo>
                <a:lnTo>
                  <a:pt x="990965" y="56443"/>
                </a:lnTo>
                <a:lnTo>
                  <a:pt x="971370" y="56443"/>
                </a:lnTo>
                <a:lnTo>
                  <a:pt x="971370" y="43544"/>
                </a:lnTo>
                <a:lnTo>
                  <a:pt x="990965" y="43544"/>
                </a:lnTo>
                <a:lnTo>
                  <a:pt x="990965" y="19363"/>
                </a:lnTo>
                <a:close/>
                <a:moveTo>
                  <a:pt x="169614" y="10677"/>
                </a:moveTo>
                <a:cubicBezTo>
                  <a:pt x="157758" y="10677"/>
                  <a:pt x="150223" y="17343"/>
                  <a:pt x="150252" y="29030"/>
                </a:cubicBezTo>
                <a:cubicBezTo>
                  <a:pt x="150252" y="35292"/>
                  <a:pt x="152472" y="40543"/>
                  <a:pt x="160240" y="48998"/>
                </a:cubicBezTo>
                <a:lnTo>
                  <a:pt x="169001" y="58665"/>
                </a:lnTo>
                <a:cubicBezTo>
                  <a:pt x="183077" y="52432"/>
                  <a:pt x="188801" y="41524"/>
                  <a:pt x="188801" y="30040"/>
                </a:cubicBezTo>
                <a:cubicBezTo>
                  <a:pt x="188801" y="17545"/>
                  <a:pt x="181646" y="10677"/>
                  <a:pt x="169614" y="10677"/>
                </a:cubicBezTo>
                <a:close/>
                <a:moveTo>
                  <a:pt x="326321" y="3232"/>
                </a:moveTo>
                <a:lnTo>
                  <a:pt x="351611" y="3232"/>
                </a:lnTo>
                <a:lnTo>
                  <a:pt x="351611" y="100997"/>
                </a:lnTo>
                <a:cubicBezTo>
                  <a:pt x="351611" y="127401"/>
                  <a:pt x="338353" y="147571"/>
                  <a:pt x="304272" y="147571"/>
                </a:cubicBezTo>
                <a:cubicBezTo>
                  <a:pt x="270192" y="147571"/>
                  <a:pt x="256933" y="127430"/>
                  <a:pt x="256933" y="100997"/>
                </a:cubicBezTo>
                <a:lnTo>
                  <a:pt x="256933" y="92340"/>
                </a:lnTo>
                <a:lnTo>
                  <a:pt x="282223" y="86079"/>
                </a:lnTo>
                <a:lnTo>
                  <a:pt x="282223" y="105441"/>
                </a:lnTo>
                <a:cubicBezTo>
                  <a:pt x="282223" y="123794"/>
                  <a:pt x="288970" y="134471"/>
                  <a:pt x="304272" y="134471"/>
                </a:cubicBezTo>
                <a:cubicBezTo>
                  <a:pt x="319779" y="134471"/>
                  <a:pt x="326321" y="124400"/>
                  <a:pt x="326321" y="107461"/>
                </a:cubicBezTo>
                <a:close/>
                <a:moveTo>
                  <a:pt x="69388" y="3232"/>
                </a:moveTo>
                <a:lnTo>
                  <a:pt x="94678" y="3232"/>
                </a:lnTo>
                <a:lnTo>
                  <a:pt x="94678" y="100997"/>
                </a:lnTo>
                <a:cubicBezTo>
                  <a:pt x="94678" y="127401"/>
                  <a:pt x="81420" y="147571"/>
                  <a:pt x="47339" y="147571"/>
                </a:cubicBezTo>
                <a:cubicBezTo>
                  <a:pt x="13259" y="147571"/>
                  <a:pt x="0" y="127430"/>
                  <a:pt x="0" y="100997"/>
                </a:cubicBezTo>
                <a:lnTo>
                  <a:pt x="0" y="92340"/>
                </a:lnTo>
                <a:lnTo>
                  <a:pt x="25290" y="86079"/>
                </a:lnTo>
                <a:lnTo>
                  <a:pt x="25290" y="105441"/>
                </a:lnTo>
                <a:cubicBezTo>
                  <a:pt x="25290" y="123794"/>
                  <a:pt x="32036" y="134471"/>
                  <a:pt x="47339" y="134471"/>
                </a:cubicBezTo>
                <a:cubicBezTo>
                  <a:pt x="62846" y="134471"/>
                  <a:pt x="69388" y="124400"/>
                  <a:pt x="69388" y="107461"/>
                </a:cubicBezTo>
                <a:close/>
                <a:moveTo>
                  <a:pt x="1687091" y="3203"/>
                </a:moveTo>
                <a:lnTo>
                  <a:pt x="1704029" y="3203"/>
                </a:lnTo>
                <a:lnTo>
                  <a:pt x="1704029" y="123361"/>
                </a:lnTo>
                <a:cubicBezTo>
                  <a:pt x="1704029" y="132451"/>
                  <a:pt x="1704438" y="139492"/>
                  <a:pt x="1705256" y="144339"/>
                </a:cubicBezTo>
                <a:lnTo>
                  <a:pt x="1688113" y="144339"/>
                </a:lnTo>
                <a:cubicBezTo>
                  <a:pt x="1687500" y="141310"/>
                  <a:pt x="1687091" y="136289"/>
                  <a:pt x="1687091" y="131643"/>
                </a:cubicBezTo>
                <a:lnTo>
                  <a:pt x="1687091" y="123967"/>
                </a:lnTo>
                <a:cubicBezTo>
                  <a:pt x="1683207" y="137097"/>
                  <a:pt x="1671379" y="146359"/>
                  <a:pt x="1655259" y="146359"/>
                </a:cubicBezTo>
                <a:cubicBezTo>
                  <a:pt x="1633853" y="146359"/>
                  <a:pt x="1613848" y="130229"/>
                  <a:pt x="1613848" y="94534"/>
                </a:cubicBezTo>
                <a:cubicBezTo>
                  <a:pt x="1613848" y="59242"/>
                  <a:pt x="1633824" y="41496"/>
                  <a:pt x="1656690" y="41496"/>
                </a:cubicBezTo>
                <a:cubicBezTo>
                  <a:pt x="1674446" y="41496"/>
                  <a:pt x="1683411" y="51797"/>
                  <a:pt x="1687091" y="62878"/>
                </a:cubicBezTo>
                <a:close/>
                <a:moveTo>
                  <a:pt x="1345964" y="3203"/>
                </a:moveTo>
                <a:lnTo>
                  <a:pt x="1374116" y="3203"/>
                </a:lnTo>
                <a:lnTo>
                  <a:pt x="1416578" y="116926"/>
                </a:lnTo>
                <a:lnTo>
                  <a:pt x="1458807" y="3203"/>
                </a:lnTo>
                <a:lnTo>
                  <a:pt x="1485732" y="3203"/>
                </a:lnTo>
                <a:lnTo>
                  <a:pt x="1485732" y="144339"/>
                </a:lnTo>
                <a:lnTo>
                  <a:pt x="1467976" y="144339"/>
                </a:lnTo>
                <a:lnTo>
                  <a:pt x="1467976" y="22566"/>
                </a:lnTo>
                <a:lnTo>
                  <a:pt x="1422886" y="144339"/>
                </a:lnTo>
                <a:lnTo>
                  <a:pt x="1409219" y="144339"/>
                </a:lnTo>
                <a:lnTo>
                  <a:pt x="1363720" y="22768"/>
                </a:lnTo>
                <a:lnTo>
                  <a:pt x="1363720" y="144339"/>
                </a:lnTo>
                <a:lnTo>
                  <a:pt x="1345964" y="144339"/>
                </a:lnTo>
                <a:close/>
                <a:moveTo>
                  <a:pt x="424007" y="3203"/>
                </a:moveTo>
                <a:lnTo>
                  <a:pt x="441763" y="3203"/>
                </a:lnTo>
                <a:lnTo>
                  <a:pt x="441763" y="144339"/>
                </a:lnTo>
                <a:lnTo>
                  <a:pt x="424007" y="144339"/>
                </a:lnTo>
                <a:close/>
                <a:moveTo>
                  <a:pt x="1882726" y="202"/>
                </a:moveTo>
                <a:cubicBezTo>
                  <a:pt x="1889443" y="202"/>
                  <a:pt x="1894554" y="5425"/>
                  <a:pt x="1894554" y="12091"/>
                </a:cubicBezTo>
                <a:cubicBezTo>
                  <a:pt x="1894554" y="18728"/>
                  <a:pt x="1889472" y="23778"/>
                  <a:pt x="1882726" y="23778"/>
                </a:cubicBezTo>
                <a:cubicBezTo>
                  <a:pt x="1876009" y="23778"/>
                  <a:pt x="1870694" y="18757"/>
                  <a:pt x="1870694" y="12091"/>
                </a:cubicBezTo>
                <a:cubicBezTo>
                  <a:pt x="1870694" y="5454"/>
                  <a:pt x="1875980" y="202"/>
                  <a:pt x="1882726" y="202"/>
                </a:cubicBezTo>
                <a:close/>
                <a:moveTo>
                  <a:pt x="1737058" y="202"/>
                </a:moveTo>
                <a:cubicBezTo>
                  <a:pt x="1743804" y="202"/>
                  <a:pt x="1748886" y="5425"/>
                  <a:pt x="1748886" y="12091"/>
                </a:cubicBezTo>
                <a:cubicBezTo>
                  <a:pt x="1748886" y="18728"/>
                  <a:pt x="1743804" y="23778"/>
                  <a:pt x="1737058" y="23778"/>
                </a:cubicBezTo>
                <a:cubicBezTo>
                  <a:pt x="1730342" y="23778"/>
                  <a:pt x="1725026" y="18757"/>
                  <a:pt x="1725026" y="12091"/>
                </a:cubicBezTo>
                <a:cubicBezTo>
                  <a:pt x="1725026" y="5454"/>
                  <a:pt x="1730312" y="202"/>
                  <a:pt x="1737058" y="202"/>
                </a:cubicBezTo>
                <a:close/>
                <a:moveTo>
                  <a:pt x="1065639" y="202"/>
                </a:moveTo>
                <a:cubicBezTo>
                  <a:pt x="1072385" y="202"/>
                  <a:pt x="1077495" y="5425"/>
                  <a:pt x="1077466" y="12091"/>
                </a:cubicBezTo>
                <a:cubicBezTo>
                  <a:pt x="1077466" y="18728"/>
                  <a:pt x="1072385" y="23778"/>
                  <a:pt x="1065639" y="23778"/>
                </a:cubicBezTo>
                <a:cubicBezTo>
                  <a:pt x="1058922" y="23778"/>
                  <a:pt x="1053607" y="18757"/>
                  <a:pt x="1053607" y="12091"/>
                </a:cubicBezTo>
                <a:cubicBezTo>
                  <a:pt x="1053607" y="5454"/>
                  <a:pt x="1058893" y="202"/>
                  <a:pt x="1065639" y="202"/>
                </a:cubicBezTo>
                <a:close/>
                <a:moveTo>
                  <a:pt x="170228" y="0"/>
                </a:moveTo>
                <a:cubicBezTo>
                  <a:pt x="194730" y="0"/>
                  <a:pt x="208601" y="12091"/>
                  <a:pt x="208601" y="27414"/>
                </a:cubicBezTo>
                <a:cubicBezTo>
                  <a:pt x="208601" y="38091"/>
                  <a:pt x="202060" y="45766"/>
                  <a:pt x="186553" y="54019"/>
                </a:cubicBezTo>
                <a:lnTo>
                  <a:pt x="186961" y="54827"/>
                </a:lnTo>
                <a:cubicBezTo>
                  <a:pt x="193269" y="52403"/>
                  <a:pt x="202877" y="49979"/>
                  <a:pt x="211434" y="49979"/>
                </a:cubicBezTo>
                <a:cubicBezTo>
                  <a:pt x="227759" y="49979"/>
                  <a:pt x="238155" y="60252"/>
                  <a:pt x="238155" y="75575"/>
                </a:cubicBezTo>
                <a:cubicBezTo>
                  <a:pt x="238155" y="87897"/>
                  <a:pt x="231818" y="102007"/>
                  <a:pt x="220808" y="114906"/>
                </a:cubicBezTo>
                <a:lnTo>
                  <a:pt x="246946" y="143358"/>
                </a:lnTo>
                <a:lnTo>
                  <a:pt x="246946" y="144368"/>
                </a:lnTo>
                <a:lnTo>
                  <a:pt x="214909" y="144368"/>
                </a:lnTo>
                <a:lnTo>
                  <a:pt x="202673" y="131268"/>
                </a:lnTo>
                <a:cubicBezTo>
                  <a:pt x="187575" y="141742"/>
                  <a:pt x="170841" y="147600"/>
                  <a:pt x="156560" y="147600"/>
                </a:cubicBezTo>
                <a:cubicBezTo>
                  <a:pt x="131679" y="147600"/>
                  <a:pt x="115559" y="130258"/>
                  <a:pt x="115559" y="109481"/>
                </a:cubicBezTo>
                <a:cubicBezTo>
                  <a:pt x="115559" y="93754"/>
                  <a:pt x="124729" y="78432"/>
                  <a:pt x="144733" y="68967"/>
                </a:cubicBezTo>
                <a:lnTo>
                  <a:pt x="144529" y="68563"/>
                </a:lnTo>
                <a:cubicBezTo>
                  <a:pt x="132701" y="55866"/>
                  <a:pt x="128204" y="45362"/>
                  <a:pt x="128204" y="34888"/>
                </a:cubicBezTo>
                <a:cubicBezTo>
                  <a:pt x="128204" y="15525"/>
                  <a:pt x="142076" y="0"/>
                  <a:pt x="170228" y="0"/>
                </a:cubicBezTo>
                <a:close/>
              </a:path>
            </a:pathLst>
          </a:custGeom>
          <a:solidFill>
            <a:schemeClr val="bg1"/>
          </a:solidFill>
        </p:spPr>
        <p:txBody>
          <a:bodyPr wrap="square">
            <a:noAutofit/>
          </a:bodyPr>
          <a:lstStyle/>
          <a:p>
            <a:r>
              <a:rPr lang="en-US"/>
              <a:t> </a:t>
            </a:r>
          </a:p>
        </p:txBody>
      </p:sp>
    </p:spTree>
    <p:extLst>
      <p:ext uri="{BB962C8B-B14F-4D97-AF65-F5344CB8AC3E}">
        <p14:creationId xmlns:p14="http://schemas.microsoft.com/office/powerpoint/2010/main" val="12289448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ection Header Red with Imag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66399"/>
            <a:ext cx="5732004" cy="3965875"/>
          </a:xfrm>
        </p:spPr>
        <p:txBody>
          <a:bodyPr anchor="t">
            <a:normAutofit/>
          </a:bodyPr>
          <a:lstStyle>
            <a:lvl1pPr>
              <a:lnSpc>
                <a:spcPct val="80000"/>
              </a:lnSpc>
              <a:defRPr lang="en-GB" sz="7000" b="0" i="0" kern="1200" spc="0" baseline="0" dirty="0">
                <a:solidFill>
                  <a:schemeClr val="bg1"/>
                </a:solidFill>
                <a:latin typeface="+mj-lt"/>
                <a:ea typeface="+mj-ea"/>
                <a:cs typeface="+mj-cs"/>
              </a:defRPr>
            </a:lvl1pPr>
          </a:lstStyle>
          <a:p>
            <a:r>
              <a:rPr lang="en-GB"/>
              <a:t>Click to edit Master title style</a:t>
            </a:r>
            <a:br>
              <a:rPr lang="en-GB"/>
            </a:br>
            <a:endParaRPr lang="en-GB"/>
          </a:p>
        </p:txBody>
      </p:sp>
      <p:sp>
        <p:nvSpPr>
          <p:cNvPr id="10" name="Picture Placeholder 3">
            <a:extLst>
              <a:ext uri="{FF2B5EF4-FFF2-40B4-BE49-F238E27FC236}">
                <a16:creationId xmlns:a16="http://schemas.microsoft.com/office/drawing/2014/main" id="{7474C3C3-E6CF-FCE1-1181-F02BC23A1017}"/>
              </a:ext>
            </a:extLst>
          </p:cNvPr>
          <p:cNvSpPr>
            <a:spLocks noGrp="1"/>
          </p:cNvSpPr>
          <p:nvPr>
            <p:ph type="pic" sz="quarter" idx="11" hasCustomPrompt="1"/>
          </p:nvPr>
        </p:nvSpPr>
        <p:spPr>
          <a:xfrm>
            <a:off x="6165851" y="0"/>
            <a:ext cx="6026150"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4" name="Footer Placeholder 4">
            <a:extLst>
              <a:ext uri="{FF2B5EF4-FFF2-40B4-BE49-F238E27FC236}">
                <a16:creationId xmlns:a16="http://schemas.microsoft.com/office/drawing/2014/main" id="{225F254E-C308-E8CA-73B7-DF67D354B850}"/>
              </a:ext>
            </a:extLst>
          </p:cNvPr>
          <p:cNvSpPr>
            <a:spLocks noGrp="1"/>
          </p:cNvSpPr>
          <p:nvPr>
            <p:ph type="ftr" sz="quarter" idx="3"/>
          </p:nvPr>
        </p:nvSpPr>
        <p:spPr>
          <a:xfrm>
            <a:off x="288259" y="5868000"/>
            <a:ext cx="573200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5" name="Subtitle 2">
            <a:extLst>
              <a:ext uri="{FF2B5EF4-FFF2-40B4-BE49-F238E27FC236}">
                <a16:creationId xmlns:a16="http://schemas.microsoft.com/office/drawing/2014/main" id="{6F9D9E1F-908D-AE0A-5E38-471673E1AA2B}"/>
              </a:ext>
            </a:extLst>
          </p:cNvPr>
          <p:cNvSpPr>
            <a:spLocks noGrp="1"/>
          </p:cNvSpPr>
          <p:nvPr>
            <p:ph type="subTitle" idx="1" hasCustomPrompt="1"/>
          </p:nvPr>
        </p:nvSpPr>
        <p:spPr>
          <a:xfrm>
            <a:off x="284806" y="4889500"/>
            <a:ext cx="5762426"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6" name="Graphic 6">
            <a:extLst>
              <a:ext uri="{FF2B5EF4-FFF2-40B4-BE49-F238E27FC236}">
                <a16:creationId xmlns:a16="http://schemas.microsoft.com/office/drawing/2014/main" id="{99B07128-9331-0D22-08A0-4A3FCED04BCF}"/>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31499430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hasCustomPrompt="1"/>
          </p:nvPr>
        </p:nvSpPr>
        <p:spPr>
          <a:xfrm>
            <a:off x="289384" y="269999"/>
            <a:ext cx="5732004" cy="3962275"/>
          </a:xfrm>
        </p:spPr>
        <p:txBody>
          <a:bodyPr anchor="t">
            <a:normAutofit/>
          </a:bodyPr>
          <a:lstStyle>
            <a:lvl1pPr>
              <a:lnSpc>
                <a:spcPct val="80000"/>
              </a:lnSpc>
              <a:defRPr lang="en-GB" sz="7000" b="0" i="0" kern="1200" spc="0" baseline="0" dirty="0">
                <a:solidFill>
                  <a:schemeClr val="accent1"/>
                </a:solidFill>
                <a:latin typeface="+mj-lt"/>
                <a:ea typeface="+mj-ea"/>
                <a:cs typeface="+mj-cs"/>
              </a:defRPr>
            </a:lvl1pPr>
          </a:lstStyle>
          <a:p>
            <a:r>
              <a:rPr lang="en-GB"/>
              <a:t>Click to edit Master title style</a:t>
            </a:r>
            <a:br>
              <a:rPr lang="en-GB"/>
            </a:br>
            <a:endParaRPr lang="en-GB"/>
          </a:p>
        </p:txBody>
      </p:sp>
      <p:sp>
        <p:nvSpPr>
          <p:cNvPr id="6" name="Picture Placeholder 3">
            <a:extLst>
              <a:ext uri="{FF2B5EF4-FFF2-40B4-BE49-F238E27FC236}">
                <a16:creationId xmlns:a16="http://schemas.microsoft.com/office/drawing/2014/main" id="{4C3BD605-06B1-68EF-DD24-2EA9D4780A82}"/>
              </a:ext>
            </a:extLst>
          </p:cNvPr>
          <p:cNvSpPr>
            <a:spLocks noGrp="1"/>
          </p:cNvSpPr>
          <p:nvPr>
            <p:ph type="pic" sz="quarter" idx="11" hasCustomPrompt="1"/>
          </p:nvPr>
        </p:nvSpPr>
        <p:spPr>
          <a:xfrm>
            <a:off x="6165851" y="0"/>
            <a:ext cx="6026150" cy="6858000"/>
          </a:xfrm>
          <a:solidFill>
            <a:srgbClr val="F6F3F2"/>
          </a:solidFill>
        </p:spPr>
        <p:txBody>
          <a:bodyPr/>
          <a:lstStyle>
            <a:lvl1pPr>
              <a:defRPr lang="en-US"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p:txBody>
      </p:sp>
      <p:sp>
        <p:nvSpPr>
          <p:cNvPr id="3" name="Footer Placeholder 4">
            <a:extLst>
              <a:ext uri="{FF2B5EF4-FFF2-40B4-BE49-F238E27FC236}">
                <a16:creationId xmlns:a16="http://schemas.microsoft.com/office/drawing/2014/main" id="{B39B618F-2071-CF8F-C3F6-63092DC24434}"/>
              </a:ext>
            </a:extLst>
          </p:cNvPr>
          <p:cNvSpPr>
            <a:spLocks noGrp="1"/>
          </p:cNvSpPr>
          <p:nvPr>
            <p:ph type="ftr" sz="quarter" idx="3"/>
          </p:nvPr>
        </p:nvSpPr>
        <p:spPr>
          <a:xfrm>
            <a:off x="288259" y="5868000"/>
            <a:ext cx="573200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Subtitle 2">
            <a:extLst>
              <a:ext uri="{FF2B5EF4-FFF2-40B4-BE49-F238E27FC236}">
                <a16:creationId xmlns:a16="http://schemas.microsoft.com/office/drawing/2014/main" id="{A0E68614-F52A-AD0A-D435-2C2D756FA9A7}"/>
              </a:ext>
            </a:extLst>
          </p:cNvPr>
          <p:cNvSpPr>
            <a:spLocks noGrp="1"/>
          </p:cNvSpPr>
          <p:nvPr>
            <p:ph type="subTitle" idx="1" hasCustomPrompt="1"/>
          </p:nvPr>
        </p:nvSpPr>
        <p:spPr>
          <a:xfrm>
            <a:off x="284806" y="4889500"/>
            <a:ext cx="5762426"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Tree>
    <p:extLst>
      <p:ext uri="{BB962C8B-B14F-4D97-AF65-F5344CB8AC3E}">
        <p14:creationId xmlns:p14="http://schemas.microsoft.com/office/powerpoint/2010/main" val="112811343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C22AC-FEA7-AD51-FB22-01EC3D276410}"/>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GB"/>
              <a:t>Click to edit Master title style</a:t>
            </a:r>
          </a:p>
        </p:txBody>
      </p:sp>
      <p:sp>
        <p:nvSpPr>
          <p:cNvPr id="6" name="Text Placeholder 5">
            <a:extLst>
              <a:ext uri="{FF2B5EF4-FFF2-40B4-BE49-F238E27FC236}">
                <a16:creationId xmlns:a16="http://schemas.microsoft.com/office/drawing/2014/main" id="{D07DAC6C-95A8-D53D-7D6B-43128BEEF186}"/>
              </a:ext>
            </a:extLst>
          </p:cNvPr>
          <p:cNvSpPr>
            <a:spLocks noGrp="1"/>
          </p:cNvSpPr>
          <p:nvPr>
            <p:ph type="body" sz="quarter" idx="13"/>
          </p:nvPr>
        </p:nvSpPr>
        <p:spPr>
          <a:xfrm>
            <a:off x="3225801" y="277200"/>
            <a:ext cx="8966200" cy="5488600"/>
          </a:xfrm>
        </p:spPr>
        <p:txBody>
          <a:bodyPr/>
          <a:lstStyle>
            <a:lvl1pPr marL="981075" indent="-981075">
              <a:lnSpc>
                <a:spcPct val="80000"/>
              </a:lnSpc>
              <a:spcBef>
                <a:spcPts val="600"/>
              </a:spcBef>
              <a:spcAft>
                <a:spcPts val="600"/>
              </a:spcAft>
              <a:buFont typeface="+mj-lt"/>
              <a:buAutoNum type="arabicPeriod"/>
              <a:tabLst/>
              <a:defRPr sz="3000" b="0" i="0">
                <a:latin typeface="+mj-lt"/>
              </a:defRPr>
            </a:lvl1pPr>
            <a:lvl2pPr marL="1201738" indent="-220663">
              <a:tabLst/>
              <a:defRPr/>
            </a:lvl2pPr>
            <a:lvl3pPr marL="1201738" indent="-220663">
              <a:tabLst/>
              <a:defRPr/>
            </a:lvl3pPr>
            <a:lvl4pPr marL="1201738" indent="-220663">
              <a:tabLst/>
              <a:defRPr/>
            </a:lvl4pPr>
            <a:lvl5pPr marL="1201738" indent="-220663">
              <a:tabLs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9" name="Footer Placeholder 4">
            <a:extLst>
              <a:ext uri="{FF2B5EF4-FFF2-40B4-BE49-F238E27FC236}">
                <a16:creationId xmlns:a16="http://schemas.microsoft.com/office/drawing/2014/main" id="{73D73DEF-9C82-2768-837B-EB448FCEC2C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445768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anel">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1E30424-3D6B-9C32-D056-E12FEE159594}"/>
              </a:ext>
            </a:extLst>
          </p:cNvPr>
          <p:cNvSpPr>
            <a:spLocks noGrp="1"/>
          </p:cNvSpPr>
          <p:nvPr>
            <p:ph type="title"/>
          </p:nvPr>
        </p:nvSpPr>
        <p:spPr>
          <a:xfrm>
            <a:off x="287338" y="266400"/>
            <a:ext cx="7694612" cy="1758623"/>
          </a:xfrm>
        </p:spPr>
        <p:txBody>
          <a:bodyPr anchor="t"/>
          <a:lstStyle>
            <a:lvl1pPr>
              <a:lnSpc>
                <a:spcPct val="80000"/>
              </a:lnSpc>
              <a:defRPr lang="en-GB" sz="7000" b="0" i="0" kern="1200" spc="0" baseline="0" smtClean="0">
                <a:solidFill>
                  <a:schemeClr val="accent1"/>
                </a:solidFill>
                <a:latin typeface="+mj-lt"/>
                <a:ea typeface="+mj-ea"/>
                <a:cs typeface="+mj-cs"/>
              </a:defRPr>
            </a:lvl1pPr>
          </a:lstStyle>
          <a:p>
            <a:r>
              <a:rPr lang="en-GB"/>
              <a:t>Click to edit Master title style</a:t>
            </a:r>
          </a:p>
        </p:txBody>
      </p:sp>
      <p:sp>
        <p:nvSpPr>
          <p:cNvPr id="4" name="Slide Number Placeholder 5">
            <a:extLst>
              <a:ext uri="{FF2B5EF4-FFF2-40B4-BE49-F238E27FC236}">
                <a16:creationId xmlns:a16="http://schemas.microsoft.com/office/drawing/2014/main" id="{FC72F9C5-6F6D-587C-351F-0B5583DF1799}"/>
              </a:ext>
            </a:extLst>
          </p:cNvPr>
          <p:cNvSpPr>
            <a:spLocks noGrp="1"/>
          </p:cNvSpPr>
          <p:nvPr>
            <p:ph type="sldNum" sz="quarter" idx="12"/>
          </p:nvPr>
        </p:nvSpPr>
        <p:spPr>
          <a:xfrm>
            <a:off x="11581942" y="6433878"/>
            <a:ext cx="320674" cy="153463"/>
          </a:xfrm>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59742FCF-8FC7-F781-403E-AD00D13802D4}"/>
              </a:ext>
            </a:extLst>
          </p:cNvPr>
          <p:cNvSpPr>
            <a:spLocks noGrp="1"/>
          </p:cNvSpPr>
          <p:nvPr>
            <p:ph type="ftr" sz="quarter" idx="3"/>
          </p:nvPr>
        </p:nvSpPr>
        <p:spPr>
          <a:xfrm>
            <a:off x="288259" y="5868000"/>
            <a:ext cx="780164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5" name="Subtitle 2">
            <a:extLst>
              <a:ext uri="{FF2B5EF4-FFF2-40B4-BE49-F238E27FC236}">
                <a16:creationId xmlns:a16="http://schemas.microsoft.com/office/drawing/2014/main" id="{9137902E-418A-6086-125B-35CF695BBECC}"/>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6" name="Rectangle 5">
            <a:extLst>
              <a:ext uri="{FF2B5EF4-FFF2-40B4-BE49-F238E27FC236}">
                <a16:creationId xmlns:a16="http://schemas.microsoft.com/office/drawing/2014/main" id="{50CD4E66-FCDE-4589-950A-448580DCE772}"/>
              </a:ext>
            </a:extLst>
          </p:cNvPr>
          <p:cNvSpPr/>
          <p:nvPr userDrawn="1"/>
        </p:nvSpPr>
        <p:spPr>
          <a:xfrm>
            <a:off x="8124825" y="2"/>
            <a:ext cx="4067175" cy="2282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0" name="Rectangle 9">
            <a:extLst>
              <a:ext uri="{FF2B5EF4-FFF2-40B4-BE49-F238E27FC236}">
                <a16:creationId xmlns:a16="http://schemas.microsoft.com/office/drawing/2014/main" id="{01983749-CBBE-20C9-5CE9-A0FB7E9642E0}"/>
              </a:ext>
            </a:extLst>
          </p:cNvPr>
          <p:cNvSpPr/>
          <p:nvPr userDrawn="1"/>
        </p:nvSpPr>
        <p:spPr>
          <a:xfrm>
            <a:off x="10186988" y="0"/>
            <a:ext cx="2005012" cy="4575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Tree>
    <p:extLst>
      <p:ext uri="{BB962C8B-B14F-4D97-AF65-F5344CB8AC3E}">
        <p14:creationId xmlns:p14="http://schemas.microsoft.com/office/powerpoint/2010/main" val="27608774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GB"/>
              <a:t>Click to edit Master title style</a:t>
            </a:r>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225799" y="93313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225800" y="2317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4644000" y="2317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9106462" y="2317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225799" y="53899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225800" y="625471"/>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4644000" y="625471"/>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9106462" y="625471"/>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225800" y="1022195"/>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4644000" y="1022195"/>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9106462" y="1022195"/>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225799" y="13351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225800" y="14189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4644000" y="14189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9106462" y="14189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225799" y="1737173"/>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225800" y="1815643"/>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4644000" y="1815643"/>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9106462" y="1815643"/>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225799" y="212342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225800" y="221236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4644000" y="221236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9106462" y="221236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225799" y="2525448"/>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225800" y="260765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4644000" y="260765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9106462" y="260765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225799" y="2919586"/>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225800" y="300293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4644000" y="300293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9106462" y="300293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225799" y="331372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225800" y="3398222"/>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4644000" y="3398222"/>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9106462" y="3398222"/>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97" name="Picture Placeholder 99">
            <a:extLst>
              <a:ext uri="{FF2B5EF4-FFF2-40B4-BE49-F238E27FC236}">
                <a16:creationId xmlns:a16="http://schemas.microsoft.com/office/drawing/2014/main" id="{F876AA1D-D562-3A3B-A233-9C23797C9A2F}"/>
              </a:ext>
            </a:extLst>
          </p:cNvPr>
          <p:cNvSpPr>
            <a:spLocks noGrp="1"/>
          </p:cNvSpPr>
          <p:nvPr>
            <p:ph type="pic" sz="quarter" idx="63" hasCustomPrompt="1"/>
          </p:nvPr>
        </p:nvSpPr>
        <p:spPr>
          <a:xfrm>
            <a:off x="3225799" y="371574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198" name="Text Placeholder 5">
            <a:extLst>
              <a:ext uri="{FF2B5EF4-FFF2-40B4-BE49-F238E27FC236}">
                <a16:creationId xmlns:a16="http://schemas.microsoft.com/office/drawing/2014/main" id="{4AAF2467-86C6-2863-72E4-0D257BDEFEC8}"/>
              </a:ext>
            </a:extLst>
          </p:cNvPr>
          <p:cNvSpPr>
            <a:spLocks noGrp="1"/>
          </p:cNvSpPr>
          <p:nvPr>
            <p:ph type="body" sz="quarter" idx="40" hasCustomPrompt="1"/>
          </p:nvPr>
        </p:nvSpPr>
        <p:spPr>
          <a:xfrm>
            <a:off x="3225800" y="3793507"/>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9" name="Text Placeholder 5">
            <a:extLst>
              <a:ext uri="{FF2B5EF4-FFF2-40B4-BE49-F238E27FC236}">
                <a16:creationId xmlns:a16="http://schemas.microsoft.com/office/drawing/2014/main" id="{D10BCF98-803A-D107-CF63-05EE97CCF877}"/>
              </a:ext>
            </a:extLst>
          </p:cNvPr>
          <p:cNvSpPr>
            <a:spLocks noGrp="1"/>
          </p:cNvSpPr>
          <p:nvPr>
            <p:ph type="body" sz="quarter" idx="41"/>
          </p:nvPr>
        </p:nvSpPr>
        <p:spPr>
          <a:xfrm>
            <a:off x="4644000" y="3793507"/>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00" name="Text Placeholder 5">
            <a:extLst>
              <a:ext uri="{FF2B5EF4-FFF2-40B4-BE49-F238E27FC236}">
                <a16:creationId xmlns:a16="http://schemas.microsoft.com/office/drawing/2014/main" id="{66FCBF15-2260-D8AF-4A2A-454AC1F084CE}"/>
              </a:ext>
            </a:extLst>
          </p:cNvPr>
          <p:cNvSpPr>
            <a:spLocks noGrp="1"/>
          </p:cNvSpPr>
          <p:nvPr>
            <p:ph type="body" sz="quarter" idx="42" hasCustomPrompt="1"/>
          </p:nvPr>
        </p:nvSpPr>
        <p:spPr>
          <a:xfrm>
            <a:off x="9106462" y="3793507"/>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225799" y="410199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02" name="Text Placeholder 5">
            <a:extLst>
              <a:ext uri="{FF2B5EF4-FFF2-40B4-BE49-F238E27FC236}">
                <a16:creationId xmlns:a16="http://schemas.microsoft.com/office/drawing/2014/main" id="{F1F57BF8-4802-2C8C-0E82-371529BD021B}"/>
              </a:ext>
            </a:extLst>
          </p:cNvPr>
          <p:cNvSpPr>
            <a:spLocks noGrp="1"/>
          </p:cNvSpPr>
          <p:nvPr>
            <p:ph type="body" sz="quarter" idx="43" hasCustomPrompt="1"/>
          </p:nvPr>
        </p:nvSpPr>
        <p:spPr>
          <a:xfrm>
            <a:off x="3225800" y="4185778"/>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3" name="Text Placeholder 5">
            <a:extLst>
              <a:ext uri="{FF2B5EF4-FFF2-40B4-BE49-F238E27FC236}">
                <a16:creationId xmlns:a16="http://schemas.microsoft.com/office/drawing/2014/main" id="{04A64809-4725-EAB5-6238-C72786840E58}"/>
              </a:ext>
            </a:extLst>
          </p:cNvPr>
          <p:cNvSpPr>
            <a:spLocks noGrp="1"/>
          </p:cNvSpPr>
          <p:nvPr>
            <p:ph type="body" sz="quarter" idx="44"/>
          </p:nvPr>
        </p:nvSpPr>
        <p:spPr>
          <a:xfrm>
            <a:off x="4644000" y="4185778"/>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04" name="Text Placeholder 5">
            <a:extLst>
              <a:ext uri="{FF2B5EF4-FFF2-40B4-BE49-F238E27FC236}">
                <a16:creationId xmlns:a16="http://schemas.microsoft.com/office/drawing/2014/main" id="{4CB9BFE3-9BB1-5FD8-09B8-E24BA20F557E}"/>
              </a:ext>
            </a:extLst>
          </p:cNvPr>
          <p:cNvSpPr>
            <a:spLocks noGrp="1"/>
          </p:cNvSpPr>
          <p:nvPr>
            <p:ph type="body" sz="quarter" idx="45" hasCustomPrompt="1"/>
          </p:nvPr>
        </p:nvSpPr>
        <p:spPr>
          <a:xfrm>
            <a:off x="9106462" y="4185778"/>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5" name="Picture Placeholder 101">
            <a:extLst>
              <a:ext uri="{FF2B5EF4-FFF2-40B4-BE49-F238E27FC236}">
                <a16:creationId xmlns:a16="http://schemas.microsoft.com/office/drawing/2014/main" id="{44DB8248-2938-15C7-274A-CA5D91633846}"/>
              </a:ext>
            </a:extLst>
          </p:cNvPr>
          <p:cNvSpPr>
            <a:spLocks noGrp="1"/>
          </p:cNvSpPr>
          <p:nvPr>
            <p:ph type="pic" sz="quarter" idx="65" hasCustomPrompt="1"/>
          </p:nvPr>
        </p:nvSpPr>
        <p:spPr>
          <a:xfrm>
            <a:off x="3225799" y="44961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06" name="Text Placeholder 5">
            <a:extLst>
              <a:ext uri="{FF2B5EF4-FFF2-40B4-BE49-F238E27FC236}">
                <a16:creationId xmlns:a16="http://schemas.microsoft.com/office/drawing/2014/main" id="{611AE180-E3A1-4890-5ADE-0648958344D8}"/>
              </a:ext>
            </a:extLst>
          </p:cNvPr>
          <p:cNvSpPr>
            <a:spLocks noGrp="1"/>
          </p:cNvSpPr>
          <p:nvPr>
            <p:ph type="body" sz="quarter" idx="46" hasCustomPrompt="1"/>
          </p:nvPr>
        </p:nvSpPr>
        <p:spPr>
          <a:xfrm>
            <a:off x="3225800" y="457804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07" name="Text Placeholder 5">
            <a:extLst>
              <a:ext uri="{FF2B5EF4-FFF2-40B4-BE49-F238E27FC236}">
                <a16:creationId xmlns:a16="http://schemas.microsoft.com/office/drawing/2014/main" id="{E90EADE4-597A-8C59-D59C-21DE4011EC86}"/>
              </a:ext>
            </a:extLst>
          </p:cNvPr>
          <p:cNvSpPr>
            <a:spLocks noGrp="1"/>
          </p:cNvSpPr>
          <p:nvPr>
            <p:ph type="body" sz="quarter" idx="47"/>
          </p:nvPr>
        </p:nvSpPr>
        <p:spPr>
          <a:xfrm>
            <a:off x="4644000" y="457804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08" name="Text Placeholder 5">
            <a:extLst>
              <a:ext uri="{FF2B5EF4-FFF2-40B4-BE49-F238E27FC236}">
                <a16:creationId xmlns:a16="http://schemas.microsoft.com/office/drawing/2014/main" id="{8988DD51-F3BF-BE97-FF13-DAAFB4A50B04}"/>
              </a:ext>
            </a:extLst>
          </p:cNvPr>
          <p:cNvSpPr>
            <a:spLocks noGrp="1"/>
          </p:cNvSpPr>
          <p:nvPr>
            <p:ph type="body" sz="quarter" idx="48" hasCustomPrompt="1"/>
          </p:nvPr>
        </p:nvSpPr>
        <p:spPr>
          <a:xfrm>
            <a:off x="9106462" y="457804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9" name="Picture Placeholder 102">
            <a:extLst>
              <a:ext uri="{FF2B5EF4-FFF2-40B4-BE49-F238E27FC236}">
                <a16:creationId xmlns:a16="http://schemas.microsoft.com/office/drawing/2014/main" id="{5DAB147A-0351-E869-E2C9-849967B3E0CC}"/>
              </a:ext>
            </a:extLst>
          </p:cNvPr>
          <p:cNvSpPr>
            <a:spLocks noGrp="1"/>
          </p:cNvSpPr>
          <p:nvPr>
            <p:ph type="pic" sz="quarter" idx="66" hasCustomPrompt="1"/>
          </p:nvPr>
        </p:nvSpPr>
        <p:spPr>
          <a:xfrm>
            <a:off x="3225799" y="4890274"/>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10" name="Text Placeholder 5">
            <a:extLst>
              <a:ext uri="{FF2B5EF4-FFF2-40B4-BE49-F238E27FC236}">
                <a16:creationId xmlns:a16="http://schemas.microsoft.com/office/drawing/2014/main" id="{3A1DC516-9D33-7E76-1881-D60014DC876A}"/>
              </a:ext>
            </a:extLst>
          </p:cNvPr>
          <p:cNvSpPr>
            <a:spLocks noGrp="1"/>
          </p:cNvSpPr>
          <p:nvPr>
            <p:ph type="body" sz="quarter" idx="49" hasCustomPrompt="1"/>
          </p:nvPr>
        </p:nvSpPr>
        <p:spPr>
          <a:xfrm>
            <a:off x="3225800" y="496901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1" name="Text Placeholder 5">
            <a:extLst>
              <a:ext uri="{FF2B5EF4-FFF2-40B4-BE49-F238E27FC236}">
                <a16:creationId xmlns:a16="http://schemas.microsoft.com/office/drawing/2014/main" id="{50E9B1C4-B2F3-4C78-8518-39911DF5B99E}"/>
              </a:ext>
            </a:extLst>
          </p:cNvPr>
          <p:cNvSpPr>
            <a:spLocks noGrp="1"/>
          </p:cNvSpPr>
          <p:nvPr>
            <p:ph type="body" sz="quarter" idx="50"/>
          </p:nvPr>
        </p:nvSpPr>
        <p:spPr>
          <a:xfrm>
            <a:off x="4644000" y="496901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12" name="Text Placeholder 5">
            <a:extLst>
              <a:ext uri="{FF2B5EF4-FFF2-40B4-BE49-F238E27FC236}">
                <a16:creationId xmlns:a16="http://schemas.microsoft.com/office/drawing/2014/main" id="{BE4B6B57-1237-7AB3-7574-6A37E89A9F5C}"/>
              </a:ext>
            </a:extLst>
          </p:cNvPr>
          <p:cNvSpPr>
            <a:spLocks noGrp="1"/>
          </p:cNvSpPr>
          <p:nvPr>
            <p:ph type="body" sz="quarter" idx="51" hasCustomPrompt="1"/>
          </p:nvPr>
        </p:nvSpPr>
        <p:spPr>
          <a:xfrm>
            <a:off x="9106462" y="496901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13" name="Picture Placeholder 103">
            <a:extLst>
              <a:ext uri="{FF2B5EF4-FFF2-40B4-BE49-F238E27FC236}">
                <a16:creationId xmlns:a16="http://schemas.microsoft.com/office/drawing/2014/main" id="{469187E8-1DE2-B301-6DE0-4B9CEA368C43}"/>
              </a:ext>
            </a:extLst>
          </p:cNvPr>
          <p:cNvSpPr>
            <a:spLocks noGrp="1"/>
          </p:cNvSpPr>
          <p:nvPr>
            <p:ph type="pic" sz="quarter" idx="67" hasCustomPrompt="1"/>
          </p:nvPr>
        </p:nvSpPr>
        <p:spPr>
          <a:xfrm>
            <a:off x="3225799" y="527652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rmAutofit/>
          </a:bodyPr>
          <a:lstStyle>
            <a:lvl1pPr>
              <a:defRPr sz="400" b="0" i="0">
                <a:latin typeface="+mn-lt"/>
              </a:defRPr>
            </a:lvl1pPr>
          </a:lstStyle>
          <a:p>
            <a:r>
              <a:rPr lang="en-GB"/>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225800" y="5359989"/>
            <a:ext cx="1273176" cy="228909"/>
          </a:xfrm>
        </p:spPr>
        <p:txBody>
          <a:bodyPr wrap="square">
            <a:norm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4644000" y="5359989"/>
            <a:ext cx="4317438"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9106462" y="5359989"/>
            <a:ext cx="2794059" cy="228909"/>
          </a:xfrm>
        </p:spPr>
        <p:txBody>
          <a:bodyPr wrap="square">
            <a:norm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3BF28211-1086-A258-4B97-2558FD5CBF7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7389991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F4DE542-4D98-B05D-597C-9623E7D2E7C2}"/>
              </a:ext>
            </a:extLst>
          </p:cNvPr>
          <p:cNvSpPr>
            <a:spLocks noGrp="1"/>
          </p:cNvSpPr>
          <p:nvPr>
            <p:ph type="title"/>
          </p:nvPr>
        </p:nvSpPr>
        <p:spPr>
          <a:xfrm>
            <a:off x="286715" y="273600"/>
            <a:ext cx="1811959" cy="392415"/>
          </a:xfrm>
        </p:spPr>
        <p:txBody>
          <a:bodyPr/>
          <a:lstStyle>
            <a:lvl1pPr>
              <a:lnSpc>
                <a:spcPct val="85000"/>
              </a:lnSpc>
              <a:defRPr sz="1500" b="1" i="0">
                <a:solidFill>
                  <a:schemeClr val="tx1"/>
                </a:solidFill>
                <a:latin typeface="+mn-lt"/>
              </a:defRPr>
            </a:lvl1pPr>
          </a:lstStyle>
          <a:p>
            <a:r>
              <a:rPr lang="en-GB"/>
              <a:t>Click to edit Master title style</a:t>
            </a:r>
          </a:p>
        </p:txBody>
      </p:sp>
      <p:sp>
        <p:nvSpPr>
          <p:cNvPr id="151" name="Picture Placeholder 92">
            <a:extLst>
              <a:ext uri="{FF2B5EF4-FFF2-40B4-BE49-F238E27FC236}">
                <a16:creationId xmlns:a16="http://schemas.microsoft.com/office/drawing/2014/main" id="{414C0709-0B1A-11C5-45EE-CC44E7A13411}"/>
              </a:ext>
            </a:extLst>
          </p:cNvPr>
          <p:cNvSpPr>
            <a:spLocks noGrp="1"/>
          </p:cNvSpPr>
          <p:nvPr>
            <p:ph type="pic" sz="quarter" idx="56" hasCustomPrompt="1"/>
          </p:nvPr>
        </p:nvSpPr>
        <p:spPr>
          <a:xfrm>
            <a:off x="3225799" y="115670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63" name="Text Placeholder 5">
            <a:extLst>
              <a:ext uri="{FF2B5EF4-FFF2-40B4-BE49-F238E27FC236}">
                <a16:creationId xmlns:a16="http://schemas.microsoft.com/office/drawing/2014/main" id="{12B824E8-EE25-7DB2-F96D-DEA8631E51FB}"/>
              </a:ext>
            </a:extLst>
          </p:cNvPr>
          <p:cNvSpPr>
            <a:spLocks noGrp="1"/>
          </p:cNvSpPr>
          <p:nvPr>
            <p:ph type="body" sz="quarter" idx="13" hasCustomPrompt="1"/>
          </p:nvPr>
        </p:nvSpPr>
        <p:spPr>
          <a:xfrm>
            <a:off x="3225800" y="231771"/>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4" name="Text Placeholder 5">
            <a:extLst>
              <a:ext uri="{FF2B5EF4-FFF2-40B4-BE49-F238E27FC236}">
                <a16:creationId xmlns:a16="http://schemas.microsoft.com/office/drawing/2014/main" id="{A4F70AC5-374E-DFC2-2B29-2318F0BB51E4}"/>
              </a:ext>
            </a:extLst>
          </p:cNvPr>
          <p:cNvSpPr>
            <a:spLocks noGrp="1"/>
          </p:cNvSpPr>
          <p:nvPr>
            <p:ph type="body" sz="quarter" idx="14"/>
          </p:nvPr>
        </p:nvSpPr>
        <p:spPr>
          <a:xfrm>
            <a:off x="4644000" y="231771"/>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5" name="Text Placeholder 5">
            <a:extLst>
              <a:ext uri="{FF2B5EF4-FFF2-40B4-BE49-F238E27FC236}">
                <a16:creationId xmlns:a16="http://schemas.microsoft.com/office/drawing/2014/main" id="{EB857D0D-CD76-A612-A712-E14D8C7049C6}"/>
              </a:ext>
            </a:extLst>
          </p:cNvPr>
          <p:cNvSpPr>
            <a:spLocks noGrp="1"/>
          </p:cNvSpPr>
          <p:nvPr>
            <p:ph type="body" sz="quarter" idx="15" hasCustomPrompt="1"/>
          </p:nvPr>
        </p:nvSpPr>
        <p:spPr>
          <a:xfrm>
            <a:off x="9106462" y="231771"/>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66" name="Picture Placeholder 91">
            <a:extLst>
              <a:ext uri="{FF2B5EF4-FFF2-40B4-BE49-F238E27FC236}">
                <a16:creationId xmlns:a16="http://schemas.microsoft.com/office/drawing/2014/main" id="{23E05799-FE6A-9155-DA4E-C09C4B03CA27}"/>
              </a:ext>
            </a:extLst>
          </p:cNvPr>
          <p:cNvSpPr>
            <a:spLocks noGrp="1"/>
          </p:cNvSpPr>
          <p:nvPr>
            <p:ph type="pic" sz="quarter" idx="55" hasCustomPrompt="1"/>
          </p:nvPr>
        </p:nvSpPr>
        <p:spPr>
          <a:xfrm>
            <a:off x="3225799" y="57977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67" name="Text Placeholder 5">
            <a:extLst>
              <a:ext uri="{FF2B5EF4-FFF2-40B4-BE49-F238E27FC236}">
                <a16:creationId xmlns:a16="http://schemas.microsoft.com/office/drawing/2014/main" id="{24089EB1-E806-6913-C5B8-A4C01D0814E6}"/>
              </a:ext>
            </a:extLst>
          </p:cNvPr>
          <p:cNvSpPr>
            <a:spLocks noGrp="1"/>
          </p:cNvSpPr>
          <p:nvPr>
            <p:ph type="body" sz="quarter" idx="16" hasCustomPrompt="1"/>
          </p:nvPr>
        </p:nvSpPr>
        <p:spPr>
          <a:xfrm>
            <a:off x="3225800" y="801573"/>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68" name="Text Placeholder 5">
            <a:extLst>
              <a:ext uri="{FF2B5EF4-FFF2-40B4-BE49-F238E27FC236}">
                <a16:creationId xmlns:a16="http://schemas.microsoft.com/office/drawing/2014/main" id="{10C7981E-34E4-22AC-19D7-855BF963AC6A}"/>
              </a:ext>
            </a:extLst>
          </p:cNvPr>
          <p:cNvSpPr>
            <a:spLocks noGrp="1"/>
          </p:cNvSpPr>
          <p:nvPr>
            <p:ph type="body" sz="quarter" idx="17"/>
          </p:nvPr>
        </p:nvSpPr>
        <p:spPr>
          <a:xfrm>
            <a:off x="4644000" y="801573"/>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69" name="Text Placeholder 5">
            <a:extLst>
              <a:ext uri="{FF2B5EF4-FFF2-40B4-BE49-F238E27FC236}">
                <a16:creationId xmlns:a16="http://schemas.microsoft.com/office/drawing/2014/main" id="{127EEF89-640D-17FA-3E79-57DA3786E32A}"/>
              </a:ext>
            </a:extLst>
          </p:cNvPr>
          <p:cNvSpPr>
            <a:spLocks noGrp="1"/>
          </p:cNvSpPr>
          <p:nvPr>
            <p:ph type="body" sz="quarter" idx="18" hasCustomPrompt="1"/>
          </p:nvPr>
        </p:nvSpPr>
        <p:spPr>
          <a:xfrm>
            <a:off x="9106462" y="801573"/>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0" name="Text Placeholder 5">
            <a:extLst>
              <a:ext uri="{FF2B5EF4-FFF2-40B4-BE49-F238E27FC236}">
                <a16:creationId xmlns:a16="http://schemas.microsoft.com/office/drawing/2014/main" id="{C3E76B7F-03AC-D5BD-BECC-8B0881567D59}"/>
              </a:ext>
            </a:extLst>
          </p:cNvPr>
          <p:cNvSpPr>
            <a:spLocks noGrp="1"/>
          </p:cNvSpPr>
          <p:nvPr>
            <p:ph type="body" sz="quarter" idx="19" hasCustomPrompt="1"/>
          </p:nvPr>
        </p:nvSpPr>
        <p:spPr>
          <a:xfrm>
            <a:off x="3225800" y="1371375"/>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1" name="Text Placeholder 5">
            <a:extLst>
              <a:ext uri="{FF2B5EF4-FFF2-40B4-BE49-F238E27FC236}">
                <a16:creationId xmlns:a16="http://schemas.microsoft.com/office/drawing/2014/main" id="{8344A73D-BCE2-9041-0430-DCA16AE2194A}"/>
              </a:ext>
            </a:extLst>
          </p:cNvPr>
          <p:cNvSpPr>
            <a:spLocks noGrp="1"/>
          </p:cNvSpPr>
          <p:nvPr>
            <p:ph type="body" sz="quarter" idx="20"/>
          </p:nvPr>
        </p:nvSpPr>
        <p:spPr>
          <a:xfrm>
            <a:off x="4644000" y="1371375"/>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2" name="Text Placeholder 5">
            <a:extLst>
              <a:ext uri="{FF2B5EF4-FFF2-40B4-BE49-F238E27FC236}">
                <a16:creationId xmlns:a16="http://schemas.microsoft.com/office/drawing/2014/main" id="{BA7AD8A2-995B-0025-7B23-12D44BEB24F7}"/>
              </a:ext>
            </a:extLst>
          </p:cNvPr>
          <p:cNvSpPr>
            <a:spLocks noGrp="1"/>
          </p:cNvSpPr>
          <p:nvPr>
            <p:ph type="body" sz="quarter" idx="21" hasCustomPrompt="1"/>
          </p:nvPr>
        </p:nvSpPr>
        <p:spPr>
          <a:xfrm>
            <a:off x="9106462" y="1371375"/>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3" name="Picture Placeholder 93">
            <a:extLst>
              <a:ext uri="{FF2B5EF4-FFF2-40B4-BE49-F238E27FC236}">
                <a16:creationId xmlns:a16="http://schemas.microsoft.com/office/drawing/2014/main" id="{C7221CC4-5A16-F8BC-F970-B26EBD5A8BA8}"/>
              </a:ext>
            </a:extLst>
          </p:cNvPr>
          <p:cNvSpPr>
            <a:spLocks noGrp="1"/>
          </p:cNvSpPr>
          <p:nvPr>
            <p:ph type="pic" sz="quarter" idx="57" hasCustomPrompt="1"/>
          </p:nvPr>
        </p:nvSpPr>
        <p:spPr>
          <a:xfrm>
            <a:off x="3225799" y="173362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74" name="Text Placeholder 5">
            <a:extLst>
              <a:ext uri="{FF2B5EF4-FFF2-40B4-BE49-F238E27FC236}">
                <a16:creationId xmlns:a16="http://schemas.microsoft.com/office/drawing/2014/main" id="{B4AD80BA-61F2-11A3-5213-31194E78CF82}"/>
              </a:ext>
            </a:extLst>
          </p:cNvPr>
          <p:cNvSpPr>
            <a:spLocks noGrp="1"/>
          </p:cNvSpPr>
          <p:nvPr>
            <p:ph type="body" sz="quarter" idx="22" hasCustomPrompt="1"/>
          </p:nvPr>
        </p:nvSpPr>
        <p:spPr>
          <a:xfrm>
            <a:off x="3225800" y="1941177"/>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5" name="Text Placeholder 5">
            <a:extLst>
              <a:ext uri="{FF2B5EF4-FFF2-40B4-BE49-F238E27FC236}">
                <a16:creationId xmlns:a16="http://schemas.microsoft.com/office/drawing/2014/main" id="{27C0D85E-74CB-0D5E-89E5-5D22045B8749}"/>
              </a:ext>
            </a:extLst>
          </p:cNvPr>
          <p:cNvSpPr>
            <a:spLocks noGrp="1"/>
          </p:cNvSpPr>
          <p:nvPr>
            <p:ph type="body" sz="quarter" idx="23"/>
          </p:nvPr>
        </p:nvSpPr>
        <p:spPr>
          <a:xfrm>
            <a:off x="4644000" y="1941177"/>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76" name="Text Placeholder 5">
            <a:extLst>
              <a:ext uri="{FF2B5EF4-FFF2-40B4-BE49-F238E27FC236}">
                <a16:creationId xmlns:a16="http://schemas.microsoft.com/office/drawing/2014/main" id="{D3602011-9A32-BE74-D43E-233E4FC27356}"/>
              </a:ext>
            </a:extLst>
          </p:cNvPr>
          <p:cNvSpPr>
            <a:spLocks noGrp="1"/>
          </p:cNvSpPr>
          <p:nvPr>
            <p:ph type="body" sz="quarter" idx="24" hasCustomPrompt="1"/>
          </p:nvPr>
        </p:nvSpPr>
        <p:spPr>
          <a:xfrm>
            <a:off x="9106462" y="1941177"/>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77" name="Picture Placeholder 94">
            <a:extLst>
              <a:ext uri="{FF2B5EF4-FFF2-40B4-BE49-F238E27FC236}">
                <a16:creationId xmlns:a16="http://schemas.microsoft.com/office/drawing/2014/main" id="{269B4BB8-2420-C116-E384-4500FB15D7E4}"/>
              </a:ext>
            </a:extLst>
          </p:cNvPr>
          <p:cNvSpPr>
            <a:spLocks noGrp="1"/>
          </p:cNvSpPr>
          <p:nvPr>
            <p:ph type="pic" sz="quarter" idx="58" hasCustomPrompt="1"/>
          </p:nvPr>
        </p:nvSpPr>
        <p:spPr>
          <a:xfrm>
            <a:off x="3225799" y="23105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78" name="Text Placeholder 5">
            <a:extLst>
              <a:ext uri="{FF2B5EF4-FFF2-40B4-BE49-F238E27FC236}">
                <a16:creationId xmlns:a16="http://schemas.microsoft.com/office/drawing/2014/main" id="{A65D6C32-597E-A87D-B6BE-91881E645FE5}"/>
              </a:ext>
            </a:extLst>
          </p:cNvPr>
          <p:cNvSpPr>
            <a:spLocks noGrp="1"/>
          </p:cNvSpPr>
          <p:nvPr>
            <p:ph type="body" sz="quarter" idx="25" hasCustomPrompt="1"/>
          </p:nvPr>
        </p:nvSpPr>
        <p:spPr>
          <a:xfrm>
            <a:off x="3225800" y="2510979"/>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79" name="Text Placeholder 5">
            <a:extLst>
              <a:ext uri="{FF2B5EF4-FFF2-40B4-BE49-F238E27FC236}">
                <a16:creationId xmlns:a16="http://schemas.microsoft.com/office/drawing/2014/main" id="{4B1DF343-DFC7-F81B-915B-96E9335A5E49}"/>
              </a:ext>
            </a:extLst>
          </p:cNvPr>
          <p:cNvSpPr>
            <a:spLocks noGrp="1"/>
          </p:cNvSpPr>
          <p:nvPr>
            <p:ph type="body" sz="quarter" idx="26"/>
          </p:nvPr>
        </p:nvSpPr>
        <p:spPr>
          <a:xfrm>
            <a:off x="4644000" y="2510979"/>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0" name="Text Placeholder 5">
            <a:extLst>
              <a:ext uri="{FF2B5EF4-FFF2-40B4-BE49-F238E27FC236}">
                <a16:creationId xmlns:a16="http://schemas.microsoft.com/office/drawing/2014/main" id="{B101370D-BD23-0E59-00B2-1DF4D768EBDF}"/>
              </a:ext>
            </a:extLst>
          </p:cNvPr>
          <p:cNvSpPr>
            <a:spLocks noGrp="1"/>
          </p:cNvSpPr>
          <p:nvPr>
            <p:ph type="body" sz="quarter" idx="27" hasCustomPrompt="1"/>
          </p:nvPr>
        </p:nvSpPr>
        <p:spPr>
          <a:xfrm>
            <a:off x="9106462" y="2510979"/>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1" name="Picture Placeholder 95">
            <a:extLst>
              <a:ext uri="{FF2B5EF4-FFF2-40B4-BE49-F238E27FC236}">
                <a16:creationId xmlns:a16="http://schemas.microsoft.com/office/drawing/2014/main" id="{F4B3C050-4D54-40AC-903F-F698E83D054E}"/>
              </a:ext>
            </a:extLst>
          </p:cNvPr>
          <p:cNvSpPr>
            <a:spLocks noGrp="1"/>
          </p:cNvSpPr>
          <p:nvPr>
            <p:ph type="pic" sz="quarter" idx="59" hasCustomPrompt="1"/>
          </p:nvPr>
        </p:nvSpPr>
        <p:spPr>
          <a:xfrm>
            <a:off x="3225799" y="288747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82" name="Text Placeholder 5">
            <a:extLst>
              <a:ext uri="{FF2B5EF4-FFF2-40B4-BE49-F238E27FC236}">
                <a16:creationId xmlns:a16="http://schemas.microsoft.com/office/drawing/2014/main" id="{155ABD36-F107-FAC7-D94F-C71129D99E04}"/>
              </a:ext>
            </a:extLst>
          </p:cNvPr>
          <p:cNvSpPr>
            <a:spLocks noGrp="1"/>
          </p:cNvSpPr>
          <p:nvPr>
            <p:ph type="body" sz="quarter" idx="28" hasCustomPrompt="1"/>
          </p:nvPr>
        </p:nvSpPr>
        <p:spPr>
          <a:xfrm>
            <a:off x="3225800" y="3080781"/>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3" name="Text Placeholder 5">
            <a:extLst>
              <a:ext uri="{FF2B5EF4-FFF2-40B4-BE49-F238E27FC236}">
                <a16:creationId xmlns:a16="http://schemas.microsoft.com/office/drawing/2014/main" id="{0A1512C3-4983-E876-9159-16E3626DF5B5}"/>
              </a:ext>
            </a:extLst>
          </p:cNvPr>
          <p:cNvSpPr>
            <a:spLocks noGrp="1"/>
          </p:cNvSpPr>
          <p:nvPr>
            <p:ph type="body" sz="quarter" idx="29"/>
          </p:nvPr>
        </p:nvSpPr>
        <p:spPr>
          <a:xfrm>
            <a:off x="4644000" y="3080781"/>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4" name="Text Placeholder 5">
            <a:extLst>
              <a:ext uri="{FF2B5EF4-FFF2-40B4-BE49-F238E27FC236}">
                <a16:creationId xmlns:a16="http://schemas.microsoft.com/office/drawing/2014/main" id="{F7879AFD-9EB9-2FB8-189D-455DEDB6131F}"/>
              </a:ext>
            </a:extLst>
          </p:cNvPr>
          <p:cNvSpPr>
            <a:spLocks noGrp="1"/>
          </p:cNvSpPr>
          <p:nvPr>
            <p:ph type="body" sz="quarter" idx="30" hasCustomPrompt="1"/>
          </p:nvPr>
        </p:nvSpPr>
        <p:spPr>
          <a:xfrm>
            <a:off x="9106462" y="3080781"/>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5" name="Picture Placeholder 96">
            <a:extLst>
              <a:ext uri="{FF2B5EF4-FFF2-40B4-BE49-F238E27FC236}">
                <a16:creationId xmlns:a16="http://schemas.microsoft.com/office/drawing/2014/main" id="{35FA00DC-0DE0-96B1-C7B7-F45DB8335CDB}"/>
              </a:ext>
            </a:extLst>
          </p:cNvPr>
          <p:cNvSpPr>
            <a:spLocks noGrp="1"/>
          </p:cNvSpPr>
          <p:nvPr>
            <p:ph type="pic" sz="quarter" idx="60" hasCustomPrompt="1"/>
          </p:nvPr>
        </p:nvSpPr>
        <p:spPr>
          <a:xfrm>
            <a:off x="3225799" y="346440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86" name="Text Placeholder 5">
            <a:extLst>
              <a:ext uri="{FF2B5EF4-FFF2-40B4-BE49-F238E27FC236}">
                <a16:creationId xmlns:a16="http://schemas.microsoft.com/office/drawing/2014/main" id="{BE4AFC06-39CD-C8B1-3AE0-5EC6BA91A93A}"/>
              </a:ext>
            </a:extLst>
          </p:cNvPr>
          <p:cNvSpPr>
            <a:spLocks noGrp="1"/>
          </p:cNvSpPr>
          <p:nvPr>
            <p:ph type="body" sz="quarter" idx="31" hasCustomPrompt="1"/>
          </p:nvPr>
        </p:nvSpPr>
        <p:spPr>
          <a:xfrm>
            <a:off x="3225800" y="3650583"/>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87" name="Text Placeholder 5">
            <a:extLst>
              <a:ext uri="{FF2B5EF4-FFF2-40B4-BE49-F238E27FC236}">
                <a16:creationId xmlns:a16="http://schemas.microsoft.com/office/drawing/2014/main" id="{626B338C-7172-C0D7-9039-86A9DE0F1FA0}"/>
              </a:ext>
            </a:extLst>
          </p:cNvPr>
          <p:cNvSpPr>
            <a:spLocks noGrp="1"/>
          </p:cNvSpPr>
          <p:nvPr>
            <p:ph type="body" sz="quarter" idx="32"/>
          </p:nvPr>
        </p:nvSpPr>
        <p:spPr>
          <a:xfrm>
            <a:off x="4644000" y="3650583"/>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88" name="Text Placeholder 5">
            <a:extLst>
              <a:ext uri="{FF2B5EF4-FFF2-40B4-BE49-F238E27FC236}">
                <a16:creationId xmlns:a16="http://schemas.microsoft.com/office/drawing/2014/main" id="{F53E4D8E-1408-3646-C31B-01AB5D69F9EE}"/>
              </a:ext>
            </a:extLst>
          </p:cNvPr>
          <p:cNvSpPr>
            <a:spLocks noGrp="1"/>
          </p:cNvSpPr>
          <p:nvPr>
            <p:ph type="body" sz="quarter" idx="33" hasCustomPrompt="1"/>
          </p:nvPr>
        </p:nvSpPr>
        <p:spPr>
          <a:xfrm>
            <a:off x="9106462" y="3650583"/>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89" name="Picture Placeholder 97">
            <a:extLst>
              <a:ext uri="{FF2B5EF4-FFF2-40B4-BE49-F238E27FC236}">
                <a16:creationId xmlns:a16="http://schemas.microsoft.com/office/drawing/2014/main" id="{E48216AF-0F70-8F6D-3261-AB2C4BA6E6DD}"/>
              </a:ext>
            </a:extLst>
          </p:cNvPr>
          <p:cNvSpPr>
            <a:spLocks noGrp="1"/>
          </p:cNvSpPr>
          <p:nvPr>
            <p:ph type="pic" sz="quarter" idx="61" hasCustomPrompt="1"/>
          </p:nvPr>
        </p:nvSpPr>
        <p:spPr>
          <a:xfrm>
            <a:off x="3225799" y="404132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90" name="Text Placeholder 5">
            <a:extLst>
              <a:ext uri="{FF2B5EF4-FFF2-40B4-BE49-F238E27FC236}">
                <a16:creationId xmlns:a16="http://schemas.microsoft.com/office/drawing/2014/main" id="{ACC59BB8-BBFA-7099-D2F9-58BFCAF10734}"/>
              </a:ext>
            </a:extLst>
          </p:cNvPr>
          <p:cNvSpPr>
            <a:spLocks noGrp="1"/>
          </p:cNvSpPr>
          <p:nvPr>
            <p:ph type="body" sz="quarter" idx="34" hasCustomPrompt="1"/>
          </p:nvPr>
        </p:nvSpPr>
        <p:spPr>
          <a:xfrm>
            <a:off x="3225800" y="4220385"/>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1" name="Text Placeholder 5">
            <a:extLst>
              <a:ext uri="{FF2B5EF4-FFF2-40B4-BE49-F238E27FC236}">
                <a16:creationId xmlns:a16="http://schemas.microsoft.com/office/drawing/2014/main" id="{CACBCBB1-0D34-45F6-E211-B0C865D3FF9F}"/>
              </a:ext>
            </a:extLst>
          </p:cNvPr>
          <p:cNvSpPr>
            <a:spLocks noGrp="1"/>
          </p:cNvSpPr>
          <p:nvPr>
            <p:ph type="body" sz="quarter" idx="35"/>
          </p:nvPr>
        </p:nvSpPr>
        <p:spPr>
          <a:xfrm>
            <a:off x="4644000" y="4220385"/>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2" name="Text Placeholder 5">
            <a:extLst>
              <a:ext uri="{FF2B5EF4-FFF2-40B4-BE49-F238E27FC236}">
                <a16:creationId xmlns:a16="http://schemas.microsoft.com/office/drawing/2014/main" id="{AA85DA3F-ECA7-C004-3370-0301B640466D}"/>
              </a:ext>
            </a:extLst>
          </p:cNvPr>
          <p:cNvSpPr>
            <a:spLocks noGrp="1"/>
          </p:cNvSpPr>
          <p:nvPr>
            <p:ph type="body" sz="quarter" idx="36" hasCustomPrompt="1"/>
          </p:nvPr>
        </p:nvSpPr>
        <p:spPr>
          <a:xfrm>
            <a:off x="9106462" y="4220385"/>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193" name="Picture Placeholder 98">
            <a:extLst>
              <a:ext uri="{FF2B5EF4-FFF2-40B4-BE49-F238E27FC236}">
                <a16:creationId xmlns:a16="http://schemas.microsoft.com/office/drawing/2014/main" id="{6E85E349-99D2-61C9-CD7D-58A15220FF0A}"/>
              </a:ext>
            </a:extLst>
          </p:cNvPr>
          <p:cNvSpPr>
            <a:spLocks noGrp="1"/>
          </p:cNvSpPr>
          <p:nvPr>
            <p:ph type="pic" sz="quarter" idx="62" hasCustomPrompt="1"/>
          </p:nvPr>
        </p:nvSpPr>
        <p:spPr>
          <a:xfrm>
            <a:off x="3225799" y="4618252"/>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194" name="Text Placeholder 5">
            <a:extLst>
              <a:ext uri="{FF2B5EF4-FFF2-40B4-BE49-F238E27FC236}">
                <a16:creationId xmlns:a16="http://schemas.microsoft.com/office/drawing/2014/main" id="{D00E7ED3-4AED-567D-4156-2F6D199ADA79}"/>
              </a:ext>
            </a:extLst>
          </p:cNvPr>
          <p:cNvSpPr>
            <a:spLocks noGrp="1"/>
          </p:cNvSpPr>
          <p:nvPr>
            <p:ph type="body" sz="quarter" idx="37" hasCustomPrompt="1"/>
          </p:nvPr>
        </p:nvSpPr>
        <p:spPr>
          <a:xfrm>
            <a:off x="3225800" y="4790187"/>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195" name="Text Placeholder 5">
            <a:extLst>
              <a:ext uri="{FF2B5EF4-FFF2-40B4-BE49-F238E27FC236}">
                <a16:creationId xmlns:a16="http://schemas.microsoft.com/office/drawing/2014/main" id="{C8FC743C-8275-AD1C-7797-8C970CCC8D44}"/>
              </a:ext>
            </a:extLst>
          </p:cNvPr>
          <p:cNvSpPr>
            <a:spLocks noGrp="1"/>
          </p:cNvSpPr>
          <p:nvPr>
            <p:ph type="body" sz="quarter" idx="38"/>
          </p:nvPr>
        </p:nvSpPr>
        <p:spPr>
          <a:xfrm>
            <a:off x="4644000" y="4790187"/>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196" name="Text Placeholder 5">
            <a:extLst>
              <a:ext uri="{FF2B5EF4-FFF2-40B4-BE49-F238E27FC236}">
                <a16:creationId xmlns:a16="http://schemas.microsoft.com/office/drawing/2014/main" id="{AF7A0554-FA98-7604-80E6-32CB2E2929A8}"/>
              </a:ext>
            </a:extLst>
          </p:cNvPr>
          <p:cNvSpPr>
            <a:spLocks noGrp="1"/>
          </p:cNvSpPr>
          <p:nvPr>
            <p:ph type="body" sz="quarter" idx="39" hasCustomPrompt="1"/>
          </p:nvPr>
        </p:nvSpPr>
        <p:spPr>
          <a:xfrm>
            <a:off x="9106462" y="4790187"/>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201" name="Picture Placeholder 100">
            <a:extLst>
              <a:ext uri="{FF2B5EF4-FFF2-40B4-BE49-F238E27FC236}">
                <a16:creationId xmlns:a16="http://schemas.microsoft.com/office/drawing/2014/main" id="{9AA08646-E580-C6E2-B08A-A52294AA1302}"/>
              </a:ext>
            </a:extLst>
          </p:cNvPr>
          <p:cNvSpPr>
            <a:spLocks noGrp="1"/>
          </p:cNvSpPr>
          <p:nvPr>
            <p:ph type="pic" sz="quarter" idx="64" hasCustomPrompt="1"/>
          </p:nvPr>
        </p:nvSpPr>
        <p:spPr>
          <a:xfrm>
            <a:off x="3225799" y="5195175"/>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chor="ctr" anchorCtr="0">
            <a:noAutofit/>
          </a:bodyPr>
          <a:lstStyle>
            <a:lvl1pPr>
              <a:defRPr sz="400" b="0" i="0">
                <a:latin typeface="+mn-lt"/>
              </a:defRPr>
            </a:lvl1pPr>
          </a:lstStyle>
          <a:p>
            <a:r>
              <a:rPr lang="en-GB"/>
              <a:t> </a:t>
            </a:r>
          </a:p>
        </p:txBody>
      </p:sp>
      <p:sp>
        <p:nvSpPr>
          <p:cNvPr id="214" name="Text Placeholder 5">
            <a:extLst>
              <a:ext uri="{FF2B5EF4-FFF2-40B4-BE49-F238E27FC236}">
                <a16:creationId xmlns:a16="http://schemas.microsoft.com/office/drawing/2014/main" id="{C07B97CB-6CF8-744C-72E9-403869FF62FA}"/>
              </a:ext>
            </a:extLst>
          </p:cNvPr>
          <p:cNvSpPr>
            <a:spLocks noGrp="1"/>
          </p:cNvSpPr>
          <p:nvPr>
            <p:ph type="body" sz="quarter" idx="52" hasCustomPrompt="1"/>
          </p:nvPr>
        </p:nvSpPr>
        <p:spPr>
          <a:xfrm>
            <a:off x="3225800" y="5359989"/>
            <a:ext cx="1273176"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a:defRPr sz="1500"/>
            </a:lvl2pPr>
            <a:lvl3pPr>
              <a:defRPr sz="1500"/>
            </a:lvl3pPr>
            <a:lvl4pPr>
              <a:defRPr sz="1500"/>
            </a:lvl4pPr>
            <a:lvl5pPr>
              <a:defRPr sz="1500"/>
            </a:lvl5pPr>
          </a:lstStyle>
          <a:p>
            <a:pPr lvl="0"/>
            <a:r>
              <a:rPr lang="en-GB"/>
              <a:t>00:00</a:t>
            </a:r>
          </a:p>
        </p:txBody>
      </p:sp>
      <p:sp>
        <p:nvSpPr>
          <p:cNvPr id="215" name="Text Placeholder 5">
            <a:extLst>
              <a:ext uri="{FF2B5EF4-FFF2-40B4-BE49-F238E27FC236}">
                <a16:creationId xmlns:a16="http://schemas.microsoft.com/office/drawing/2014/main" id="{D7694E3D-9EAE-7860-514C-D3E6A6066D79}"/>
              </a:ext>
            </a:extLst>
          </p:cNvPr>
          <p:cNvSpPr>
            <a:spLocks noGrp="1"/>
          </p:cNvSpPr>
          <p:nvPr>
            <p:ph type="body" sz="quarter" idx="53"/>
          </p:nvPr>
        </p:nvSpPr>
        <p:spPr>
          <a:xfrm>
            <a:off x="4644000" y="5359989"/>
            <a:ext cx="4317438"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a:t>Click to edit Master text styles</a:t>
            </a:r>
          </a:p>
        </p:txBody>
      </p:sp>
      <p:sp>
        <p:nvSpPr>
          <p:cNvPr id="216" name="Text Placeholder 5">
            <a:extLst>
              <a:ext uri="{FF2B5EF4-FFF2-40B4-BE49-F238E27FC236}">
                <a16:creationId xmlns:a16="http://schemas.microsoft.com/office/drawing/2014/main" id="{673631ED-FCF1-AA91-EA4E-8BD53A7ED357}"/>
              </a:ext>
            </a:extLst>
          </p:cNvPr>
          <p:cNvSpPr>
            <a:spLocks noGrp="1"/>
          </p:cNvSpPr>
          <p:nvPr>
            <p:ph type="body" sz="quarter" idx="54" hasCustomPrompt="1"/>
          </p:nvPr>
        </p:nvSpPr>
        <p:spPr>
          <a:xfrm>
            <a:off x="9106462" y="5359989"/>
            <a:ext cx="2794059" cy="228909"/>
          </a:xfrm>
        </p:spPr>
        <p:txBody>
          <a:bodyPr wrap="square" anchor="ctr" anchorCtr="0">
            <a:noAutofit/>
          </a:bodyPr>
          <a:lstStyle>
            <a:lvl1pPr marL="0" indent="0">
              <a:spcBef>
                <a:spcPts val="0"/>
              </a:spcBef>
              <a:spcAft>
                <a:spcPts val="0"/>
              </a:spcAft>
              <a:buFont typeface="+mj-lt"/>
              <a:buNone/>
              <a:tabLst/>
              <a:defRPr sz="1500" b="0" i="0">
                <a:latin typeface="+mn-lt"/>
              </a:defRPr>
            </a:lvl1pPr>
            <a:lvl2pPr marL="0" indent="0">
              <a:buNone/>
              <a:defRPr sz="1500"/>
            </a:lvl2pPr>
            <a:lvl3pPr>
              <a:defRPr sz="1500"/>
            </a:lvl3pPr>
            <a:lvl4pPr>
              <a:defRPr sz="1500"/>
            </a:lvl4pPr>
            <a:lvl5pPr>
              <a:defRPr sz="1500"/>
            </a:lvl5pPr>
          </a:lstStyle>
          <a:p>
            <a:pPr lvl="0"/>
            <a:r>
              <a:rPr lang="en-GB" err="1"/>
              <a:t>Firstname</a:t>
            </a:r>
            <a:r>
              <a:rPr lang="en-GB"/>
              <a:t> Surname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Footer Placeholder 4">
            <a:extLst>
              <a:ext uri="{FF2B5EF4-FFF2-40B4-BE49-F238E27FC236}">
                <a16:creationId xmlns:a16="http://schemas.microsoft.com/office/drawing/2014/main" id="{3BF28211-1086-A258-4B97-2558FD5CBF7B}"/>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90538918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C789E9C-6550-50F6-2FFD-F534146F3D6F}"/>
              </a:ext>
            </a:extLst>
          </p:cNvPr>
          <p:cNvSpPr>
            <a:spLocks noGrp="1"/>
          </p:cNvSpPr>
          <p:nvPr>
            <p:ph type="body" sz="quarter" idx="12"/>
          </p:nvPr>
        </p:nvSpPr>
        <p:spPr>
          <a:xfrm>
            <a:off x="287337" y="269882"/>
            <a:ext cx="11615278" cy="5495918"/>
          </a:xfrm>
        </p:spPr>
        <p:txBody>
          <a:bodyPr/>
          <a:lstStyle>
            <a:lvl1pPr>
              <a:lnSpc>
                <a:spcPct val="80000"/>
              </a:lnSpc>
              <a:defRPr sz="7400" b="0" i="0">
                <a:solidFill>
                  <a:schemeClr val="accent1"/>
                </a:solidFill>
                <a:latin typeface="+mj-lt"/>
              </a:defRPr>
            </a:lvl1pPr>
            <a:lvl2pPr>
              <a:lnSpc>
                <a:spcPct val="80000"/>
              </a:lnSpc>
              <a:defRPr lang="en-GB" dirty="0" smtClean="0"/>
            </a:lvl2pPr>
            <a:lvl3pPr>
              <a:lnSpc>
                <a:spcPct val="80000"/>
              </a:lnSpc>
              <a:defRPr lang="en-GB" dirty="0" smtClean="0"/>
            </a:lvl3pPr>
            <a:lvl4pPr>
              <a:lnSpc>
                <a:spcPct val="80000"/>
              </a:lnSpc>
              <a:defRPr lang="en-GB" dirty="0" smtClean="0"/>
            </a:lvl4pPr>
            <a:lvl5pPr>
              <a:lnSpc>
                <a:spcPct val="80000"/>
              </a:lnSpc>
              <a:defRPr lang="en-GB"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Slide Number Placeholder 3">
            <a:extLst>
              <a:ext uri="{FF2B5EF4-FFF2-40B4-BE49-F238E27FC236}">
                <a16:creationId xmlns:a16="http://schemas.microsoft.com/office/drawing/2014/main" id="{A7336B88-A821-CF31-A937-209EE62E0A19}"/>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5" name="Footer Placeholder 4">
            <a:extLst>
              <a:ext uri="{FF2B5EF4-FFF2-40B4-BE49-F238E27FC236}">
                <a16:creationId xmlns:a16="http://schemas.microsoft.com/office/drawing/2014/main" id="{09807596-CD4E-AD17-0A30-209981645369}"/>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65783647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Key Numbers">
    <p:bg>
      <p:bgPr>
        <a:solidFill>
          <a:schemeClr val="accent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2415"/>
          </a:xfrm>
        </p:spPr>
        <p:txBody>
          <a:bodyPr/>
          <a:lstStyle>
            <a:lvl1pPr>
              <a:lnSpc>
                <a:spcPct val="85000"/>
              </a:lnSpc>
              <a:defRPr sz="1500" b="1" i="0">
                <a:solidFill>
                  <a:schemeClr val="bg1"/>
                </a:solidFill>
                <a:latin typeface="+mn-lt"/>
              </a:defRPr>
            </a:lvl1pPr>
          </a:lstStyle>
          <a:p>
            <a:r>
              <a:rPr lang="en-GB"/>
              <a:t>Click to edit Master title style</a:t>
            </a:r>
          </a:p>
        </p:txBody>
      </p:sp>
      <p:sp>
        <p:nvSpPr>
          <p:cNvPr id="8" name="Picture Placeholder 91">
            <a:extLst>
              <a:ext uri="{FF2B5EF4-FFF2-40B4-BE49-F238E27FC236}">
                <a16:creationId xmlns:a16="http://schemas.microsoft.com/office/drawing/2014/main" id="{1B8E6F68-BB92-3741-A271-A507454209A8}"/>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15" name="Text Placeholder 14">
            <a:extLst>
              <a:ext uri="{FF2B5EF4-FFF2-40B4-BE49-F238E27FC236}">
                <a16:creationId xmlns:a16="http://schemas.microsoft.com/office/drawing/2014/main" id="{63F40DC3-5F4F-C397-5C6A-8A62BC1F78B1}"/>
              </a:ext>
            </a:extLst>
          </p:cNvPr>
          <p:cNvSpPr>
            <a:spLocks noGrp="1"/>
          </p:cNvSpPr>
          <p:nvPr>
            <p:ph type="body" sz="quarter" idx="60"/>
          </p:nvPr>
        </p:nvSpPr>
        <p:spPr>
          <a:xfrm>
            <a:off x="8124824" y="52705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4" name="Picture Placeholder 91">
            <a:extLst>
              <a:ext uri="{FF2B5EF4-FFF2-40B4-BE49-F238E27FC236}">
                <a16:creationId xmlns:a16="http://schemas.microsoft.com/office/drawing/2014/main" id="{A11547F3-AA53-B6CF-CC36-9B7EBC562F8C}"/>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17" name="Text Placeholder 14">
            <a:extLst>
              <a:ext uri="{FF2B5EF4-FFF2-40B4-BE49-F238E27FC236}">
                <a16:creationId xmlns:a16="http://schemas.microsoft.com/office/drawing/2014/main" id="{BBE84450-4088-E9E0-0359-34BD23A3925E}"/>
              </a:ext>
            </a:extLst>
          </p:cNvPr>
          <p:cNvSpPr>
            <a:spLocks noGrp="1"/>
          </p:cNvSpPr>
          <p:nvPr>
            <p:ph type="body" sz="quarter" idx="69"/>
          </p:nvPr>
        </p:nvSpPr>
        <p:spPr>
          <a:xfrm>
            <a:off x="8124824" y="2518410"/>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8" name="Picture Placeholder 91">
            <a:extLst>
              <a:ext uri="{FF2B5EF4-FFF2-40B4-BE49-F238E27FC236}">
                <a16:creationId xmlns:a16="http://schemas.microsoft.com/office/drawing/2014/main" id="{62C4BF17-AF9C-A4E5-F1BF-718B90E42E20}"/>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22" name="Text Placeholder 14">
            <a:extLst>
              <a:ext uri="{FF2B5EF4-FFF2-40B4-BE49-F238E27FC236}">
                <a16:creationId xmlns:a16="http://schemas.microsoft.com/office/drawing/2014/main" id="{F33A7DDF-B16D-DE86-59A6-3E4EE10AF950}"/>
              </a:ext>
            </a:extLst>
          </p:cNvPr>
          <p:cNvSpPr>
            <a:spLocks noGrp="1"/>
          </p:cNvSpPr>
          <p:nvPr>
            <p:ph type="body" sz="quarter" idx="72"/>
          </p:nvPr>
        </p:nvSpPr>
        <p:spPr>
          <a:xfrm>
            <a:off x="8124824" y="4522482"/>
            <a:ext cx="3775075" cy="149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23" name="Picture Placeholder 91">
            <a:extLst>
              <a:ext uri="{FF2B5EF4-FFF2-40B4-BE49-F238E27FC236}">
                <a16:creationId xmlns:a16="http://schemas.microsoft.com/office/drawing/2014/main" id="{485FA38D-16CA-1001-19BE-594DCF6B57AA}"/>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bg1"/>
            </a:solidFill>
          </a:ln>
        </p:spPr>
        <p:txBody>
          <a:bodyPr wrap="square">
            <a:noAutofit/>
          </a:bodyPr>
          <a:lstStyle>
            <a:lvl1pPr>
              <a:defRPr sz="400"/>
            </a:lvl1pPr>
          </a:lstStyle>
          <a:p>
            <a:pPr lvl="8"/>
            <a:r>
              <a:rPr lang="en-GB"/>
              <a:t> </a:t>
            </a:r>
          </a:p>
        </p:txBody>
      </p:sp>
      <p:sp>
        <p:nvSpPr>
          <p:cNvPr id="27" name="Text Placeholder 26">
            <a:extLst>
              <a:ext uri="{FF2B5EF4-FFF2-40B4-BE49-F238E27FC236}">
                <a16:creationId xmlns:a16="http://schemas.microsoft.com/office/drawing/2014/main" id="{8A5E5282-C048-99E1-5F1B-6B9961066184}"/>
              </a:ext>
            </a:extLst>
          </p:cNvPr>
          <p:cNvSpPr>
            <a:spLocks noGrp="1"/>
          </p:cNvSpPr>
          <p:nvPr>
            <p:ph type="body" sz="quarter" idx="74" hasCustomPrompt="1"/>
          </p:nvPr>
        </p:nvSpPr>
        <p:spPr>
          <a:xfrm>
            <a:off x="3225800" y="111125"/>
            <a:ext cx="3776663" cy="1789113"/>
          </a:xfrm>
        </p:spPr>
        <p:txBody>
          <a:bodyPr/>
          <a:lstStyle>
            <a:lvl1pPr>
              <a:defRPr sz="11000">
                <a:solidFill>
                  <a:schemeClr val="bg1"/>
                </a:solidFill>
                <a:latin typeface="+mj-lt"/>
              </a:defRPr>
            </a:lvl1pPr>
          </a:lstStyle>
          <a:p>
            <a:pPr lvl="0"/>
            <a:r>
              <a:rPr lang="en-GB"/>
              <a:t>00</a:t>
            </a:r>
          </a:p>
        </p:txBody>
      </p:sp>
      <p:sp>
        <p:nvSpPr>
          <p:cNvPr id="28" name="Text Placeholder 26">
            <a:extLst>
              <a:ext uri="{FF2B5EF4-FFF2-40B4-BE49-F238E27FC236}">
                <a16:creationId xmlns:a16="http://schemas.microsoft.com/office/drawing/2014/main" id="{CBBE869E-D65F-3F80-8F9D-6DF327B97D4B}"/>
              </a:ext>
            </a:extLst>
          </p:cNvPr>
          <p:cNvSpPr>
            <a:spLocks noGrp="1"/>
          </p:cNvSpPr>
          <p:nvPr>
            <p:ph type="body" sz="quarter" idx="75" hasCustomPrompt="1"/>
          </p:nvPr>
        </p:nvSpPr>
        <p:spPr>
          <a:xfrm>
            <a:off x="3225800" y="2102616"/>
            <a:ext cx="3776663" cy="1789113"/>
          </a:xfrm>
        </p:spPr>
        <p:txBody>
          <a:bodyPr/>
          <a:lstStyle>
            <a:lvl1pPr>
              <a:defRPr sz="11000">
                <a:solidFill>
                  <a:schemeClr val="bg1"/>
                </a:solidFill>
                <a:latin typeface="+mj-lt"/>
              </a:defRPr>
            </a:lvl1pPr>
          </a:lstStyle>
          <a:p>
            <a:pPr lvl="0"/>
            <a:r>
              <a:rPr lang="en-GB"/>
              <a:t>00</a:t>
            </a:r>
          </a:p>
        </p:txBody>
      </p:sp>
      <p:sp>
        <p:nvSpPr>
          <p:cNvPr id="29" name="Text Placeholder 26">
            <a:extLst>
              <a:ext uri="{FF2B5EF4-FFF2-40B4-BE49-F238E27FC236}">
                <a16:creationId xmlns:a16="http://schemas.microsoft.com/office/drawing/2014/main" id="{BAA28741-F83E-3E15-A9FB-99668766D898}"/>
              </a:ext>
            </a:extLst>
          </p:cNvPr>
          <p:cNvSpPr>
            <a:spLocks noGrp="1"/>
          </p:cNvSpPr>
          <p:nvPr>
            <p:ph type="body" sz="quarter" idx="76" hasCustomPrompt="1"/>
          </p:nvPr>
        </p:nvSpPr>
        <p:spPr>
          <a:xfrm>
            <a:off x="3225800" y="4106128"/>
            <a:ext cx="3776663" cy="1789113"/>
          </a:xfrm>
        </p:spPr>
        <p:txBody>
          <a:bodyPr/>
          <a:lstStyle>
            <a:lvl1pPr>
              <a:defRPr sz="11000">
                <a:solidFill>
                  <a:schemeClr val="bg1"/>
                </a:solidFill>
                <a:latin typeface="+mj-lt"/>
              </a:defRPr>
            </a:lvl1pPr>
          </a:lstStyle>
          <a:p>
            <a:pPr lvl="0"/>
            <a:r>
              <a:rPr lang="en-GB"/>
              <a:t>00</a:t>
            </a:r>
          </a:p>
        </p:txBody>
      </p:sp>
      <p:sp>
        <p:nvSpPr>
          <p:cNvPr id="6" name="Footer Placeholder 4">
            <a:extLst>
              <a:ext uri="{FF2B5EF4-FFF2-40B4-BE49-F238E27FC236}">
                <a16:creationId xmlns:a16="http://schemas.microsoft.com/office/drawing/2014/main" id="{043DFA16-4809-A367-8DA1-8599EDC67F50}"/>
              </a:ext>
            </a:extLst>
          </p:cNvPr>
          <p:cNvSpPr>
            <a:spLocks noGrp="1"/>
          </p:cNvSpPr>
          <p:nvPr>
            <p:ph type="ftr" sz="quarter" idx="3"/>
          </p:nvPr>
        </p:nvSpPr>
        <p:spPr>
          <a:xfrm>
            <a:off x="288259" y="5868000"/>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4" name="Slide Number Placeholder 5">
            <a:extLst>
              <a:ext uri="{FF2B5EF4-FFF2-40B4-BE49-F238E27FC236}">
                <a16:creationId xmlns:a16="http://schemas.microsoft.com/office/drawing/2014/main" id="{2B1A9DEC-1972-000C-297E-FD62059EE11F}"/>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2" name="Graphic 6">
            <a:extLst>
              <a:ext uri="{FF2B5EF4-FFF2-40B4-BE49-F238E27FC236}">
                <a16:creationId xmlns:a16="http://schemas.microsoft.com/office/drawing/2014/main" id="{2F3EC780-8300-76B5-9833-46BE1BA62722}"/>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bg1"/>
          </a:solidFill>
          <a:ln w="15840" cap="flat">
            <a:noFill/>
            <a:prstDash val="solid"/>
            <a:miter/>
          </a:ln>
        </p:spPr>
        <p:txBody>
          <a:bodyPr rtlCol="0" anchor="ctr"/>
          <a:lstStyle/>
          <a:p>
            <a:endParaRPr lang="en-GB"/>
          </a:p>
        </p:txBody>
      </p:sp>
    </p:spTree>
    <p:extLst>
      <p:ext uri="{BB962C8B-B14F-4D97-AF65-F5344CB8AC3E}">
        <p14:creationId xmlns:p14="http://schemas.microsoft.com/office/powerpoint/2010/main" val="9531379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Key Numbers [Accessible Version]">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429BCB1-0FF2-B8E0-831A-4C2A0BEF189C}"/>
              </a:ext>
            </a:extLst>
          </p:cNvPr>
          <p:cNvSpPr>
            <a:spLocks noGrp="1"/>
          </p:cNvSpPr>
          <p:nvPr>
            <p:ph type="title"/>
          </p:nvPr>
        </p:nvSpPr>
        <p:spPr>
          <a:xfrm>
            <a:off x="288303" y="273600"/>
            <a:ext cx="1811959" cy="397032"/>
          </a:xfrm>
        </p:spPr>
        <p:txBody>
          <a:bodyPr/>
          <a:lstStyle>
            <a:lvl1pPr>
              <a:lnSpc>
                <a:spcPct val="85000"/>
              </a:lnSpc>
              <a:defRPr sz="1500" b="1" i="0">
                <a:solidFill>
                  <a:schemeClr val="tx1"/>
                </a:solidFill>
                <a:latin typeface="Johnson Text" pitchFamily="2" charset="77"/>
              </a:defRPr>
            </a:lvl1pPr>
          </a:lstStyle>
          <a:p>
            <a:r>
              <a:rPr lang="en-GB"/>
              <a:t>Click to edit Master title style</a:t>
            </a: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2" name="Picture Placeholder 91">
            <a:extLst>
              <a:ext uri="{FF2B5EF4-FFF2-40B4-BE49-F238E27FC236}">
                <a16:creationId xmlns:a16="http://schemas.microsoft.com/office/drawing/2014/main" id="{26B4C449-2487-DF2A-7645-8218B023E592}"/>
              </a:ext>
            </a:extLst>
          </p:cNvPr>
          <p:cNvSpPr>
            <a:spLocks noGrp="1"/>
          </p:cNvSpPr>
          <p:nvPr>
            <p:ph type="pic" sz="quarter" idx="55" hasCustomPrompt="1"/>
          </p:nvPr>
        </p:nvSpPr>
        <p:spPr>
          <a:xfrm>
            <a:off x="3225799" y="29103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6" name="Text Placeholder 14">
            <a:extLst>
              <a:ext uri="{FF2B5EF4-FFF2-40B4-BE49-F238E27FC236}">
                <a16:creationId xmlns:a16="http://schemas.microsoft.com/office/drawing/2014/main" id="{D7090765-328D-D615-6AFB-B0F523075373}"/>
              </a:ext>
            </a:extLst>
          </p:cNvPr>
          <p:cNvSpPr>
            <a:spLocks noGrp="1"/>
          </p:cNvSpPr>
          <p:nvPr>
            <p:ph type="body" sz="quarter" idx="60"/>
          </p:nvPr>
        </p:nvSpPr>
        <p:spPr>
          <a:xfrm>
            <a:off x="8124824" y="52705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2" name="Picture Placeholder 91">
            <a:extLst>
              <a:ext uri="{FF2B5EF4-FFF2-40B4-BE49-F238E27FC236}">
                <a16:creationId xmlns:a16="http://schemas.microsoft.com/office/drawing/2014/main" id="{04E11CE5-CC63-4DF3-91BC-7D123FA2380B}"/>
              </a:ext>
            </a:extLst>
          </p:cNvPr>
          <p:cNvSpPr>
            <a:spLocks noGrp="1"/>
          </p:cNvSpPr>
          <p:nvPr>
            <p:ph type="pic" sz="quarter" idx="67" hasCustomPrompt="1"/>
          </p:nvPr>
        </p:nvSpPr>
        <p:spPr>
          <a:xfrm>
            <a:off x="3225799" y="2282397"/>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16" name="Text Placeholder 14">
            <a:extLst>
              <a:ext uri="{FF2B5EF4-FFF2-40B4-BE49-F238E27FC236}">
                <a16:creationId xmlns:a16="http://schemas.microsoft.com/office/drawing/2014/main" id="{89F6050B-0591-0406-0A2B-C58DB12244B1}"/>
              </a:ext>
            </a:extLst>
          </p:cNvPr>
          <p:cNvSpPr>
            <a:spLocks noGrp="1"/>
          </p:cNvSpPr>
          <p:nvPr>
            <p:ph type="body" sz="quarter" idx="69"/>
          </p:nvPr>
        </p:nvSpPr>
        <p:spPr>
          <a:xfrm>
            <a:off x="8124824" y="2518410"/>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7" name="Picture Placeholder 91">
            <a:extLst>
              <a:ext uri="{FF2B5EF4-FFF2-40B4-BE49-F238E27FC236}">
                <a16:creationId xmlns:a16="http://schemas.microsoft.com/office/drawing/2014/main" id="{95D4FFE4-0D64-5F30-AD0F-100BD6D65389}"/>
              </a:ext>
            </a:extLst>
          </p:cNvPr>
          <p:cNvSpPr>
            <a:spLocks noGrp="1"/>
          </p:cNvSpPr>
          <p:nvPr>
            <p:ph type="pic" sz="quarter" idx="70" hasCustomPrompt="1"/>
          </p:nvPr>
        </p:nvSpPr>
        <p:spPr>
          <a:xfrm>
            <a:off x="3225799" y="428646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21" name="Text Placeholder 14">
            <a:extLst>
              <a:ext uri="{FF2B5EF4-FFF2-40B4-BE49-F238E27FC236}">
                <a16:creationId xmlns:a16="http://schemas.microsoft.com/office/drawing/2014/main" id="{C4F52E6D-F9EF-905D-6975-963F7D958ED5}"/>
              </a:ext>
            </a:extLst>
          </p:cNvPr>
          <p:cNvSpPr>
            <a:spLocks noGrp="1"/>
          </p:cNvSpPr>
          <p:nvPr>
            <p:ph type="body" sz="quarter" idx="72"/>
          </p:nvPr>
        </p:nvSpPr>
        <p:spPr>
          <a:xfrm>
            <a:off x="8124824" y="4522482"/>
            <a:ext cx="3775075" cy="14986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p:txBody>
      </p:sp>
      <p:sp>
        <p:nvSpPr>
          <p:cNvPr id="22" name="Picture Placeholder 91">
            <a:extLst>
              <a:ext uri="{FF2B5EF4-FFF2-40B4-BE49-F238E27FC236}">
                <a16:creationId xmlns:a16="http://schemas.microsoft.com/office/drawing/2014/main" id="{02D2CE40-9732-D3AB-4F10-762299122CE1}"/>
              </a:ext>
            </a:extLst>
          </p:cNvPr>
          <p:cNvSpPr>
            <a:spLocks noGrp="1"/>
          </p:cNvSpPr>
          <p:nvPr>
            <p:ph type="pic" sz="quarter" idx="73" hasCustomPrompt="1"/>
          </p:nvPr>
        </p:nvSpPr>
        <p:spPr>
          <a:xfrm>
            <a:off x="3225799" y="6287989"/>
            <a:ext cx="8674099" cy="45719"/>
          </a:xfrm>
          <a:custGeom>
            <a:avLst/>
            <a:gdLst>
              <a:gd name="connsiteX0" fmla="*/ 0 w 827088"/>
              <a:gd name="connsiteY0" fmla="*/ 0 h 476063"/>
              <a:gd name="connsiteX1" fmla="*/ 827088 w 827088"/>
              <a:gd name="connsiteY1" fmla="*/ 0 h 476063"/>
              <a:gd name="connsiteX2" fmla="*/ 827088 w 827088"/>
              <a:gd name="connsiteY2" fmla="*/ 476063 h 476063"/>
              <a:gd name="connsiteX3" fmla="*/ 0 w 827088"/>
              <a:gd name="connsiteY3" fmla="*/ 476063 h 476063"/>
              <a:gd name="connsiteX0" fmla="*/ 0 w 827088"/>
              <a:gd name="connsiteY0" fmla="*/ 476063 h 567503"/>
              <a:gd name="connsiteX1" fmla="*/ 0 w 827088"/>
              <a:gd name="connsiteY1" fmla="*/ 0 h 567503"/>
              <a:gd name="connsiteX2" fmla="*/ 827088 w 827088"/>
              <a:gd name="connsiteY2" fmla="*/ 0 h 567503"/>
              <a:gd name="connsiteX3" fmla="*/ 827088 w 827088"/>
              <a:gd name="connsiteY3" fmla="*/ 476063 h 567503"/>
              <a:gd name="connsiteX4" fmla="*/ 91440 w 827088"/>
              <a:gd name="connsiteY4" fmla="*/ 567503 h 567503"/>
              <a:gd name="connsiteX0" fmla="*/ 0 w 827088"/>
              <a:gd name="connsiteY0" fmla="*/ 476063 h 476063"/>
              <a:gd name="connsiteX1" fmla="*/ 0 w 827088"/>
              <a:gd name="connsiteY1" fmla="*/ 0 h 476063"/>
              <a:gd name="connsiteX2" fmla="*/ 827088 w 827088"/>
              <a:gd name="connsiteY2" fmla="*/ 0 h 476063"/>
              <a:gd name="connsiteX3" fmla="*/ 827088 w 827088"/>
              <a:gd name="connsiteY3" fmla="*/ 476063 h 476063"/>
              <a:gd name="connsiteX0" fmla="*/ 0 w 827088"/>
              <a:gd name="connsiteY0" fmla="*/ 476063 h 476063"/>
              <a:gd name="connsiteX1" fmla="*/ 0 w 827088"/>
              <a:gd name="connsiteY1" fmla="*/ 0 h 476063"/>
              <a:gd name="connsiteX2" fmla="*/ 827088 w 827088"/>
              <a:gd name="connsiteY2" fmla="*/ 0 h 476063"/>
              <a:gd name="connsiteX0" fmla="*/ 0 w 827088"/>
              <a:gd name="connsiteY0" fmla="*/ 0 h 0"/>
              <a:gd name="connsiteX1" fmla="*/ 827088 w 827088"/>
              <a:gd name="connsiteY1" fmla="*/ 0 h 0"/>
            </a:gdLst>
            <a:ahLst/>
            <a:cxnLst>
              <a:cxn ang="0">
                <a:pos x="connsiteX0" y="connsiteY0"/>
              </a:cxn>
              <a:cxn ang="0">
                <a:pos x="connsiteX1" y="connsiteY1"/>
              </a:cxn>
            </a:cxnLst>
            <a:rect l="l" t="t" r="r" b="b"/>
            <a:pathLst>
              <a:path w="827088">
                <a:moveTo>
                  <a:pt x="0" y="0"/>
                </a:moveTo>
                <a:lnTo>
                  <a:pt x="827088" y="0"/>
                </a:lnTo>
              </a:path>
            </a:pathLst>
          </a:custGeom>
          <a:ln>
            <a:solidFill>
              <a:schemeClr val="tx1"/>
            </a:solidFill>
          </a:ln>
        </p:spPr>
        <p:txBody>
          <a:bodyPr wrap="square">
            <a:noAutofit/>
          </a:bodyPr>
          <a:lstStyle>
            <a:lvl1pPr>
              <a:defRPr sz="400"/>
            </a:lvl1pPr>
            <a:lvl9pPr>
              <a:defRPr>
                <a:solidFill>
                  <a:schemeClr val="tx1"/>
                </a:solidFill>
              </a:defRPr>
            </a:lvl9pPr>
          </a:lstStyle>
          <a:p>
            <a:pPr lvl="8"/>
            <a:r>
              <a:rPr lang="en-GB"/>
              <a:t> </a:t>
            </a:r>
          </a:p>
        </p:txBody>
      </p:sp>
      <p:sp>
        <p:nvSpPr>
          <p:cNvPr id="23" name="Text Placeholder 26">
            <a:extLst>
              <a:ext uri="{FF2B5EF4-FFF2-40B4-BE49-F238E27FC236}">
                <a16:creationId xmlns:a16="http://schemas.microsoft.com/office/drawing/2014/main" id="{C4A7D748-90AF-308A-44E9-BE56492932EB}"/>
              </a:ext>
            </a:extLst>
          </p:cNvPr>
          <p:cNvSpPr>
            <a:spLocks noGrp="1"/>
          </p:cNvSpPr>
          <p:nvPr>
            <p:ph type="body" sz="quarter" idx="74" hasCustomPrompt="1"/>
          </p:nvPr>
        </p:nvSpPr>
        <p:spPr>
          <a:xfrm>
            <a:off x="3225800" y="111125"/>
            <a:ext cx="3776663" cy="1789113"/>
          </a:xfrm>
        </p:spPr>
        <p:txBody>
          <a:bodyPr/>
          <a:lstStyle>
            <a:lvl1pPr>
              <a:defRPr sz="11000">
                <a:solidFill>
                  <a:schemeClr val="accent1"/>
                </a:solidFill>
                <a:latin typeface="+mj-lt"/>
              </a:defRPr>
            </a:lvl1pPr>
          </a:lstStyle>
          <a:p>
            <a:pPr lvl="0"/>
            <a:r>
              <a:rPr lang="en-GB"/>
              <a:t>00</a:t>
            </a:r>
          </a:p>
        </p:txBody>
      </p:sp>
      <p:sp>
        <p:nvSpPr>
          <p:cNvPr id="26" name="Text Placeholder 26">
            <a:extLst>
              <a:ext uri="{FF2B5EF4-FFF2-40B4-BE49-F238E27FC236}">
                <a16:creationId xmlns:a16="http://schemas.microsoft.com/office/drawing/2014/main" id="{ED360C76-27A8-44D1-6730-F7FA8D1EC543}"/>
              </a:ext>
            </a:extLst>
          </p:cNvPr>
          <p:cNvSpPr>
            <a:spLocks noGrp="1"/>
          </p:cNvSpPr>
          <p:nvPr>
            <p:ph type="body" sz="quarter" idx="75" hasCustomPrompt="1"/>
          </p:nvPr>
        </p:nvSpPr>
        <p:spPr>
          <a:xfrm>
            <a:off x="3225800" y="2102616"/>
            <a:ext cx="3776663" cy="1789113"/>
          </a:xfrm>
        </p:spPr>
        <p:txBody>
          <a:bodyPr/>
          <a:lstStyle>
            <a:lvl1pPr>
              <a:defRPr sz="11000">
                <a:solidFill>
                  <a:schemeClr val="accent1"/>
                </a:solidFill>
                <a:latin typeface="+mj-lt"/>
              </a:defRPr>
            </a:lvl1pPr>
          </a:lstStyle>
          <a:p>
            <a:pPr lvl="0"/>
            <a:r>
              <a:rPr lang="en-GB"/>
              <a:t>00</a:t>
            </a:r>
          </a:p>
        </p:txBody>
      </p:sp>
      <p:sp>
        <p:nvSpPr>
          <p:cNvPr id="27" name="Text Placeholder 26">
            <a:extLst>
              <a:ext uri="{FF2B5EF4-FFF2-40B4-BE49-F238E27FC236}">
                <a16:creationId xmlns:a16="http://schemas.microsoft.com/office/drawing/2014/main" id="{28863499-99BA-9382-A790-8823B96ABCDE}"/>
              </a:ext>
            </a:extLst>
          </p:cNvPr>
          <p:cNvSpPr>
            <a:spLocks noGrp="1"/>
          </p:cNvSpPr>
          <p:nvPr>
            <p:ph type="body" sz="quarter" idx="76" hasCustomPrompt="1"/>
          </p:nvPr>
        </p:nvSpPr>
        <p:spPr>
          <a:xfrm>
            <a:off x="3225800" y="4106128"/>
            <a:ext cx="3776663" cy="1789113"/>
          </a:xfrm>
        </p:spPr>
        <p:txBody>
          <a:bodyPr/>
          <a:lstStyle>
            <a:lvl1pPr>
              <a:defRPr sz="11000">
                <a:solidFill>
                  <a:schemeClr val="accent1"/>
                </a:solidFill>
                <a:latin typeface="+mj-lt"/>
              </a:defRPr>
            </a:lvl1pPr>
          </a:lstStyle>
          <a:p>
            <a:pPr lvl="0"/>
            <a:r>
              <a:rPr lang="en-GB"/>
              <a:t>00</a:t>
            </a:r>
          </a:p>
        </p:txBody>
      </p:sp>
      <p:sp>
        <p:nvSpPr>
          <p:cNvPr id="8" name="Footer Placeholder 4">
            <a:extLst>
              <a:ext uri="{FF2B5EF4-FFF2-40B4-BE49-F238E27FC236}">
                <a16:creationId xmlns:a16="http://schemas.microsoft.com/office/drawing/2014/main" id="{9FE0DB2D-5681-9C6E-43DA-7FD40833A146}"/>
              </a:ext>
            </a:extLst>
          </p:cNvPr>
          <p:cNvSpPr>
            <a:spLocks noGrp="1"/>
          </p:cNvSpPr>
          <p:nvPr>
            <p:ph type="ftr" sz="quarter" idx="3"/>
          </p:nvPr>
        </p:nvSpPr>
        <p:spPr>
          <a:xfrm>
            <a:off x="288259" y="5868000"/>
            <a:ext cx="279466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33416983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8F223-1D7A-707E-10AB-5C41663BE54B}"/>
              </a:ext>
            </a:extLst>
          </p:cNvPr>
          <p:cNvSpPr/>
          <p:nvPr userDrawn="1"/>
        </p:nvSpPr>
        <p:spPr>
          <a:xfrm>
            <a:off x="6583680" y="0"/>
            <a:ext cx="56083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3085"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a:solidFill>
                  <a:schemeClr val="bg1"/>
                </a:solidFill>
                <a:latin typeface="+mj-lt"/>
              </a:defRPr>
            </a:lvl1pPr>
            <a:lvl2pPr>
              <a:defRPr lang="en-GB" dirty="0" smtClean="0">
                <a:solidFill>
                  <a:schemeClr val="bg1"/>
                </a:solidFill>
              </a:defRPr>
            </a:lvl2pPr>
            <a:lvl3pPr>
              <a:defRPr lang="en-GB" dirty="0" smtClean="0">
                <a:solidFill>
                  <a:schemeClr val="bg1"/>
                </a:solidFill>
              </a:defRPr>
            </a:lvl3pPr>
            <a:lvl4pPr>
              <a:defRPr lang="en-GB" dirty="0" smtClean="0">
                <a:solidFill>
                  <a:schemeClr val="bg1"/>
                </a:solidFill>
              </a:defRPr>
            </a:lvl4pPr>
            <a:lvl5pPr>
              <a:defRPr lang="en-US" dirty="0">
                <a:solidFill>
                  <a:schemeClr val="bg1"/>
                </a:solidFill>
              </a:defRPr>
            </a:lvl5pPr>
          </a:lstStyle>
          <a:p>
            <a:pPr lvl="0"/>
            <a:r>
              <a:rPr lang="en-GB"/>
              <a:t>“Quote goes here. Delete speech marks if not required.”</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616647F-6551-5C71-EECF-7BC298E933EF}"/>
              </a:ext>
            </a:extLst>
          </p:cNvPr>
          <p:cNvSpPr>
            <a:spLocks noGrp="1"/>
          </p:cNvSpPr>
          <p:nvPr>
            <p:ph type="body" sz="quarter" idx="14" hasCustomPrompt="1"/>
          </p:nvPr>
        </p:nvSpPr>
        <p:spPr>
          <a:xfrm>
            <a:off x="8124825" y="295200"/>
            <a:ext cx="3778250" cy="876375"/>
          </a:xfrm>
        </p:spPr>
        <p:txBody>
          <a:bodyPr/>
          <a:lstStyle>
            <a:lvl1pPr>
              <a:defRPr sz="1400">
                <a:solidFill>
                  <a:schemeClr val="bg1"/>
                </a:solidFill>
              </a:defRPr>
            </a:lvl1pPr>
            <a:lvl2pPr>
              <a:defRPr sz="1400">
                <a:solidFill>
                  <a:schemeClr val="bg1"/>
                </a:solidFill>
              </a:defRPr>
            </a:lvl2pPr>
            <a:lvl3pPr>
              <a:defRPr sz="1200">
                <a:solidFill>
                  <a:schemeClr val="bg1"/>
                </a:solidFill>
              </a:defRPr>
            </a:lvl3pPr>
          </a:lstStyle>
          <a:p>
            <a:pPr lvl="0"/>
            <a:r>
              <a:rPr lang="en-GB"/>
              <a:t>Click to add text. Delete if not required. </a:t>
            </a:r>
          </a:p>
          <a:p>
            <a:pPr lvl="1"/>
            <a:r>
              <a:rPr lang="en-GB"/>
              <a:t>Second level</a:t>
            </a:r>
          </a:p>
          <a:p>
            <a:pPr lvl="2"/>
            <a:r>
              <a:rPr lang="en-GB"/>
              <a:t>Third level</a:t>
            </a:r>
          </a:p>
        </p:txBody>
      </p:sp>
      <p:sp>
        <p:nvSpPr>
          <p:cNvPr id="6" name="Footer Placeholder 4">
            <a:extLst>
              <a:ext uri="{FF2B5EF4-FFF2-40B4-BE49-F238E27FC236}">
                <a16:creationId xmlns:a16="http://schemas.microsoft.com/office/drawing/2014/main" id="{6BEC8F6E-46BB-F39D-C0DC-751CB89132B6}"/>
              </a:ext>
            </a:extLst>
          </p:cNvPr>
          <p:cNvSpPr>
            <a:spLocks noGrp="1"/>
          </p:cNvSpPr>
          <p:nvPr>
            <p:ph type="ftr" sz="quarter" idx="3"/>
          </p:nvPr>
        </p:nvSpPr>
        <p:spPr>
          <a:xfrm>
            <a:off x="288259" y="5868000"/>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8764871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Accessible Version]">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lvl1pPr>
              <a:defRPr>
                <a:solidFill>
                  <a:schemeClr val="tx1"/>
                </a:solidFill>
              </a:defRPr>
            </a:lvl1pPr>
          </a:lstStyle>
          <a:p>
            <a:fld id="{AEC8D767-5246-2244-A4A3-B8AFB218393C}" type="slidenum">
              <a:rPr lang="en-GB" smtClean="0"/>
              <a:pPr/>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8"/>
            <a:ext cx="5733085" cy="3427412"/>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5733084" cy="454529"/>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5733084"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3" name="Text Placeholder 12">
            <a:extLst>
              <a:ext uri="{FF2B5EF4-FFF2-40B4-BE49-F238E27FC236}">
                <a16:creationId xmlns:a16="http://schemas.microsoft.com/office/drawing/2014/main" id="{2D949BE1-5181-CCD9-89D9-3FDED96843C5}"/>
              </a:ext>
            </a:extLst>
          </p:cNvPr>
          <p:cNvSpPr>
            <a:spLocks noGrp="1"/>
          </p:cNvSpPr>
          <p:nvPr>
            <p:ph type="body" sz="quarter" idx="20" hasCustomPrompt="1"/>
          </p:nvPr>
        </p:nvSpPr>
        <p:spPr>
          <a:xfrm>
            <a:off x="7145337" y="2338388"/>
            <a:ext cx="4757737" cy="3427412"/>
          </a:xfrm>
        </p:spPr>
        <p:txBody>
          <a:bodyPr/>
          <a:lstStyle>
            <a:lvl1pPr>
              <a:lnSpc>
                <a:spcPct val="80000"/>
              </a:lnSpc>
              <a:defRPr sz="5400" i="0">
                <a:solidFill>
                  <a:schemeClr val="accent1"/>
                </a:solidFill>
                <a:latin typeface="+mj-lt"/>
              </a:defRPr>
            </a:lvl1pPr>
            <a:lvl2pPr>
              <a:defRPr lang="en-GB" dirty="0" smtClean="0">
                <a:solidFill>
                  <a:schemeClr val="tx1"/>
                </a:solidFill>
              </a:defRPr>
            </a:lvl2pPr>
            <a:lvl3pPr>
              <a:defRPr lang="en-GB" dirty="0" smtClean="0">
                <a:solidFill>
                  <a:schemeClr val="tx1"/>
                </a:solidFill>
              </a:defRPr>
            </a:lvl3pPr>
            <a:lvl4pPr>
              <a:defRPr lang="en-GB" dirty="0" smtClean="0">
                <a:solidFill>
                  <a:schemeClr val="tx1"/>
                </a:solidFill>
              </a:defRPr>
            </a:lvl4pPr>
            <a:lvl5pPr>
              <a:defRPr lang="en-US" dirty="0">
                <a:solidFill>
                  <a:schemeClr val="tx1"/>
                </a:solidFill>
              </a:defRPr>
            </a:lvl5pPr>
          </a:lstStyle>
          <a:p>
            <a:pPr lvl="0"/>
            <a:r>
              <a:rPr lang="en-GB"/>
              <a:t>“Quote goes here. Delete speech marks if not required.”</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7">
            <a:extLst>
              <a:ext uri="{FF2B5EF4-FFF2-40B4-BE49-F238E27FC236}">
                <a16:creationId xmlns:a16="http://schemas.microsoft.com/office/drawing/2014/main" id="{262EBE26-5504-780B-C8F1-AFCE93039485}"/>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6" name="Footer Placeholder 4">
            <a:extLst>
              <a:ext uri="{FF2B5EF4-FFF2-40B4-BE49-F238E27FC236}">
                <a16:creationId xmlns:a16="http://schemas.microsoft.com/office/drawing/2014/main" id="{FF5227C2-8D93-ABD3-A0D2-E4BD40BC778D}"/>
              </a:ext>
            </a:extLst>
          </p:cNvPr>
          <p:cNvSpPr>
            <a:spLocks noGrp="1"/>
          </p:cNvSpPr>
          <p:nvPr>
            <p:ph type="ftr" sz="quarter" idx="3"/>
          </p:nvPr>
        </p:nvSpPr>
        <p:spPr>
          <a:xfrm>
            <a:off x="288259" y="5868000"/>
            <a:ext cx="5733084"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lang="en-US" dirty="0"/>
            </a:lvl1pPr>
          </a:lstStyle>
          <a:p>
            <a:pPr>
              <a:spcBef>
                <a:spcPts val="0"/>
              </a:spcBef>
              <a:spcAft>
                <a:spcPts val="300"/>
              </a:spcAft>
            </a:pPr>
            <a:r>
              <a:rPr lang="en-GB"/>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6601195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Right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6F6140-34D9-F6B3-6BCD-3A50DD37FE45}"/>
              </a:ext>
            </a:extLst>
          </p:cNvPr>
          <p:cNvSpPr>
            <a:spLocks noGrp="1"/>
          </p:cNvSpPr>
          <p:nvPr>
            <p:ph type="title" hasCustomPrompt="1"/>
          </p:nvPr>
        </p:nvSpPr>
        <p:spPr>
          <a:xfrm>
            <a:off x="288303" y="262267"/>
            <a:ext cx="5733084" cy="468590"/>
          </a:xfrm>
        </p:spPr>
        <p:txBody>
          <a:bodyPr/>
          <a:lstStyle/>
          <a:p>
            <a:r>
              <a:rPr lang="en-GB"/>
              <a:t>Master title style</a:t>
            </a:r>
          </a:p>
        </p:txBody>
      </p:sp>
      <p:sp>
        <p:nvSpPr>
          <p:cNvPr id="7" name="Content Placeholder 6">
            <a:extLst>
              <a:ext uri="{FF2B5EF4-FFF2-40B4-BE49-F238E27FC236}">
                <a16:creationId xmlns:a16="http://schemas.microsoft.com/office/drawing/2014/main" id="{BA7EE611-EA9F-2CB5-2ACF-EF4D756FF28C}"/>
              </a:ext>
            </a:extLst>
          </p:cNvPr>
          <p:cNvSpPr>
            <a:spLocks noGrp="1"/>
          </p:cNvSpPr>
          <p:nvPr>
            <p:ph sz="quarter" idx="14"/>
          </p:nvPr>
        </p:nvSpPr>
        <p:spPr>
          <a:xfrm>
            <a:off x="6166800" y="270000"/>
            <a:ext cx="5737225" cy="5495800"/>
          </a:xfrm>
        </p:spPr>
        <p:txBody>
          <a:bodyPr/>
          <a:lstStyle>
            <a:lvl1pPr>
              <a:defRPr sz="1800"/>
            </a:lvl1pPr>
            <a:lvl2pPr>
              <a:defRPr sz="1800"/>
            </a:lvl2pPr>
            <a:lvl3pPr>
              <a:defRPr sz="1600"/>
            </a:lvl3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Text Placeholder 7">
            <a:extLst>
              <a:ext uri="{FF2B5EF4-FFF2-40B4-BE49-F238E27FC236}">
                <a16:creationId xmlns:a16="http://schemas.microsoft.com/office/drawing/2014/main" id="{9781BB63-AF6A-9F70-47D8-BF333C16188A}"/>
              </a:ext>
            </a:extLst>
          </p:cNvPr>
          <p:cNvSpPr>
            <a:spLocks noGrp="1"/>
          </p:cNvSpPr>
          <p:nvPr>
            <p:ph type="body" sz="quarter" idx="15" hasCustomPrompt="1"/>
          </p:nvPr>
        </p:nvSpPr>
        <p:spPr>
          <a:xfrm>
            <a:off x="288925" y="3867150"/>
            <a:ext cx="3778250" cy="1816002"/>
          </a:xfrm>
        </p:spPr>
        <p:txBody>
          <a:bodyPr/>
          <a:lstStyle/>
          <a:p>
            <a:pPr lvl="0"/>
            <a:r>
              <a:rPr lang="en-GB"/>
              <a:t>Click to add text. Delete if not required.</a:t>
            </a:r>
          </a:p>
          <a:p>
            <a:pPr lvl="1"/>
            <a:r>
              <a:rPr lang="en-GB"/>
              <a:t>Second level</a:t>
            </a:r>
          </a:p>
          <a:p>
            <a:pPr lvl="2"/>
            <a:r>
              <a:rPr lang="en-GB"/>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Subtitle 2">
            <a:extLst>
              <a:ext uri="{FF2B5EF4-FFF2-40B4-BE49-F238E27FC236}">
                <a16:creationId xmlns:a16="http://schemas.microsoft.com/office/drawing/2014/main" id="{7093E36D-AA36-08D5-DD80-6469123BEA1A}"/>
              </a:ext>
            </a:extLst>
          </p:cNvPr>
          <p:cNvSpPr>
            <a:spLocks noGrp="1"/>
          </p:cNvSpPr>
          <p:nvPr>
            <p:ph type="subTitle" idx="1"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a:t>Subtitle. Delete if not required.</a:t>
            </a:r>
          </a:p>
        </p:txBody>
      </p:sp>
      <p:sp>
        <p:nvSpPr>
          <p:cNvPr id="4" name="Footer Placeholder 4">
            <a:extLst>
              <a:ext uri="{FF2B5EF4-FFF2-40B4-BE49-F238E27FC236}">
                <a16:creationId xmlns:a16="http://schemas.microsoft.com/office/drawing/2014/main" id="{09011399-EA78-1501-D5C3-39F7E534C30C}"/>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7073491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C08568-CB34-FA3A-354B-5E34EE1B1FD2}"/>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3" name="Content Placeholder 2">
            <a:extLst>
              <a:ext uri="{FF2B5EF4-FFF2-40B4-BE49-F238E27FC236}">
                <a16:creationId xmlns:a16="http://schemas.microsoft.com/office/drawing/2014/main" id="{980450DE-2BB5-2901-3769-3BBFA07946C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Text Placeholder 7">
            <a:extLst>
              <a:ext uri="{FF2B5EF4-FFF2-40B4-BE49-F238E27FC236}">
                <a16:creationId xmlns:a16="http://schemas.microsoft.com/office/drawing/2014/main" id="{65B587F7-0E47-48EC-A5BC-5623F62D615C}"/>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6" name="Slide Number Placeholder 5">
            <a:extLst>
              <a:ext uri="{FF2B5EF4-FFF2-40B4-BE49-F238E27FC236}">
                <a16:creationId xmlns:a16="http://schemas.microsoft.com/office/drawing/2014/main" id="{3FB68AB9-3222-3CF5-BF4D-DB291E974D21}"/>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Subtitle 2">
            <a:extLst>
              <a:ext uri="{FF2B5EF4-FFF2-40B4-BE49-F238E27FC236}">
                <a16:creationId xmlns:a16="http://schemas.microsoft.com/office/drawing/2014/main" id="{443DEE11-107C-6B66-46B9-BE5E88B65B71}"/>
              </a:ext>
            </a:extLst>
          </p:cNvPr>
          <p:cNvSpPr>
            <a:spLocks noGrp="1"/>
          </p:cNvSpPr>
          <p:nvPr>
            <p:ph type="subTitle" idx="15" hasCustomPrompt="1"/>
          </p:nvPr>
        </p:nvSpPr>
        <p:spPr>
          <a:xfrm>
            <a:off x="288302" y="713620"/>
            <a:ext cx="5733083" cy="292965"/>
          </a:xfrm>
        </p:spPr>
        <p:txBody>
          <a:bodyPr wrap="square" anchor="t">
            <a:spAutoFit/>
          </a:bodyPr>
          <a:lstStyle>
            <a:lvl1pPr marL="0" indent="0" algn="l">
              <a:lnSpc>
                <a:spcPct val="110000"/>
              </a:lnSpc>
              <a:spcBef>
                <a:spcPts val="0"/>
              </a:spcBef>
              <a:spcAft>
                <a:spcPts val="0"/>
              </a:spcAft>
              <a:buNone/>
              <a:tabLst/>
              <a:defRPr lang="en-GB" sz="1800" b="1" dirty="0" smtClean="0">
                <a:solidFill>
                  <a:schemeClr val="tx1"/>
                </a:solidFill>
                <a:latin typeface="+mn-lt"/>
              </a:defRPr>
            </a:lvl1pPr>
            <a:lvl2pPr marL="0" indent="0" algn="l">
              <a:lnSpc>
                <a:spcPct val="110000"/>
              </a:lnSpc>
              <a:spcBef>
                <a:spcPts val="0"/>
              </a:spcBef>
              <a:spcAft>
                <a:spcPts val="0"/>
              </a:spcAft>
              <a:buNone/>
              <a:tabLst/>
              <a:defRPr lang="en-GB" sz="1800" dirty="0" smtClean="0">
                <a:solidFill>
                  <a:schemeClr val="tx1"/>
                </a:solidFill>
                <a:latin typeface="+mn-lt"/>
              </a:defRPr>
            </a:lvl2pPr>
            <a:lvl3pPr marL="0" indent="0" algn="l">
              <a:lnSpc>
                <a:spcPct val="110000"/>
              </a:lnSpc>
              <a:spcBef>
                <a:spcPts val="0"/>
              </a:spcBef>
              <a:spcAft>
                <a:spcPts val="0"/>
              </a:spcAft>
              <a:buNone/>
              <a:tabLst/>
              <a:defRPr lang="en-GB" sz="1800" dirty="0" smtClean="0">
                <a:solidFill>
                  <a:schemeClr val="tx1"/>
                </a:solidFill>
                <a:latin typeface="+mn-lt"/>
              </a:defRPr>
            </a:lvl3pPr>
            <a:lvl4pPr marL="0" indent="0" algn="l">
              <a:lnSpc>
                <a:spcPct val="110000"/>
              </a:lnSpc>
              <a:spcBef>
                <a:spcPts val="0"/>
              </a:spcBef>
              <a:spcAft>
                <a:spcPts val="0"/>
              </a:spcAft>
              <a:buNone/>
              <a:tabLst/>
              <a:defRPr lang="en-GB" sz="1800" dirty="0" smtClean="0">
                <a:solidFill>
                  <a:schemeClr val="tx1"/>
                </a:solidFill>
                <a:latin typeface="+mn-lt"/>
              </a:defRPr>
            </a:lvl4pPr>
            <a:lvl5pPr marL="0" indent="0" algn="l">
              <a:lnSpc>
                <a:spcPct val="110000"/>
              </a:lnSpc>
              <a:spcBef>
                <a:spcPts val="0"/>
              </a:spcBef>
              <a:spcAft>
                <a:spcPts val="0"/>
              </a:spcAft>
              <a:buNone/>
              <a:tabLst/>
              <a:defRPr lang="en-GB" sz="1800" dirty="0" smtClean="0">
                <a:solidFill>
                  <a:schemeClr val="tx1"/>
                </a:solidFill>
                <a:latin typeface="+mn-lt"/>
              </a:defRPr>
            </a:lvl5pPr>
            <a:lvl6pPr marL="0" indent="0" algn="l">
              <a:lnSpc>
                <a:spcPct val="110000"/>
              </a:lnSpc>
              <a:spcBef>
                <a:spcPts val="0"/>
              </a:spcBef>
              <a:spcAft>
                <a:spcPts val="0"/>
              </a:spcAft>
              <a:buNone/>
              <a:tabLst/>
              <a:defRPr lang="en-GB" sz="1800" dirty="0" smtClean="0">
                <a:solidFill>
                  <a:schemeClr val="tx1"/>
                </a:solidFill>
                <a:latin typeface="+mn-lt"/>
              </a:defRPr>
            </a:lvl6pPr>
            <a:lvl7pPr marL="0" indent="0" algn="l">
              <a:lnSpc>
                <a:spcPct val="110000"/>
              </a:lnSpc>
              <a:spcBef>
                <a:spcPts val="0"/>
              </a:spcBef>
              <a:spcAft>
                <a:spcPts val="0"/>
              </a:spcAft>
              <a:buNone/>
              <a:tabLst/>
              <a:defRPr lang="en-GB" sz="1800" dirty="0" smtClean="0">
                <a:solidFill>
                  <a:schemeClr val="tx1"/>
                </a:solidFill>
                <a:latin typeface="+mn-lt"/>
              </a:defRPr>
            </a:lvl7pPr>
            <a:lvl8pPr marL="0" indent="0" algn="l">
              <a:lnSpc>
                <a:spcPct val="110000"/>
              </a:lnSpc>
              <a:spcBef>
                <a:spcPts val="0"/>
              </a:spcBef>
              <a:spcAft>
                <a:spcPts val="0"/>
              </a:spcAft>
              <a:buNone/>
              <a:tabLst/>
              <a:defRPr lang="en-GB" sz="1800" dirty="0" smtClean="0">
                <a:solidFill>
                  <a:schemeClr val="tx1"/>
                </a:solidFill>
                <a:latin typeface="+mn-lt"/>
              </a:defRPr>
            </a:lvl8pPr>
            <a:lvl9pPr marL="0" indent="0" algn="l">
              <a:lnSpc>
                <a:spcPct val="110000"/>
              </a:lnSpc>
              <a:spcBef>
                <a:spcPts val="0"/>
              </a:spcBef>
              <a:spcAft>
                <a:spcPts val="0"/>
              </a:spcAft>
              <a:buNone/>
              <a:tabLst/>
              <a:defRPr lang="en-GB" sz="1800" dirty="0">
                <a:solidFill>
                  <a:schemeClr val="tx1"/>
                </a:solidFill>
                <a:latin typeface="+mn-lt"/>
              </a:defRPr>
            </a:lvl9pPr>
          </a:lstStyle>
          <a:p>
            <a:pPr lvl="0"/>
            <a:r>
              <a:rPr lang="en-GB"/>
              <a:t>Subtitle. Delete if not required.</a:t>
            </a:r>
          </a:p>
        </p:txBody>
      </p:sp>
      <p:sp>
        <p:nvSpPr>
          <p:cNvPr id="8" name="Footer Placeholder 4">
            <a:extLst>
              <a:ext uri="{FF2B5EF4-FFF2-40B4-BE49-F238E27FC236}">
                <a16:creationId xmlns:a16="http://schemas.microsoft.com/office/drawing/2014/main" id="{7234E43D-E2A8-6090-A515-BA67D1DC031F}"/>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5274381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4D7FB2-B0CA-4C96-0E9E-CB4BA9057AF8}"/>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5732003" cy="39433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1" y="1822450"/>
            <a:ext cx="5734049"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Text Placeholder 7">
            <a:extLst>
              <a:ext uri="{FF2B5EF4-FFF2-40B4-BE49-F238E27FC236}">
                <a16:creationId xmlns:a16="http://schemas.microsoft.com/office/drawing/2014/main" id="{F80BC13B-177D-A0D3-7A97-8F3C3A8E7391}"/>
              </a:ext>
            </a:extLst>
          </p:cNvPr>
          <p:cNvSpPr>
            <a:spLocks noGrp="1"/>
          </p:cNvSpPr>
          <p:nvPr>
            <p:ph type="body" sz="quarter" idx="14" hasCustomPrompt="1"/>
          </p:nvPr>
        </p:nvSpPr>
        <p:spPr>
          <a:xfrm>
            <a:off x="8124825" y="295200"/>
            <a:ext cx="377825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56361D27-85D4-45EB-31D3-6D805D2E106E}"/>
              </a:ext>
            </a:extLst>
          </p:cNvPr>
          <p:cNvSpPr>
            <a:spLocks noGrp="1"/>
          </p:cNvSpPr>
          <p:nvPr>
            <p:ph type="subTitle" idx="15"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5" name="Footer Placeholder 4">
            <a:extLst>
              <a:ext uri="{FF2B5EF4-FFF2-40B4-BE49-F238E27FC236}">
                <a16:creationId xmlns:a16="http://schemas.microsoft.com/office/drawing/2014/main" id="{22BA91C6-E980-9240-DC55-BBA4867CB9FE}"/>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63769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Red with Panel">
    <p:bg>
      <p:bgPr>
        <a:solidFill>
          <a:schemeClr val="accent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1DFFC51-5FDD-DBA1-C803-B017E296ADB6}"/>
              </a:ext>
            </a:extLst>
          </p:cNvPr>
          <p:cNvSpPr/>
          <p:nvPr userDrawn="1"/>
        </p:nvSpPr>
        <p:spPr>
          <a:xfrm>
            <a:off x="8124825" y="2"/>
            <a:ext cx="4067175" cy="2282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7338" y="266400"/>
            <a:ext cx="7694612" cy="1758623"/>
          </a:xfrm>
        </p:spPr>
        <p:txBody>
          <a:bodyPr anchor="t"/>
          <a:lstStyle>
            <a:lvl1pPr>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5" name="Slide Number Placeholder 5">
            <a:extLst>
              <a:ext uri="{FF2B5EF4-FFF2-40B4-BE49-F238E27FC236}">
                <a16:creationId xmlns:a16="http://schemas.microsoft.com/office/drawing/2014/main" id="{5996C02B-DDD3-6ECC-5C7A-81C542C2CC80}"/>
              </a:ext>
            </a:extLst>
          </p:cNvPr>
          <p:cNvSpPr>
            <a:spLocks noGrp="1"/>
          </p:cNvSpPr>
          <p:nvPr>
            <p:ph type="sldNum" sz="quarter" idx="12"/>
          </p:nvPr>
        </p:nvSpPr>
        <p:spPr>
          <a:xfrm>
            <a:off x="11581942" y="6433878"/>
            <a:ext cx="320674" cy="153463"/>
          </a:xfrm>
        </p:spPr>
        <p:txBody>
          <a:bodyPr/>
          <a:lstStyle>
            <a:lvl1pPr>
              <a:defRPr>
                <a:solidFill>
                  <a:schemeClr val="bg1"/>
                </a:solidFill>
              </a:defRPr>
            </a:lvl1pPr>
          </a:lstStyle>
          <a:p>
            <a:fld id="{AEC8D767-5246-2244-A4A3-B8AFB218393C}" type="slidenum">
              <a:rPr lang="en-GB" smtClean="0"/>
              <a:pPr/>
              <a:t>‹#›</a:t>
            </a:fld>
            <a:endParaRPr lang="en-GB"/>
          </a:p>
        </p:txBody>
      </p:sp>
      <p:sp>
        <p:nvSpPr>
          <p:cNvPr id="4" name="Footer Placeholder 4">
            <a:extLst>
              <a:ext uri="{FF2B5EF4-FFF2-40B4-BE49-F238E27FC236}">
                <a16:creationId xmlns:a16="http://schemas.microsoft.com/office/drawing/2014/main" id="{BA8361A8-BA28-9A97-B580-B5DE0DF2ADFB}"/>
              </a:ext>
            </a:extLst>
          </p:cNvPr>
          <p:cNvSpPr>
            <a:spLocks noGrp="1"/>
          </p:cNvSpPr>
          <p:nvPr>
            <p:ph type="ftr" sz="quarter" idx="3"/>
          </p:nvPr>
        </p:nvSpPr>
        <p:spPr>
          <a:xfrm>
            <a:off x="288259" y="5868000"/>
            <a:ext cx="7801641"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
        <p:nvSpPr>
          <p:cNvPr id="7" name="Graphic 8">
            <a:extLst>
              <a:ext uri="{FF2B5EF4-FFF2-40B4-BE49-F238E27FC236}">
                <a16:creationId xmlns:a16="http://schemas.microsoft.com/office/drawing/2014/main" id="{D2D3E5EB-2CF1-B717-DE02-644E2D3BED91}"/>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sp>
        <p:nvSpPr>
          <p:cNvPr id="8" name="Subtitle 2">
            <a:extLst>
              <a:ext uri="{FF2B5EF4-FFF2-40B4-BE49-F238E27FC236}">
                <a16:creationId xmlns:a16="http://schemas.microsoft.com/office/drawing/2014/main" id="{CE0D41B9-C193-99A5-8526-5485CAF5031E}"/>
              </a:ext>
            </a:extLst>
          </p:cNvPr>
          <p:cNvSpPr>
            <a:spLocks noGrp="1"/>
          </p:cNvSpPr>
          <p:nvPr>
            <p:ph type="subTitle" idx="1" hasCustomPrompt="1"/>
          </p:nvPr>
        </p:nvSpPr>
        <p:spPr>
          <a:xfrm>
            <a:off x="284805" y="4889500"/>
            <a:ext cx="5760000" cy="865834"/>
          </a:xfrm>
        </p:spPr>
        <p:txBody>
          <a:bodyPr anchor="b"/>
          <a:lstStyle>
            <a:lvl1pPr marL="0" indent="0" algn="l">
              <a:lnSpc>
                <a:spcPct val="100000"/>
              </a:lnSpc>
              <a:spcBef>
                <a:spcPts val="0"/>
              </a:spcBef>
              <a:spcAft>
                <a:spcPts val="0"/>
              </a:spcAft>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Supporting details. Delete if not required.</a:t>
            </a:r>
          </a:p>
        </p:txBody>
      </p:sp>
      <p:sp>
        <p:nvSpPr>
          <p:cNvPr id="9" name="Rectangle 8">
            <a:extLst>
              <a:ext uri="{FF2B5EF4-FFF2-40B4-BE49-F238E27FC236}">
                <a16:creationId xmlns:a16="http://schemas.microsoft.com/office/drawing/2014/main" id="{6733309B-1C6F-838B-4FB1-90C6D8B4502F}"/>
              </a:ext>
            </a:extLst>
          </p:cNvPr>
          <p:cNvSpPr/>
          <p:nvPr userDrawn="1"/>
        </p:nvSpPr>
        <p:spPr>
          <a:xfrm>
            <a:off x="10186988" y="0"/>
            <a:ext cx="2005012" cy="4575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pic>
        <p:nvPicPr>
          <p:cNvPr id="3" name="Graphic 2">
            <a:extLst>
              <a:ext uri="{FF2B5EF4-FFF2-40B4-BE49-F238E27FC236}">
                <a16:creationId xmlns:a16="http://schemas.microsoft.com/office/drawing/2014/main" id="{49691B56-519E-A224-191A-37931F60444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4753" y="6418605"/>
            <a:ext cx="747147" cy="157294"/>
          </a:xfrm>
          <a:prstGeom prst="rect">
            <a:avLst/>
          </a:prstGeom>
        </p:spPr>
      </p:pic>
    </p:spTree>
    <p:extLst>
      <p:ext uri="{BB962C8B-B14F-4D97-AF65-F5344CB8AC3E}">
        <p14:creationId xmlns:p14="http://schemas.microsoft.com/office/powerpoint/2010/main" val="8708776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C8828CA-7D5C-3E61-D35B-06A376A834B0}"/>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51"/>
            <a:ext cx="3773029" cy="39433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4208923" y="1822451"/>
            <a:ext cx="3773028" cy="39433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a:extLst>
              <a:ext uri="{FF2B5EF4-FFF2-40B4-BE49-F238E27FC236}">
                <a16:creationId xmlns:a16="http://schemas.microsoft.com/office/drawing/2014/main" id="{2D07DFA4-9148-416B-352F-29E5676A6A00}"/>
              </a:ext>
            </a:extLst>
          </p:cNvPr>
          <p:cNvSpPr>
            <a:spLocks noGrp="1"/>
          </p:cNvSpPr>
          <p:nvPr>
            <p:ph idx="14"/>
          </p:nvPr>
        </p:nvSpPr>
        <p:spPr>
          <a:xfrm>
            <a:off x="8129587" y="1822451"/>
            <a:ext cx="3773028" cy="394334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5200" y="295200"/>
            <a:ext cx="3773488"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5" name="Subtitle 2">
            <a:extLst>
              <a:ext uri="{FF2B5EF4-FFF2-40B4-BE49-F238E27FC236}">
                <a16:creationId xmlns:a16="http://schemas.microsoft.com/office/drawing/2014/main" id="{D960C6BF-F9C7-01C8-7601-5B209FAE017D}"/>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67699C8C-E675-503A-24B2-BFCC24CE49A7}"/>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5028948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Images and Tex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D914B4A-06B9-EB7A-743E-14A6560485EF}"/>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4" name="Picture Placeholder 3">
            <a:extLst>
              <a:ext uri="{FF2B5EF4-FFF2-40B4-BE49-F238E27FC236}">
                <a16:creationId xmlns:a16="http://schemas.microsoft.com/office/drawing/2014/main" id="{A2903A13-6903-3CAB-953B-86997724B440}"/>
              </a:ext>
            </a:extLst>
          </p:cNvPr>
          <p:cNvSpPr>
            <a:spLocks noGrp="1"/>
          </p:cNvSpPr>
          <p:nvPr>
            <p:ph type="pic" sz="quarter" idx="15" hasCustomPrompt="1"/>
          </p:nvPr>
        </p:nvSpPr>
        <p:spPr>
          <a:xfrm>
            <a:off x="292099" y="1306514"/>
            <a:ext cx="3770314" cy="1908174"/>
          </a:xfrm>
          <a:solidFill>
            <a:schemeClr val="tx2"/>
          </a:solidFill>
        </p:spPr>
        <p:txBody>
          <a:bodyPr vert="horz" lIns="0" tIns="0" rIns="0" bIns="0" rtlCol="0">
            <a:noAutofit/>
          </a:bodyPr>
          <a:lstStyle>
            <a:lvl1pPr>
              <a:defRPr lang="en-GB" dirty="0">
                <a:solidFill>
                  <a:schemeClr val="tx1"/>
                </a:solidFill>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p>
        </p:txBody>
      </p:sp>
      <p:sp>
        <p:nvSpPr>
          <p:cNvPr id="10" name="Picture Placeholder 3">
            <a:extLst>
              <a:ext uri="{FF2B5EF4-FFF2-40B4-BE49-F238E27FC236}">
                <a16:creationId xmlns:a16="http://schemas.microsoft.com/office/drawing/2014/main" id="{1B5E5492-00A8-B509-4464-956D8959E92C}"/>
              </a:ext>
            </a:extLst>
          </p:cNvPr>
          <p:cNvSpPr>
            <a:spLocks noGrp="1"/>
          </p:cNvSpPr>
          <p:nvPr>
            <p:ph type="pic" sz="quarter" idx="16" hasCustomPrompt="1"/>
          </p:nvPr>
        </p:nvSpPr>
        <p:spPr>
          <a:xfrm>
            <a:off x="4206876" y="1306514"/>
            <a:ext cx="3775076"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p>
        </p:txBody>
      </p:sp>
      <p:sp>
        <p:nvSpPr>
          <p:cNvPr id="11" name="Picture Placeholder 3">
            <a:extLst>
              <a:ext uri="{FF2B5EF4-FFF2-40B4-BE49-F238E27FC236}">
                <a16:creationId xmlns:a16="http://schemas.microsoft.com/office/drawing/2014/main" id="{5230A832-8B14-0097-7902-DB48A4A889E3}"/>
              </a:ext>
            </a:extLst>
          </p:cNvPr>
          <p:cNvSpPr>
            <a:spLocks noGrp="1"/>
          </p:cNvSpPr>
          <p:nvPr>
            <p:ph type="pic" sz="quarter" idx="17" hasCustomPrompt="1"/>
          </p:nvPr>
        </p:nvSpPr>
        <p:spPr>
          <a:xfrm>
            <a:off x="8124824" y="1306514"/>
            <a:ext cx="3775075" cy="1908174"/>
          </a:xfrm>
          <a:solidFill>
            <a:schemeClr val="tx2"/>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p>
        </p:txBody>
      </p:sp>
      <p:sp>
        <p:nvSpPr>
          <p:cNvPr id="13" name="Text Placeholder 7">
            <a:extLst>
              <a:ext uri="{FF2B5EF4-FFF2-40B4-BE49-F238E27FC236}">
                <a16:creationId xmlns:a16="http://schemas.microsoft.com/office/drawing/2014/main" id="{8C00D127-E34B-E7AD-7F27-D3CB55135083}"/>
              </a:ext>
            </a:extLst>
          </p:cNvPr>
          <p:cNvSpPr>
            <a:spLocks noGrp="1"/>
          </p:cNvSpPr>
          <p:nvPr>
            <p:ph type="body" sz="quarter" idx="18"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A957F58C-3461-45A3-5C7B-FEC0AE9787AA}"/>
              </a:ext>
            </a:extLst>
          </p:cNvPr>
          <p:cNvSpPr>
            <a:spLocks noGrp="1"/>
          </p:cNvSpPr>
          <p:nvPr>
            <p:ph type="subTitle" idx="19"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2" name="Text Placeholder 11">
            <a:extLst>
              <a:ext uri="{FF2B5EF4-FFF2-40B4-BE49-F238E27FC236}">
                <a16:creationId xmlns:a16="http://schemas.microsoft.com/office/drawing/2014/main" id="{C0E54879-16D3-D32C-7096-C2022A52D2DF}"/>
              </a:ext>
            </a:extLst>
          </p:cNvPr>
          <p:cNvSpPr>
            <a:spLocks noGrp="1"/>
          </p:cNvSpPr>
          <p:nvPr>
            <p:ph type="body" sz="quarter" idx="20"/>
          </p:nvPr>
        </p:nvSpPr>
        <p:spPr>
          <a:xfrm>
            <a:off x="288925" y="3357563"/>
            <a:ext cx="37692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5" name="Text Placeholder 11">
            <a:extLst>
              <a:ext uri="{FF2B5EF4-FFF2-40B4-BE49-F238E27FC236}">
                <a16:creationId xmlns:a16="http://schemas.microsoft.com/office/drawing/2014/main" id="{111B2AEB-EC1B-D6B6-2A0C-C42A73F419DD}"/>
              </a:ext>
            </a:extLst>
          </p:cNvPr>
          <p:cNvSpPr>
            <a:spLocks noGrp="1"/>
          </p:cNvSpPr>
          <p:nvPr>
            <p:ph type="body" sz="quarter" idx="21"/>
          </p:nvPr>
        </p:nvSpPr>
        <p:spPr>
          <a:xfrm>
            <a:off x="4206876" y="3357563"/>
            <a:ext cx="37764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 Placeholder 11">
            <a:extLst>
              <a:ext uri="{FF2B5EF4-FFF2-40B4-BE49-F238E27FC236}">
                <a16:creationId xmlns:a16="http://schemas.microsoft.com/office/drawing/2014/main" id="{604DF7D6-F323-CF70-9E5E-634416CD4FA3}"/>
              </a:ext>
            </a:extLst>
          </p:cNvPr>
          <p:cNvSpPr>
            <a:spLocks noGrp="1"/>
          </p:cNvSpPr>
          <p:nvPr>
            <p:ph type="body" sz="quarter" idx="22"/>
          </p:nvPr>
        </p:nvSpPr>
        <p:spPr>
          <a:xfrm>
            <a:off x="8124824" y="3357563"/>
            <a:ext cx="37764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Footer Placeholder 4">
            <a:extLst>
              <a:ext uri="{FF2B5EF4-FFF2-40B4-BE49-F238E27FC236}">
                <a16:creationId xmlns:a16="http://schemas.microsoft.com/office/drawing/2014/main" id="{A50A90C1-8224-5C16-1EC9-D3E24C8CF22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4998075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7510D54-8AF6-FB56-756F-08A956F574D9}"/>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2449"/>
            <a:ext cx="2793541" cy="394335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3" y="1822450"/>
            <a:ext cx="2795586"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1" y="1822450"/>
            <a:ext cx="2793542"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4313" y="1822450"/>
            <a:ext cx="2795587" cy="39433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7">
            <a:extLst>
              <a:ext uri="{FF2B5EF4-FFF2-40B4-BE49-F238E27FC236}">
                <a16:creationId xmlns:a16="http://schemas.microsoft.com/office/drawing/2014/main" id="{E3C7D5F1-8B5D-5312-7A0B-9754F64800D3}"/>
              </a:ext>
            </a:extLst>
          </p:cNvPr>
          <p:cNvSpPr>
            <a:spLocks noGrp="1"/>
          </p:cNvSpPr>
          <p:nvPr>
            <p:ph type="body" sz="quarter" idx="16"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Subtitle 2">
            <a:extLst>
              <a:ext uri="{FF2B5EF4-FFF2-40B4-BE49-F238E27FC236}">
                <a16:creationId xmlns:a16="http://schemas.microsoft.com/office/drawing/2014/main" id="{722B44CB-D9B7-ACB7-EC09-74A55C85B1AA}"/>
              </a:ext>
            </a:extLst>
          </p:cNvPr>
          <p:cNvSpPr>
            <a:spLocks noGrp="1"/>
          </p:cNvSpPr>
          <p:nvPr>
            <p:ph type="subTitle" idx="17"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0" name="Footer Placeholder 4">
            <a:extLst>
              <a:ext uri="{FF2B5EF4-FFF2-40B4-BE49-F238E27FC236}">
                <a16:creationId xmlns:a16="http://schemas.microsoft.com/office/drawing/2014/main" id="{2FD518FF-79D2-C6D5-01D5-64DFE231209A}"/>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03557028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ntent with Images">
    <p:bg>
      <p:bgPr>
        <a:solidFill>
          <a:schemeClr val="tx2"/>
        </a:solidFill>
        <a:effectLst/>
      </p:bgPr>
    </p:bg>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5EFD4EAF-3D60-DC5D-9020-CF7FB8FB51D2}"/>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10" name="Picture Placeholder 3">
            <a:extLst>
              <a:ext uri="{FF2B5EF4-FFF2-40B4-BE49-F238E27FC236}">
                <a16:creationId xmlns:a16="http://schemas.microsoft.com/office/drawing/2014/main" id="{4E9C5E07-6992-3F19-1B3D-971FA4CAA6E9}"/>
              </a:ext>
            </a:extLst>
          </p:cNvPr>
          <p:cNvSpPr>
            <a:spLocks noGrp="1"/>
          </p:cNvSpPr>
          <p:nvPr>
            <p:ph type="pic" sz="quarter" idx="16" hasCustomPrompt="1"/>
          </p:nvPr>
        </p:nvSpPr>
        <p:spPr>
          <a:xfrm>
            <a:off x="292100" y="1306514"/>
            <a:ext cx="2790825" cy="1908174"/>
          </a:xfrm>
          <a:solidFill>
            <a:schemeClr val="bg1"/>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1" name="Picture Placeholder 3">
            <a:extLst>
              <a:ext uri="{FF2B5EF4-FFF2-40B4-BE49-F238E27FC236}">
                <a16:creationId xmlns:a16="http://schemas.microsoft.com/office/drawing/2014/main" id="{1DFC9CD2-F9F0-5542-03DE-0F1FE57839DE}"/>
              </a:ext>
            </a:extLst>
          </p:cNvPr>
          <p:cNvSpPr>
            <a:spLocks noGrp="1"/>
          </p:cNvSpPr>
          <p:nvPr>
            <p:ph type="pic" sz="quarter" idx="17" hasCustomPrompt="1"/>
          </p:nvPr>
        </p:nvSpPr>
        <p:spPr>
          <a:xfrm>
            <a:off x="3225800" y="1306515"/>
            <a:ext cx="2795588" cy="1906586"/>
          </a:xfrm>
          <a:solidFill>
            <a:schemeClr val="bg1"/>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2" name="Picture Placeholder 3">
            <a:extLst>
              <a:ext uri="{FF2B5EF4-FFF2-40B4-BE49-F238E27FC236}">
                <a16:creationId xmlns:a16="http://schemas.microsoft.com/office/drawing/2014/main" id="{D5E872F4-C139-6D56-50F9-7D21C3B1C8C0}"/>
              </a:ext>
            </a:extLst>
          </p:cNvPr>
          <p:cNvSpPr>
            <a:spLocks noGrp="1"/>
          </p:cNvSpPr>
          <p:nvPr>
            <p:ph type="pic" sz="quarter" idx="18" hasCustomPrompt="1"/>
          </p:nvPr>
        </p:nvSpPr>
        <p:spPr>
          <a:xfrm>
            <a:off x="6165850" y="1306513"/>
            <a:ext cx="2795588" cy="1908175"/>
          </a:xfrm>
          <a:solidFill>
            <a:schemeClr val="bg1"/>
          </a:solidFill>
        </p:spPr>
        <p:txBody>
          <a:bodyPr vert="horz" lIns="0" tIns="0" rIns="0" bIns="0" rtlCol="0">
            <a:noAutofit/>
          </a:bodyPr>
          <a:lstStyle>
            <a:lvl1pPr>
              <a:defRPr lang="en-GB">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13" name="Picture Placeholder 3">
            <a:extLst>
              <a:ext uri="{FF2B5EF4-FFF2-40B4-BE49-F238E27FC236}">
                <a16:creationId xmlns:a16="http://schemas.microsoft.com/office/drawing/2014/main" id="{84712E5D-D603-F9AE-3C3A-D37795F75238}"/>
              </a:ext>
            </a:extLst>
          </p:cNvPr>
          <p:cNvSpPr>
            <a:spLocks noGrp="1"/>
          </p:cNvSpPr>
          <p:nvPr>
            <p:ph type="pic" sz="quarter" idx="19" hasCustomPrompt="1"/>
          </p:nvPr>
        </p:nvSpPr>
        <p:spPr>
          <a:xfrm>
            <a:off x="9104313" y="1306513"/>
            <a:ext cx="2799890" cy="1906588"/>
          </a:xfrm>
          <a:solidFill>
            <a:schemeClr val="bg1"/>
          </a:solidFill>
        </p:spPr>
        <p:txBody>
          <a:bodyPr vert="horz" lIns="0" tIns="0" rIns="0" bIns="0" rtlCol="0">
            <a:noAutofit/>
          </a:bodyPr>
          <a:lstStyle>
            <a:lvl1pPr>
              <a:defRPr lang="en-GB" dirty="0">
                <a:solidFill>
                  <a:schemeClr val="tx1"/>
                </a:solidFill>
                <a:latin typeface="+mn-lt"/>
              </a:defRPr>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a:t>
            </a:r>
            <a:r>
              <a:rPr lang="en-GB"/>
              <a:t> Delete if not required.</a:t>
            </a:r>
            <a:endParaRPr lang="en-US"/>
          </a:p>
        </p:txBody>
      </p:sp>
      <p:sp>
        <p:nvSpPr>
          <p:cNvPr id="5" name="Text Placeholder 7">
            <a:extLst>
              <a:ext uri="{FF2B5EF4-FFF2-40B4-BE49-F238E27FC236}">
                <a16:creationId xmlns:a16="http://schemas.microsoft.com/office/drawing/2014/main" id="{19D9921F-F7C4-B7B7-7BFB-FFFA54F89ACB}"/>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2" name="Subtitle 2">
            <a:extLst>
              <a:ext uri="{FF2B5EF4-FFF2-40B4-BE49-F238E27FC236}">
                <a16:creationId xmlns:a16="http://schemas.microsoft.com/office/drawing/2014/main" id="{A6811233-C261-B7A8-9BF5-E6DBD474B2D8}"/>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4" name="Text Placeholder 11">
            <a:extLst>
              <a:ext uri="{FF2B5EF4-FFF2-40B4-BE49-F238E27FC236}">
                <a16:creationId xmlns:a16="http://schemas.microsoft.com/office/drawing/2014/main" id="{AB473CBC-7605-D3E8-783C-F925B286C464}"/>
              </a:ext>
            </a:extLst>
          </p:cNvPr>
          <p:cNvSpPr>
            <a:spLocks noGrp="1"/>
          </p:cNvSpPr>
          <p:nvPr>
            <p:ph type="body" sz="quarter" idx="22"/>
          </p:nvPr>
        </p:nvSpPr>
        <p:spPr>
          <a:xfrm>
            <a:off x="288925" y="3357563"/>
            <a:ext cx="2790825"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6" name="Text Placeholder 11">
            <a:extLst>
              <a:ext uri="{FF2B5EF4-FFF2-40B4-BE49-F238E27FC236}">
                <a16:creationId xmlns:a16="http://schemas.microsoft.com/office/drawing/2014/main" id="{D5F5363E-BC98-62D0-50C8-BB47491FC9D2}"/>
              </a:ext>
            </a:extLst>
          </p:cNvPr>
          <p:cNvSpPr>
            <a:spLocks noGrp="1"/>
          </p:cNvSpPr>
          <p:nvPr>
            <p:ph type="body" sz="quarter" idx="23"/>
          </p:nvPr>
        </p:nvSpPr>
        <p:spPr>
          <a:xfrm>
            <a:off x="3233115" y="3357563"/>
            <a:ext cx="2796156"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7" name="Text Placeholder 11">
            <a:extLst>
              <a:ext uri="{FF2B5EF4-FFF2-40B4-BE49-F238E27FC236}">
                <a16:creationId xmlns:a16="http://schemas.microsoft.com/office/drawing/2014/main" id="{2CFDC76E-CB6A-2A48-41EF-35223633C7FE}"/>
              </a:ext>
            </a:extLst>
          </p:cNvPr>
          <p:cNvSpPr>
            <a:spLocks noGrp="1"/>
          </p:cNvSpPr>
          <p:nvPr>
            <p:ph type="body" sz="quarter" idx="24"/>
          </p:nvPr>
        </p:nvSpPr>
        <p:spPr>
          <a:xfrm>
            <a:off x="6175321" y="3357563"/>
            <a:ext cx="2796156"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8" name="Text Placeholder 11">
            <a:extLst>
              <a:ext uri="{FF2B5EF4-FFF2-40B4-BE49-F238E27FC236}">
                <a16:creationId xmlns:a16="http://schemas.microsoft.com/office/drawing/2014/main" id="{12E56C66-93E1-5486-DC8D-DDF4C1E184CC}"/>
              </a:ext>
            </a:extLst>
          </p:cNvPr>
          <p:cNvSpPr>
            <a:spLocks noGrp="1"/>
          </p:cNvSpPr>
          <p:nvPr>
            <p:ph type="body" sz="quarter" idx="25"/>
          </p:nvPr>
        </p:nvSpPr>
        <p:spPr>
          <a:xfrm>
            <a:off x="9104313" y="3357563"/>
            <a:ext cx="2800800" cy="24082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Footer Placeholder 4">
            <a:extLst>
              <a:ext uri="{FF2B5EF4-FFF2-40B4-BE49-F238E27FC236}">
                <a16:creationId xmlns:a16="http://schemas.microsoft.com/office/drawing/2014/main" id="{9DCAB8AB-4C0B-7253-B5CE-B910AD2A2752}"/>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7483157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Eight Content">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821599"/>
            <a:ext cx="2793541" cy="1902675"/>
          </a:xfrm>
        </p:spPr>
        <p:txBody>
          <a:bodyPr/>
          <a:lstStyle>
            <a:lvl1pPr>
              <a:defRPr lang="en-GB" sz="1400" dirty="0" smtClean="0"/>
            </a:lvl1pPr>
            <a:lvl2pPr>
              <a:defRPr lang="en-GB" sz="1400" dirty="0" smtClean="0"/>
            </a:lvl2pPr>
            <a:lvl3pPr>
              <a:defRPr lang="en-GB" sz="1200" dirty="0" smtClean="0"/>
            </a:lvl3pPr>
            <a:lvl4pPr>
              <a:defRPr lang="en-GB" sz="1200" dirty="0" smtClean="0"/>
            </a:lvl4pPr>
            <a:lvl5pPr>
              <a:defRPr lang="en-GB" sz="8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9" name="Content Placeholder 2">
            <a:extLst>
              <a:ext uri="{FF2B5EF4-FFF2-40B4-BE49-F238E27FC236}">
                <a16:creationId xmlns:a16="http://schemas.microsoft.com/office/drawing/2014/main" id="{C843A736-3CCC-0374-4B82-29356E6E54DC}"/>
              </a:ext>
            </a:extLst>
          </p:cNvPr>
          <p:cNvSpPr>
            <a:spLocks noGrp="1"/>
          </p:cNvSpPr>
          <p:nvPr>
            <p:ph idx="13"/>
          </p:nvPr>
        </p:nvSpPr>
        <p:spPr>
          <a:xfrm>
            <a:off x="6165852" y="1821599"/>
            <a:ext cx="2793542"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Content Placeholder 2">
            <a:extLst>
              <a:ext uri="{FF2B5EF4-FFF2-40B4-BE49-F238E27FC236}">
                <a16:creationId xmlns:a16="http://schemas.microsoft.com/office/drawing/2014/main" id="{73E966BC-48D6-0237-3D83-9F8CB77DC975}"/>
              </a:ext>
            </a:extLst>
          </p:cNvPr>
          <p:cNvSpPr>
            <a:spLocks noGrp="1"/>
          </p:cNvSpPr>
          <p:nvPr>
            <p:ph idx="14"/>
          </p:nvPr>
        </p:nvSpPr>
        <p:spPr>
          <a:xfrm>
            <a:off x="3225800" y="1821599"/>
            <a:ext cx="2803525"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2">
            <a:extLst>
              <a:ext uri="{FF2B5EF4-FFF2-40B4-BE49-F238E27FC236}">
                <a16:creationId xmlns:a16="http://schemas.microsoft.com/office/drawing/2014/main" id="{48B10B95-D320-4FA6-98CE-883417C5DC22}"/>
              </a:ext>
            </a:extLst>
          </p:cNvPr>
          <p:cNvSpPr>
            <a:spLocks noGrp="1"/>
          </p:cNvSpPr>
          <p:nvPr>
            <p:ph idx="15"/>
          </p:nvPr>
        </p:nvSpPr>
        <p:spPr>
          <a:xfrm>
            <a:off x="9105903" y="1821599"/>
            <a:ext cx="2793997" cy="1902675"/>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0" name="Content Placeholder 2">
            <a:extLst>
              <a:ext uri="{FF2B5EF4-FFF2-40B4-BE49-F238E27FC236}">
                <a16:creationId xmlns:a16="http://schemas.microsoft.com/office/drawing/2014/main" id="{F837F62A-0DBC-5C4E-10B1-0A4CD4ADF81F}"/>
              </a:ext>
            </a:extLst>
          </p:cNvPr>
          <p:cNvSpPr>
            <a:spLocks noGrp="1"/>
          </p:cNvSpPr>
          <p:nvPr>
            <p:ph idx="16"/>
          </p:nvPr>
        </p:nvSpPr>
        <p:spPr>
          <a:xfrm>
            <a:off x="289384" y="3871912"/>
            <a:ext cx="2793541"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1" name="Content Placeholder 2">
            <a:extLst>
              <a:ext uri="{FF2B5EF4-FFF2-40B4-BE49-F238E27FC236}">
                <a16:creationId xmlns:a16="http://schemas.microsoft.com/office/drawing/2014/main" id="{D19C36C2-D521-FEE7-A6AC-5710B0CDB350}"/>
              </a:ext>
            </a:extLst>
          </p:cNvPr>
          <p:cNvSpPr>
            <a:spLocks noGrp="1"/>
          </p:cNvSpPr>
          <p:nvPr>
            <p:ph idx="17"/>
          </p:nvPr>
        </p:nvSpPr>
        <p:spPr>
          <a:xfrm>
            <a:off x="6165851" y="3871912"/>
            <a:ext cx="2795588"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2" name="Content Placeholder 2">
            <a:extLst>
              <a:ext uri="{FF2B5EF4-FFF2-40B4-BE49-F238E27FC236}">
                <a16:creationId xmlns:a16="http://schemas.microsoft.com/office/drawing/2014/main" id="{FB6994DE-2295-D9C1-5B16-D2099A816416}"/>
              </a:ext>
            </a:extLst>
          </p:cNvPr>
          <p:cNvSpPr>
            <a:spLocks noGrp="1"/>
          </p:cNvSpPr>
          <p:nvPr>
            <p:ph idx="18"/>
          </p:nvPr>
        </p:nvSpPr>
        <p:spPr>
          <a:xfrm>
            <a:off x="3225801" y="3871912"/>
            <a:ext cx="2795588" cy="1902673"/>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13" name="Content Placeholder 2">
            <a:extLst>
              <a:ext uri="{FF2B5EF4-FFF2-40B4-BE49-F238E27FC236}">
                <a16:creationId xmlns:a16="http://schemas.microsoft.com/office/drawing/2014/main" id="{35D14BC0-5573-6189-1430-BDA9443B2652}"/>
              </a:ext>
            </a:extLst>
          </p:cNvPr>
          <p:cNvSpPr>
            <a:spLocks noGrp="1"/>
          </p:cNvSpPr>
          <p:nvPr>
            <p:ph idx="19"/>
          </p:nvPr>
        </p:nvSpPr>
        <p:spPr>
          <a:xfrm>
            <a:off x="9104313" y="3871912"/>
            <a:ext cx="2795587" cy="1902674"/>
          </a:xfrm>
        </p:spPr>
        <p:txBody>
          <a:bodyPr/>
          <a:lstStyle>
            <a:lvl1pPr>
              <a:defRPr lang="en-GB" sz="1400" smtClean="0"/>
            </a:lvl1pPr>
            <a:lvl2pPr>
              <a:defRPr lang="en-GB" sz="1400" smtClean="0"/>
            </a:lvl2pPr>
            <a:lvl3pPr>
              <a:defRPr lang="en-GB" sz="1200" smtClean="0"/>
            </a:lvl3pPr>
            <a:lvl4pPr>
              <a:defRPr lang="en-GB" sz="1200" smtClean="0"/>
            </a:lvl4pPr>
            <a:lvl5pPr>
              <a:defRPr lang="en-GB" sz="800" b="0" i="0" kern="1200" dirty="0">
                <a:solidFill>
                  <a:schemeClr val="tx1"/>
                </a:solidFill>
                <a:latin typeface="+mn-lt"/>
                <a:ea typeface="+mn-ea"/>
                <a:cs typeface="+mn-cs"/>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7">
            <a:extLst>
              <a:ext uri="{FF2B5EF4-FFF2-40B4-BE49-F238E27FC236}">
                <a16:creationId xmlns:a16="http://schemas.microsoft.com/office/drawing/2014/main" id="{18166EB3-B625-A7A5-5E35-6D81B2C4EAAA}"/>
              </a:ext>
            </a:extLst>
          </p:cNvPr>
          <p:cNvSpPr>
            <a:spLocks noGrp="1"/>
          </p:cNvSpPr>
          <p:nvPr>
            <p:ph type="body" sz="quarter" idx="20" hasCustomPrompt="1"/>
          </p:nvPr>
        </p:nvSpPr>
        <p:spPr>
          <a:xfrm>
            <a:off x="8124205" y="295200"/>
            <a:ext cx="3778870" cy="876375"/>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15" name="Title 14">
            <a:extLst>
              <a:ext uri="{FF2B5EF4-FFF2-40B4-BE49-F238E27FC236}">
                <a16:creationId xmlns:a16="http://schemas.microsoft.com/office/drawing/2014/main" id="{EC560DE3-3204-EFCC-1AF1-2D91CA826E4F}"/>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2" name="Subtitle 2">
            <a:extLst>
              <a:ext uri="{FF2B5EF4-FFF2-40B4-BE49-F238E27FC236}">
                <a16:creationId xmlns:a16="http://schemas.microsoft.com/office/drawing/2014/main" id="{09115CA6-F35D-BB63-6BE4-D7293F65797E}"/>
              </a:ext>
            </a:extLst>
          </p:cNvPr>
          <p:cNvSpPr>
            <a:spLocks noGrp="1"/>
          </p:cNvSpPr>
          <p:nvPr>
            <p:ph type="subTitle" idx="21"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14" name="Footer Placeholder 4">
            <a:extLst>
              <a:ext uri="{FF2B5EF4-FFF2-40B4-BE49-F238E27FC236}">
                <a16:creationId xmlns:a16="http://schemas.microsoft.com/office/drawing/2014/main" id="{E13B6904-8EEB-8C52-41B0-27C88B555178}"/>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90780121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and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8" name="Content Placeholder 2">
            <a:extLst>
              <a:ext uri="{FF2B5EF4-FFF2-40B4-BE49-F238E27FC236}">
                <a16:creationId xmlns:a16="http://schemas.microsoft.com/office/drawing/2014/main" id="{56A9A479-5865-E7E2-91F8-228379565FE9}"/>
              </a:ext>
            </a:extLst>
          </p:cNvPr>
          <p:cNvSpPr>
            <a:spLocks noGrp="1"/>
          </p:cNvSpPr>
          <p:nvPr>
            <p:ph idx="1"/>
          </p:nvPr>
        </p:nvSpPr>
        <p:spPr>
          <a:xfrm>
            <a:off x="289384" y="1306513"/>
            <a:ext cx="5732003" cy="445928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hart Placeholder 3">
            <a:extLst>
              <a:ext uri="{FF2B5EF4-FFF2-40B4-BE49-F238E27FC236}">
                <a16:creationId xmlns:a16="http://schemas.microsoft.com/office/drawing/2014/main" id="{538B81BC-7790-A8A7-F32D-C3F126E7C5D3}"/>
              </a:ext>
            </a:extLst>
          </p:cNvPr>
          <p:cNvSpPr>
            <a:spLocks noGrp="1"/>
          </p:cNvSpPr>
          <p:nvPr>
            <p:ph type="chart" sz="quarter" idx="15"/>
          </p:nvPr>
        </p:nvSpPr>
        <p:spPr>
          <a:xfrm>
            <a:off x="6165850" y="1306513"/>
            <a:ext cx="5737225" cy="4964112"/>
          </a:xfrm>
          <a:solidFill>
            <a:schemeClr val="bg1"/>
          </a:solidFill>
        </p:spPr>
        <p:txBody>
          <a:bodyPr/>
          <a:lstStyle/>
          <a:p>
            <a:r>
              <a:rPr lang="en-GB"/>
              <a:t>Click icon to add chart</a:t>
            </a:r>
            <a:endParaRPr lang="en-US"/>
          </a:p>
        </p:txBody>
      </p:sp>
      <p:sp>
        <p:nvSpPr>
          <p:cNvPr id="11" name="Text Placeholder 3">
            <a:extLst>
              <a:ext uri="{FF2B5EF4-FFF2-40B4-BE49-F238E27FC236}">
                <a16:creationId xmlns:a16="http://schemas.microsoft.com/office/drawing/2014/main" id="{58257768-4CDB-6207-FCBD-946306C93DAD}"/>
              </a:ext>
            </a:extLst>
          </p:cNvPr>
          <p:cNvSpPr>
            <a:spLocks noGrp="1"/>
          </p:cNvSpPr>
          <p:nvPr>
            <p:ph type="body" sz="quarter" idx="14" hasCustomPrompt="1"/>
          </p:nvPr>
        </p:nvSpPr>
        <p:spPr>
          <a:xfrm>
            <a:off x="10083801" y="330199"/>
            <a:ext cx="1816100" cy="841376"/>
          </a:xfrm>
        </p:spPr>
        <p:txBody>
          <a:bodyPr/>
          <a:lstStyle>
            <a:lvl1pPr>
              <a:spcBef>
                <a:spcPts val="0"/>
              </a:spcBef>
              <a:spcAft>
                <a:spcPts val="300"/>
              </a:spcAft>
              <a:defRPr sz="800" b="0" i="0">
                <a:latin typeface="+mn-lt"/>
              </a:defRPr>
            </a:lvl1pPr>
            <a:lvl2pPr marL="93663" indent="-93663">
              <a:spcBef>
                <a:spcPts val="0"/>
              </a:spcBef>
              <a:spcAft>
                <a:spcPts val="300"/>
              </a:spcAft>
              <a:tabLst/>
              <a:defRPr sz="800" b="0" i="0">
                <a:latin typeface="+mn-lt"/>
              </a:defRPr>
            </a:lvl2pPr>
            <a:lvl3pPr marL="179388" indent="-85725">
              <a:spcBef>
                <a:spcPts val="0"/>
              </a:spcBef>
              <a:spcAft>
                <a:spcPts val="300"/>
              </a:spcAft>
              <a:tabLst/>
              <a:defRPr sz="800" b="0" i="0">
                <a:latin typeface="+mn-lt"/>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6E77B21E-A040-7CC6-4F9B-B89C94289E89}"/>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3" name="Subtitle 2">
            <a:extLst>
              <a:ext uri="{FF2B5EF4-FFF2-40B4-BE49-F238E27FC236}">
                <a16:creationId xmlns:a16="http://schemas.microsoft.com/office/drawing/2014/main" id="{F725C5CD-1985-D608-1D27-9FBC395FE641}"/>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14E01DA7-F0B0-D0D7-0F82-2CEA274588EC}"/>
              </a:ext>
            </a:extLst>
          </p:cNvPr>
          <p:cNvSpPr>
            <a:spLocks noGrp="1"/>
          </p:cNvSpPr>
          <p:nvPr>
            <p:ph type="ftr" sz="quarter" idx="3"/>
          </p:nvPr>
        </p:nvSpPr>
        <p:spPr>
          <a:xfrm>
            <a:off x="288259" y="5868000"/>
            <a:ext cx="573312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6040046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Chart">
    <p:bg>
      <p:bgPr>
        <a:solidFill>
          <a:schemeClr val="tx2"/>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9C02CF3-9045-EF62-4E25-544B1DCA8AEF}"/>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4" name="Text Placeholder 7">
            <a:extLst>
              <a:ext uri="{FF2B5EF4-FFF2-40B4-BE49-F238E27FC236}">
                <a16:creationId xmlns:a16="http://schemas.microsoft.com/office/drawing/2014/main" id="{66A26018-CD47-11D0-838D-A1A2D71C4DE9}"/>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11" name="Chart Placeholder 10">
            <a:extLst>
              <a:ext uri="{FF2B5EF4-FFF2-40B4-BE49-F238E27FC236}">
                <a16:creationId xmlns:a16="http://schemas.microsoft.com/office/drawing/2014/main" id="{698C230B-5408-E1A5-CFA9-2F383131120D}"/>
              </a:ext>
            </a:extLst>
          </p:cNvPr>
          <p:cNvSpPr>
            <a:spLocks noGrp="1"/>
          </p:cNvSpPr>
          <p:nvPr>
            <p:ph type="chart" sz="quarter" idx="16"/>
          </p:nvPr>
        </p:nvSpPr>
        <p:spPr>
          <a:xfrm>
            <a:off x="292100" y="1306512"/>
            <a:ext cx="3770313" cy="3440113"/>
          </a:xfrm>
          <a:solidFill>
            <a:schemeClr val="bg1"/>
          </a:solidFill>
        </p:spPr>
        <p:txBody>
          <a:bodyPr/>
          <a:lstStyle/>
          <a:p>
            <a:r>
              <a:rPr lang="en-GB"/>
              <a:t>Click icon to add chart</a:t>
            </a:r>
            <a:endParaRPr lang="en-US"/>
          </a:p>
        </p:txBody>
      </p:sp>
      <p:sp>
        <p:nvSpPr>
          <p:cNvPr id="12" name="Text Placeholder 7">
            <a:extLst>
              <a:ext uri="{FF2B5EF4-FFF2-40B4-BE49-F238E27FC236}">
                <a16:creationId xmlns:a16="http://schemas.microsoft.com/office/drawing/2014/main" id="{6BA18FE4-4638-2816-D5EB-4ABC0612973F}"/>
              </a:ext>
            </a:extLst>
          </p:cNvPr>
          <p:cNvSpPr>
            <a:spLocks noGrp="1"/>
          </p:cNvSpPr>
          <p:nvPr>
            <p:ph type="body" sz="quarter" idx="17" hasCustomPrompt="1"/>
          </p:nvPr>
        </p:nvSpPr>
        <p:spPr>
          <a:xfrm>
            <a:off x="291480" y="4894903"/>
            <a:ext cx="3770934" cy="876300"/>
          </a:xfrm>
        </p:spPr>
        <p:txBody>
          <a:bodyPr/>
          <a:lstStyle>
            <a:lvl1pPr>
              <a:defRPr sz="1200"/>
            </a:lvl1pPr>
            <a:lvl2pPr>
              <a:defRPr sz="1200"/>
            </a:lvl2pPr>
            <a:lvl3pPr>
              <a:defRPr sz="1100"/>
            </a:lvl3pPr>
          </a:lstStyle>
          <a:p>
            <a:pPr lvl="0"/>
            <a:r>
              <a:rPr lang="en-GB"/>
              <a:t>Click to add text. Delete if not required.</a:t>
            </a:r>
          </a:p>
          <a:p>
            <a:pPr lvl="1"/>
            <a:r>
              <a:rPr lang="en-GB"/>
              <a:t>Second level</a:t>
            </a:r>
          </a:p>
          <a:p>
            <a:pPr lvl="2"/>
            <a:r>
              <a:rPr lang="en-GB"/>
              <a:t>Third level</a:t>
            </a:r>
          </a:p>
        </p:txBody>
      </p:sp>
      <p:sp>
        <p:nvSpPr>
          <p:cNvPr id="13" name="Chart Placeholder 10">
            <a:extLst>
              <a:ext uri="{FF2B5EF4-FFF2-40B4-BE49-F238E27FC236}">
                <a16:creationId xmlns:a16="http://schemas.microsoft.com/office/drawing/2014/main" id="{446A3E25-507C-4190-4950-DA0C712EB336}"/>
              </a:ext>
            </a:extLst>
          </p:cNvPr>
          <p:cNvSpPr>
            <a:spLocks noGrp="1"/>
          </p:cNvSpPr>
          <p:nvPr>
            <p:ph type="chart" sz="quarter" idx="18"/>
          </p:nvPr>
        </p:nvSpPr>
        <p:spPr>
          <a:xfrm>
            <a:off x="4206875" y="1306513"/>
            <a:ext cx="3775076" cy="3440112"/>
          </a:xfrm>
          <a:solidFill>
            <a:schemeClr val="bg1"/>
          </a:solidFill>
        </p:spPr>
        <p:txBody>
          <a:bodyPr/>
          <a:lstStyle/>
          <a:p>
            <a:r>
              <a:rPr lang="en-GB"/>
              <a:t>Click icon to add chart</a:t>
            </a:r>
            <a:endParaRPr lang="en-US"/>
          </a:p>
        </p:txBody>
      </p:sp>
      <p:sp>
        <p:nvSpPr>
          <p:cNvPr id="14" name="Text Placeholder 7">
            <a:extLst>
              <a:ext uri="{FF2B5EF4-FFF2-40B4-BE49-F238E27FC236}">
                <a16:creationId xmlns:a16="http://schemas.microsoft.com/office/drawing/2014/main" id="{DDD2F21A-FE62-6E81-6F5B-9A76691ED2EE}"/>
              </a:ext>
            </a:extLst>
          </p:cNvPr>
          <p:cNvSpPr>
            <a:spLocks noGrp="1"/>
          </p:cNvSpPr>
          <p:nvPr>
            <p:ph type="body" sz="quarter" idx="19" hasCustomPrompt="1"/>
          </p:nvPr>
        </p:nvSpPr>
        <p:spPr>
          <a:xfrm>
            <a:off x="4206874" y="4894903"/>
            <a:ext cx="3775076" cy="876300"/>
          </a:xfrm>
        </p:spPr>
        <p:txBody>
          <a:bodyPr/>
          <a:lstStyle>
            <a:lvl1pPr>
              <a:defRPr sz="1200"/>
            </a:lvl1pPr>
            <a:lvl2pPr>
              <a:defRPr sz="1200"/>
            </a:lvl2pPr>
            <a:lvl3pPr>
              <a:defRPr sz="1100"/>
            </a:lvl3pPr>
          </a:lstStyle>
          <a:p>
            <a:pPr lvl="0"/>
            <a:r>
              <a:rPr lang="en-GB"/>
              <a:t>Click to add text. Delete if not required.</a:t>
            </a:r>
          </a:p>
          <a:p>
            <a:pPr lvl="1"/>
            <a:r>
              <a:rPr lang="en-GB"/>
              <a:t>Second level</a:t>
            </a:r>
          </a:p>
          <a:p>
            <a:pPr lvl="2"/>
            <a:r>
              <a:rPr lang="en-GB"/>
              <a:t>Third level</a:t>
            </a:r>
          </a:p>
        </p:txBody>
      </p:sp>
      <p:sp>
        <p:nvSpPr>
          <p:cNvPr id="15" name="Chart Placeholder 10">
            <a:extLst>
              <a:ext uri="{FF2B5EF4-FFF2-40B4-BE49-F238E27FC236}">
                <a16:creationId xmlns:a16="http://schemas.microsoft.com/office/drawing/2014/main" id="{94EF43E1-5534-96EF-52FD-3CD0B7B21E71}"/>
              </a:ext>
            </a:extLst>
          </p:cNvPr>
          <p:cNvSpPr>
            <a:spLocks noGrp="1"/>
          </p:cNvSpPr>
          <p:nvPr>
            <p:ph type="chart" sz="quarter" idx="20"/>
          </p:nvPr>
        </p:nvSpPr>
        <p:spPr>
          <a:xfrm>
            <a:off x="8124825" y="1306512"/>
            <a:ext cx="3770313" cy="3440113"/>
          </a:xfrm>
          <a:solidFill>
            <a:schemeClr val="bg1"/>
          </a:solidFill>
        </p:spPr>
        <p:txBody>
          <a:bodyPr/>
          <a:lstStyle/>
          <a:p>
            <a:r>
              <a:rPr lang="en-GB"/>
              <a:t>Click icon to add chart</a:t>
            </a:r>
            <a:endParaRPr lang="en-US"/>
          </a:p>
        </p:txBody>
      </p:sp>
      <p:sp>
        <p:nvSpPr>
          <p:cNvPr id="16" name="Text Placeholder 7">
            <a:extLst>
              <a:ext uri="{FF2B5EF4-FFF2-40B4-BE49-F238E27FC236}">
                <a16:creationId xmlns:a16="http://schemas.microsoft.com/office/drawing/2014/main" id="{074660EF-5B4C-59FD-5DE9-C6AEEC3EA783}"/>
              </a:ext>
            </a:extLst>
          </p:cNvPr>
          <p:cNvSpPr>
            <a:spLocks noGrp="1"/>
          </p:cNvSpPr>
          <p:nvPr>
            <p:ph type="body" sz="quarter" idx="21" hasCustomPrompt="1"/>
          </p:nvPr>
        </p:nvSpPr>
        <p:spPr>
          <a:xfrm>
            <a:off x="8124205" y="4894903"/>
            <a:ext cx="3770934" cy="876300"/>
          </a:xfrm>
        </p:spPr>
        <p:txBody>
          <a:bodyPr/>
          <a:lstStyle>
            <a:lvl1pPr>
              <a:defRPr sz="1200"/>
            </a:lvl1pPr>
            <a:lvl2pPr>
              <a:defRPr sz="1200"/>
            </a:lvl2pPr>
            <a:lvl3pPr>
              <a:defRPr sz="1100"/>
            </a:lvl3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5FD82D33-FC73-4137-A0A9-8EB43DA1A810}"/>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3" name="Subtitle 2">
            <a:extLst>
              <a:ext uri="{FF2B5EF4-FFF2-40B4-BE49-F238E27FC236}">
                <a16:creationId xmlns:a16="http://schemas.microsoft.com/office/drawing/2014/main" id="{EA959997-A6D7-96D1-8672-5FCDE45DB7B3}"/>
              </a:ext>
            </a:extLst>
          </p:cNvPr>
          <p:cNvSpPr>
            <a:spLocks noGrp="1"/>
          </p:cNvSpPr>
          <p:nvPr>
            <p:ph type="subTitle" idx="22"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FBE4CD19-6DA9-A930-91EE-59CB48D45E41}"/>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57922684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10" name="Table Placeholder 5">
            <a:extLst>
              <a:ext uri="{FF2B5EF4-FFF2-40B4-BE49-F238E27FC236}">
                <a16:creationId xmlns:a16="http://schemas.microsoft.com/office/drawing/2014/main" id="{AA00D851-11FE-02AE-0FE0-9A7CAC67EF7D}"/>
              </a:ext>
            </a:extLst>
          </p:cNvPr>
          <p:cNvSpPr>
            <a:spLocks noGrp="1"/>
          </p:cNvSpPr>
          <p:nvPr>
            <p:ph type="tbl" sz="quarter" idx="13"/>
          </p:nvPr>
        </p:nvSpPr>
        <p:spPr>
          <a:xfrm>
            <a:off x="292100" y="2847975"/>
            <a:ext cx="11610975" cy="2917825"/>
          </a:xfrm>
        </p:spPr>
        <p:txBody>
          <a:bodyPr/>
          <a:lstStyle/>
          <a:p>
            <a:r>
              <a:rPr lang="en-GB"/>
              <a:t>Click icon to add table</a:t>
            </a:r>
          </a:p>
        </p:txBody>
      </p:sp>
      <p:sp>
        <p:nvSpPr>
          <p:cNvPr id="3" name="Title 2">
            <a:extLst>
              <a:ext uri="{FF2B5EF4-FFF2-40B4-BE49-F238E27FC236}">
                <a16:creationId xmlns:a16="http://schemas.microsoft.com/office/drawing/2014/main" id="{2CDD0AA4-DA06-999E-8621-24713C5D3AF7}"/>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4" name="Text Placeholder 7">
            <a:extLst>
              <a:ext uri="{FF2B5EF4-FFF2-40B4-BE49-F238E27FC236}">
                <a16:creationId xmlns:a16="http://schemas.microsoft.com/office/drawing/2014/main" id="{AF1CADF7-2181-199A-E8E5-8BFDAFCB655B}"/>
              </a:ext>
            </a:extLst>
          </p:cNvPr>
          <p:cNvSpPr>
            <a:spLocks noGrp="1"/>
          </p:cNvSpPr>
          <p:nvPr>
            <p:ph type="body" sz="quarter" idx="15" hasCustomPrompt="1"/>
          </p:nvPr>
        </p:nvSpPr>
        <p:spPr>
          <a:xfrm>
            <a:off x="8124205" y="293525"/>
            <a:ext cx="377887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5" name="Subtitle 2">
            <a:extLst>
              <a:ext uri="{FF2B5EF4-FFF2-40B4-BE49-F238E27FC236}">
                <a16:creationId xmlns:a16="http://schemas.microsoft.com/office/drawing/2014/main" id="{4BE7CDC5-71B1-1F0B-9FBF-16B0C3648775}"/>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6" name="Footer Placeholder 4">
            <a:extLst>
              <a:ext uri="{FF2B5EF4-FFF2-40B4-BE49-F238E27FC236}">
                <a16:creationId xmlns:a16="http://schemas.microsoft.com/office/drawing/2014/main" id="{60F27FF6-CF7D-B29E-40F2-BF449AACF4A2}"/>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7" name="Slide Number Placeholder 5">
            <a:extLst>
              <a:ext uri="{FF2B5EF4-FFF2-40B4-BE49-F238E27FC236}">
                <a16:creationId xmlns:a16="http://schemas.microsoft.com/office/drawing/2014/main" id="{6FCDADD7-2ADE-F7A6-3ACF-DBB0741F7796}"/>
              </a:ext>
            </a:extLst>
          </p:cNvPr>
          <p:cNvSpPr>
            <a:spLocks noGrp="1"/>
          </p:cNvSpPr>
          <p:nvPr>
            <p:ph type="sldNum" sz="quarter" idx="12"/>
          </p:nvPr>
        </p:nvSpPr>
        <p:spPr>
          <a:xfrm>
            <a:off x="11581942" y="6433878"/>
            <a:ext cx="320674" cy="153463"/>
          </a:xfrm>
        </p:spPr>
        <p:txBody>
          <a:bodyPr/>
          <a:lstStyle/>
          <a:p>
            <a:fld id="{AEC8D767-5246-2244-A4A3-B8AFB218393C}" type="slidenum">
              <a:rPr lang="en-GB" smtClean="0"/>
              <a:t>‹#›</a:t>
            </a:fld>
            <a:endParaRPr lang="en-GB"/>
          </a:p>
        </p:txBody>
      </p:sp>
    </p:spTree>
    <p:extLst>
      <p:ext uri="{BB962C8B-B14F-4D97-AF65-F5344CB8AC3E}">
        <p14:creationId xmlns:p14="http://schemas.microsoft.com/office/powerpoint/2010/main" val="4097970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Text Placeholder 7">
            <a:extLst>
              <a:ext uri="{FF2B5EF4-FFF2-40B4-BE49-F238E27FC236}">
                <a16:creationId xmlns:a16="http://schemas.microsoft.com/office/drawing/2014/main" id="{17F42810-DCAF-7A30-3A4F-E23EA682FA39}"/>
              </a:ext>
            </a:extLst>
          </p:cNvPr>
          <p:cNvSpPr>
            <a:spLocks noGrp="1"/>
          </p:cNvSpPr>
          <p:nvPr>
            <p:ph type="body" sz="quarter" idx="14" hasCustomPrompt="1"/>
          </p:nvPr>
        </p:nvSpPr>
        <p:spPr>
          <a:xfrm>
            <a:off x="8124825" y="293525"/>
            <a:ext cx="3778250" cy="878050"/>
          </a:xfrm>
        </p:spPr>
        <p:txBody>
          <a:bodyPr/>
          <a:lstStyle>
            <a:lvl1pPr>
              <a:defRPr sz="1400"/>
            </a:lvl1pPr>
            <a:lvl2pPr>
              <a:defRPr sz="1400"/>
            </a:lvl2pPr>
            <a:lvl3pPr>
              <a:defRPr sz="1200"/>
            </a:lvl3pPr>
          </a:lstStyle>
          <a:p>
            <a:pPr lvl="0"/>
            <a:r>
              <a:rPr lang="en-GB"/>
              <a:t>Click to add text. Delete if not required.</a:t>
            </a:r>
          </a:p>
          <a:p>
            <a:pPr lvl="1"/>
            <a:r>
              <a:rPr lang="en-GB"/>
              <a:t>Second level</a:t>
            </a:r>
          </a:p>
          <a:p>
            <a:pPr lvl="2"/>
            <a:r>
              <a:rPr lang="en-GB"/>
              <a:t>Third level</a:t>
            </a:r>
          </a:p>
        </p:txBody>
      </p:sp>
      <p:sp>
        <p:nvSpPr>
          <p:cNvPr id="7" name="Title 6">
            <a:extLst>
              <a:ext uri="{FF2B5EF4-FFF2-40B4-BE49-F238E27FC236}">
                <a16:creationId xmlns:a16="http://schemas.microsoft.com/office/drawing/2014/main" id="{5373482F-4FA8-181D-CA6D-04D8D98AD13B}"/>
              </a:ext>
            </a:extLst>
          </p:cNvPr>
          <p:cNvSpPr>
            <a:spLocks noGrp="1"/>
          </p:cNvSpPr>
          <p:nvPr>
            <p:ph type="title"/>
          </p:nvPr>
        </p:nvSpPr>
        <p:spPr>
          <a:xfrm>
            <a:off x="288303" y="262267"/>
            <a:ext cx="6713538" cy="457818"/>
          </a:xfrm>
        </p:spPr>
        <p:txBody>
          <a:bodyPr/>
          <a:lstStyle/>
          <a:p>
            <a:r>
              <a:rPr lang="en-GB"/>
              <a:t>Click to edit Master title style</a:t>
            </a:r>
          </a:p>
        </p:txBody>
      </p:sp>
      <p:sp>
        <p:nvSpPr>
          <p:cNvPr id="6" name="Subtitle 2">
            <a:extLst>
              <a:ext uri="{FF2B5EF4-FFF2-40B4-BE49-F238E27FC236}">
                <a16:creationId xmlns:a16="http://schemas.microsoft.com/office/drawing/2014/main" id="{64BCB963-058E-5C5B-947F-AC1D9DD6C9FB}"/>
              </a:ext>
            </a:extLst>
          </p:cNvPr>
          <p:cNvSpPr>
            <a:spLocks noGrp="1"/>
          </p:cNvSpPr>
          <p:nvPr>
            <p:ph type="subTitle" idx="16" hasCustomPrompt="1"/>
          </p:nvPr>
        </p:nvSpPr>
        <p:spPr>
          <a:xfrm>
            <a:off x="288302" y="713620"/>
            <a:ext cx="671353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4313EC1-0D30-C944-21E6-B89F8290D2D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84868183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F06E5F-8043-3DC0-2D79-119BF990830B}"/>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2" name="Footer Placeholder 4">
            <a:extLst>
              <a:ext uri="{FF2B5EF4-FFF2-40B4-BE49-F238E27FC236}">
                <a16:creationId xmlns:a16="http://schemas.microsoft.com/office/drawing/2014/main" id="{876A8E91-3BCB-12F2-1699-CC1C3768018F}"/>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782115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Header Gra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B8AD4-5298-7DA9-DDAD-3AB53AF2F9F5}"/>
              </a:ext>
            </a:extLst>
          </p:cNvPr>
          <p:cNvSpPr>
            <a:spLocks noGrp="1"/>
          </p:cNvSpPr>
          <p:nvPr>
            <p:ph type="title"/>
          </p:nvPr>
        </p:nvSpPr>
        <p:spPr>
          <a:xfrm>
            <a:off x="287338" y="266705"/>
            <a:ext cx="8674100" cy="1758623"/>
          </a:xfrm>
        </p:spPr>
        <p:txBody>
          <a:bodyPr anchor="t">
            <a:spAutoFit/>
          </a:bodyPr>
          <a:lstStyle>
            <a:lvl1pPr>
              <a:lnSpc>
                <a:spcPct val="80000"/>
              </a:lnSpc>
              <a:defRPr lang="en-GB" sz="7000" b="0" i="0" kern="1200" spc="0" baseline="0" smtClean="0">
                <a:solidFill>
                  <a:schemeClr val="bg1"/>
                </a:solidFill>
                <a:latin typeface="+mj-lt"/>
                <a:ea typeface="+mj-ea"/>
                <a:cs typeface="+mj-cs"/>
              </a:defRPr>
            </a:lvl1pPr>
          </a:lstStyle>
          <a:p>
            <a:r>
              <a:rPr lang="en-GB"/>
              <a:t>Click to edit Master title style</a:t>
            </a:r>
          </a:p>
        </p:txBody>
      </p:sp>
      <p:sp>
        <p:nvSpPr>
          <p:cNvPr id="6" name="Slide Number Placeholder 5">
            <a:extLst>
              <a:ext uri="{FF2B5EF4-FFF2-40B4-BE49-F238E27FC236}">
                <a16:creationId xmlns:a16="http://schemas.microsoft.com/office/drawing/2014/main" id="{6F49183B-3F5F-D40F-DF08-A45F8678A099}"/>
              </a:ext>
            </a:extLst>
          </p:cNvPr>
          <p:cNvSpPr>
            <a:spLocks noGrp="1"/>
          </p:cNvSpPr>
          <p:nvPr>
            <p:ph type="sldNum" sz="quarter" idx="12"/>
          </p:nvPr>
        </p:nvSpPr>
        <p:spPr/>
        <p:txBody>
          <a:bodyPr/>
          <a:lstStyle>
            <a:lvl1pPr>
              <a:defRPr>
                <a:solidFill>
                  <a:schemeClr val="bg1"/>
                </a:solidFill>
              </a:defRPr>
            </a:lvl1pPr>
          </a:lstStyle>
          <a:p>
            <a:fld id="{AEC8D767-5246-2244-A4A3-B8AFB218393C}" type="slidenum">
              <a:rPr lang="en-GB" smtClean="0"/>
              <a:pPr/>
              <a:t>‹#›</a:t>
            </a:fld>
            <a:endParaRPr lang="en-GB"/>
          </a:p>
        </p:txBody>
      </p:sp>
      <p:sp>
        <p:nvSpPr>
          <p:cNvPr id="3" name="Text Placeholder 31">
            <a:extLst>
              <a:ext uri="{FF2B5EF4-FFF2-40B4-BE49-F238E27FC236}">
                <a16:creationId xmlns:a16="http://schemas.microsoft.com/office/drawing/2014/main" id="{4D4C34F6-671F-EEC0-FEE1-02A18D85B646}"/>
              </a:ext>
            </a:extLst>
          </p:cNvPr>
          <p:cNvSpPr>
            <a:spLocks noGrp="1"/>
          </p:cNvSpPr>
          <p:nvPr>
            <p:ph type="body" sz="quarter" idx="10" hasCustomPrompt="1"/>
          </p:nvPr>
        </p:nvSpPr>
        <p:spPr>
          <a:xfrm>
            <a:off x="287339" y="4389438"/>
            <a:ext cx="5760000" cy="1376362"/>
          </a:xfrm>
        </p:spPr>
        <p:txBody>
          <a:bodyPr anchor="b"/>
          <a:lstStyle>
            <a:lvl1pPr>
              <a:lnSpc>
                <a:spcPct val="100000"/>
              </a:lnSpc>
              <a:spcBef>
                <a:spcPts val="0"/>
              </a:spcBef>
              <a:spcAft>
                <a:spcPts val="0"/>
              </a:spcAft>
              <a:defRPr sz="1400">
                <a:solidFill>
                  <a:schemeClr val="bg1"/>
                </a:solidFill>
              </a:defRPr>
            </a:lvl1pPr>
          </a:lstStyle>
          <a:p>
            <a:r>
              <a:rPr lang="en-US" noProof="0"/>
              <a:t>Supporting details.</a:t>
            </a:r>
            <a:r>
              <a:rPr lang="en-GB"/>
              <a:t> Delete if not required. </a:t>
            </a:r>
            <a:r>
              <a:rPr lang="en-US" noProof="0"/>
              <a:t>Right click on background &gt; Select ‘Format background’ &gt; Select color fill to change color.</a:t>
            </a:r>
          </a:p>
        </p:txBody>
      </p:sp>
      <p:sp>
        <p:nvSpPr>
          <p:cNvPr id="4" name="Footer Placeholder 4">
            <a:extLst>
              <a:ext uri="{FF2B5EF4-FFF2-40B4-BE49-F238E27FC236}">
                <a16:creationId xmlns:a16="http://schemas.microsoft.com/office/drawing/2014/main" id="{A83A6692-6756-028A-9F7E-2811210F0747}"/>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bg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5" name="Graphic 8">
            <a:extLst>
              <a:ext uri="{FF2B5EF4-FFF2-40B4-BE49-F238E27FC236}">
                <a16:creationId xmlns:a16="http://schemas.microsoft.com/office/drawing/2014/main" id="{C2666627-5EC6-6B74-6176-F0B74B3F4F65}"/>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bg1"/>
          </a:solidFill>
          <a:ln w="24751" cap="flat">
            <a:noFill/>
            <a:prstDash val="solid"/>
            <a:miter/>
          </a:ln>
        </p:spPr>
        <p:txBody>
          <a:bodyPr rtlCol="0" anchor="ctr"/>
          <a:lstStyle/>
          <a:p>
            <a:endParaRPr lang="en-GB"/>
          </a:p>
        </p:txBody>
      </p:sp>
      <p:pic>
        <p:nvPicPr>
          <p:cNvPr id="7" name="Graphic 6">
            <a:extLst>
              <a:ext uri="{FF2B5EF4-FFF2-40B4-BE49-F238E27FC236}">
                <a16:creationId xmlns:a16="http://schemas.microsoft.com/office/drawing/2014/main" id="{79A80BB1-3737-384B-7D3C-E4DBABBF1BC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44753" y="6418605"/>
            <a:ext cx="747147" cy="157294"/>
          </a:xfrm>
          <a:prstGeom prst="rect">
            <a:avLst/>
          </a:prstGeom>
        </p:spPr>
      </p:pic>
    </p:spTree>
    <p:extLst>
      <p:ext uri="{BB962C8B-B14F-4D97-AF65-F5344CB8AC3E}">
        <p14:creationId xmlns:p14="http://schemas.microsoft.com/office/powerpoint/2010/main" val="138407308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12192000" cy="6858000"/>
          </a:xfrm>
          <a:solidFill>
            <a:schemeClr val="tx2"/>
          </a:solidFill>
        </p:spPr>
        <p:txBody>
          <a:bodyPr vert="horz" lIns="0" tIns="0" rIns="0" bIns="0" rtlCol="0" anchor="ctr">
            <a:noAutofit/>
          </a:bodyPr>
          <a:lstStyle>
            <a:lvl1pPr algn="ct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If using a title or subtitle over the image, ensure the text is legible.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Title 2">
            <a:extLst>
              <a:ext uri="{FF2B5EF4-FFF2-40B4-BE49-F238E27FC236}">
                <a16:creationId xmlns:a16="http://schemas.microsoft.com/office/drawing/2014/main" id="{10079C00-CC52-F9ED-ED36-A8FC0573506A}"/>
              </a:ext>
            </a:extLst>
          </p:cNvPr>
          <p:cNvSpPr>
            <a:spLocks noGrp="1"/>
          </p:cNvSpPr>
          <p:nvPr>
            <p:ph type="title" hasCustomPrompt="1"/>
          </p:nvPr>
        </p:nvSpPr>
        <p:spPr>
          <a:xfrm>
            <a:off x="288303" y="262267"/>
            <a:ext cx="10632110" cy="468590"/>
          </a:xfrm>
        </p:spPr>
        <p:txBody>
          <a:bodyPr/>
          <a:lstStyle>
            <a:lvl1pPr>
              <a:defRPr>
                <a:solidFill>
                  <a:schemeClr val="tx1"/>
                </a:solidFill>
              </a:defRPr>
            </a:lvl1pPr>
          </a:lstStyle>
          <a:p>
            <a:r>
              <a:rPr lang="en-GB"/>
              <a:t>Click to add title. Black or white text only.</a:t>
            </a:r>
            <a:endParaRPr lang="en-US"/>
          </a:p>
        </p:txBody>
      </p:sp>
      <p:sp>
        <p:nvSpPr>
          <p:cNvPr id="7" name="Subtitle 2">
            <a:extLst>
              <a:ext uri="{FF2B5EF4-FFF2-40B4-BE49-F238E27FC236}">
                <a16:creationId xmlns:a16="http://schemas.microsoft.com/office/drawing/2014/main" id="{295A4114-449A-5D28-03F8-03221E42A657}"/>
              </a:ext>
            </a:extLst>
          </p:cNvPr>
          <p:cNvSpPr>
            <a:spLocks noGrp="1"/>
          </p:cNvSpPr>
          <p:nvPr>
            <p:ph type="subTitle" idx="16" hasCustomPrompt="1"/>
          </p:nvPr>
        </p:nvSpPr>
        <p:spPr>
          <a:xfrm>
            <a:off x="288301" y="713620"/>
            <a:ext cx="10632109" cy="292965"/>
          </a:xfrm>
        </p:spPr>
        <p:txBody>
          <a:bodyPr vert="horz" wrap="square" lIns="0" tIns="0" rIns="0" bIns="0" rtlCol="0" anchor="t">
            <a:spAutoFit/>
          </a:bodyPr>
          <a:lstStyle>
            <a:lvl1pPr>
              <a:defRPr lang="en-GB" b="1" dirty="0"/>
            </a:lvl1pPr>
          </a:lstStyle>
          <a:p>
            <a:pPr lvl="0"/>
            <a:r>
              <a:rPr lang="en-GB"/>
              <a:t>Subtitle. Delete if not required.</a:t>
            </a:r>
          </a:p>
        </p:txBody>
      </p:sp>
    </p:spTree>
    <p:extLst>
      <p:ext uri="{BB962C8B-B14F-4D97-AF65-F5344CB8AC3E}">
        <p14:creationId xmlns:p14="http://schemas.microsoft.com/office/powerpoint/2010/main" val="322721427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Image and Caption">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3225800" y="0"/>
            <a:ext cx="8966200" cy="6858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2793541" cy="3932237"/>
          </a:xfrm>
        </p:spPr>
        <p:txBody>
          <a:bodyPr/>
          <a:lstStyle/>
          <a:p>
            <a:pPr lvl="0"/>
            <a:r>
              <a:rPr lang="en-GB"/>
              <a:t>Click to add text – delete if not required</a:t>
            </a:r>
          </a:p>
          <a:p>
            <a:pPr lvl="1"/>
            <a:r>
              <a:rPr lang="en-GB"/>
              <a:t>Second level</a:t>
            </a:r>
          </a:p>
          <a:p>
            <a:pPr lvl="2"/>
            <a:r>
              <a:rPr lang="en-GB"/>
              <a:t>Third level</a:t>
            </a:r>
          </a:p>
          <a:p>
            <a:pPr lvl="3"/>
            <a:r>
              <a:rPr lang="en-GB"/>
              <a:t>Fourth level</a:t>
            </a:r>
          </a:p>
          <a:p>
            <a:pPr lvl="4"/>
            <a:r>
              <a:rPr lang="en-GB"/>
              <a:t>Fifth level</a:t>
            </a:r>
          </a:p>
        </p:txBody>
      </p:sp>
      <p:sp>
        <p:nvSpPr>
          <p:cNvPr id="2" name="Title 1">
            <a:extLst>
              <a:ext uri="{FF2B5EF4-FFF2-40B4-BE49-F238E27FC236}">
                <a16:creationId xmlns:a16="http://schemas.microsoft.com/office/drawing/2014/main" id="{52A37889-B558-B868-1094-BA62A7B3E70A}"/>
              </a:ext>
            </a:extLst>
          </p:cNvPr>
          <p:cNvSpPr>
            <a:spLocks noGrp="1"/>
          </p:cNvSpPr>
          <p:nvPr>
            <p:ph type="title"/>
          </p:nvPr>
        </p:nvSpPr>
        <p:spPr>
          <a:xfrm>
            <a:off x="288303" y="262800"/>
            <a:ext cx="2793541" cy="1934833"/>
          </a:xfrm>
        </p:spPr>
        <p:txBody>
          <a:bodyPr/>
          <a:lstStyle/>
          <a:p>
            <a:r>
              <a:rPr lang="en-GB"/>
              <a:t>Click to edit Master title style</a:t>
            </a:r>
          </a:p>
        </p:txBody>
      </p:sp>
    </p:spTree>
    <p:extLst>
      <p:ext uri="{BB962C8B-B14F-4D97-AF65-F5344CB8AC3E}">
        <p14:creationId xmlns:p14="http://schemas.microsoft.com/office/powerpoint/2010/main" val="18120228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Image and Content">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6858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Subtitle 2">
            <a:extLst>
              <a:ext uri="{FF2B5EF4-FFF2-40B4-BE49-F238E27FC236}">
                <a16:creationId xmlns:a16="http://schemas.microsoft.com/office/drawing/2014/main" id="{42BB7518-D6BA-C538-D249-365B42C98C3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9" name="Title 8">
            <a:extLst>
              <a:ext uri="{FF2B5EF4-FFF2-40B4-BE49-F238E27FC236}">
                <a16:creationId xmlns:a16="http://schemas.microsoft.com/office/drawing/2014/main" id="{80AE2DF2-849C-72E8-013B-74CCFF6C4882}"/>
              </a:ext>
            </a:extLst>
          </p:cNvPr>
          <p:cNvSpPr>
            <a:spLocks noGrp="1"/>
          </p:cNvSpPr>
          <p:nvPr>
            <p:ph type="title" hasCustomPrompt="1"/>
          </p:nvPr>
        </p:nvSpPr>
        <p:spPr>
          <a:xfrm>
            <a:off x="288303" y="262267"/>
            <a:ext cx="5732002" cy="468590"/>
          </a:xfrm>
        </p:spPr>
        <p:txBody>
          <a:bodyPr/>
          <a:lstStyle/>
          <a:p>
            <a:r>
              <a:rPr lang="en-GB"/>
              <a:t>Master title style</a:t>
            </a:r>
          </a:p>
        </p:txBody>
      </p:sp>
      <p:sp>
        <p:nvSpPr>
          <p:cNvPr id="2" name="Footer Placeholder 4">
            <a:extLst>
              <a:ext uri="{FF2B5EF4-FFF2-40B4-BE49-F238E27FC236}">
                <a16:creationId xmlns:a16="http://schemas.microsoft.com/office/drawing/2014/main" id="{B9517692-C189-7E0D-4346-7FEE15476B2D}"/>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73217540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Image and Content Right Side">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0" y="0"/>
            <a:ext cx="6021385" cy="6858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6321758" y="4376738"/>
            <a:ext cx="5580856" cy="1893886"/>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6">
            <a:extLst>
              <a:ext uri="{FF2B5EF4-FFF2-40B4-BE49-F238E27FC236}">
                <a16:creationId xmlns:a16="http://schemas.microsoft.com/office/drawing/2014/main" id="{57139A87-57BC-3EA5-1A50-C7A9DA1DB2C1}"/>
              </a:ext>
            </a:extLst>
          </p:cNvPr>
          <p:cNvSpPr>
            <a:spLocks noGrp="1"/>
          </p:cNvSpPr>
          <p:nvPr>
            <p:ph type="title"/>
          </p:nvPr>
        </p:nvSpPr>
        <p:spPr>
          <a:xfrm>
            <a:off x="6323798" y="279525"/>
            <a:ext cx="5578817" cy="2620397"/>
          </a:xfrm>
        </p:spPr>
        <p:txBody>
          <a:bodyPr/>
          <a:lstStyle>
            <a:lvl1pPr>
              <a:lnSpc>
                <a:spcPct val="80000"/>
              </a:lnSpc>
              <a:defRPr sz="7000"/>
            </a:lvl1pPr>
          </a:lstStyle>
          <a:p>
            <a:r>
              <a:rPr lang="en-GB"/>
              <a:t>Click to edit Master title style</a:t>
            </a:r>
            <a:endParaRPr lang="en-US"/>
          </a:p>
        </p:txBody>
      </p:sp>
    </p:spTree>
    <p:extLst>
      <p:ext uri="{BB962C8B-B14F-4D97-AF65-F5344CB8AC3E}">
        <p14:creationId xmlns:p14="http://schemas.microsoft.com/office/powerpoint/2010/main" val="26456943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Images and Content">
    <p:bg>
      <p:bgPr>
        <a:solidFill>
          <a:schemeClr val="bg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8"/>
            <a:ext cx="5732003" cy="3429000"/>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tx2"/>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9" name="Title 7">
            <a:extLst>
              <a:ext uri="{FF2B5EF4-FFF2-40B4-BE49-F238E27FC236}">
                <a16:creationId xmlns:a16="http://schemas.microsoft.com/office/drawing/2014/main" id="{B6AE2399-BFCA-491C-607D-8EC33F29B034}"/>
              </a:ext>
            </a:extLst>
          </p:cNvPr>
          <p:cNvSpPr>
            <a:spLocks noGrp="1"/>
          </p:cNvSpPr>
          <p:nvPr>
            <p:ph type="title" hasCustomPrompt="1"/>
          </p:nvPr>
        </p:nvSpPr>
        <p:spPr>
          <a:xfrm>
            <a:off x="288303" y="262800"/>
            <a:ext cx="5733085" cy="454529"/>
          </a:xfrm>
        </p:spPr>
        <p:txBody>
          <a:bodyPr/>
          <a:lstStyle/>
          <a:p>
            <a:r>
              <a:rPr lang="en-US"/>
              <a:t>Master title style</a:t>
            </a:r>
            <a:endParaRPr lang="en-GB"/>
          </a:p>
        </p:txBody>
      </p:sp>
      <p:sp>
        <p:nvSpPr>
          <p:cNvPr id="8" name="Subtitle 2">
            <a:extLst>
              <a:ext uri="{FF2B5EF4-FFF2-40B4-BE49-F238E27FC236}">
                <a16:creationId xmlns:a16="http://schemas.microsoft.com/office/drawing/2014/main" id="{42AEA74B-CBA6-2617-8389-0A8FBEB074F7}"/>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3391A549-7A5F-703E-A3A1-F1639A673C52}"/>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362583306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Images and Content">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70614" y="0"/>
            <a:ext cx="3010694" cy="3429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9001"/>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Picture Placeholder 5">
            <a:extLst>
              <a:ext uri="{FF2B5EF4-FFF2-40B4-BE49-F238E27FC236}">
                <a16:creationId xmlns:a16="http://schemas.microsoft.com/office/drawing/2014/main" id="{1CA8347E-5487-FBA2-2DD4-3FD601BD3B4C}"/>
              </a:ext>
            </a:extLst>
          </p:cNvPr>
          <p:cNvSpPr>
            <a:spLocks noGrp="1"/>
          </p:cNvSpPr>
          <p:nvPr>
            <p:ph type="pic" sz="quarter" idx="14" hasCustomPrompt="1"/>
          </p:nvPr>
        </p:nvSpPr>
        <p:spPr>
          <a:xfrm>
            <a:off x="6170614" y="3429000"/>
            <a:ext cx="6021385" cy="3429000"/>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8" name="Picture Placeholder 5">
            <a:extLst>
              <a:ext uri="{FF2B5EF4-FFF2-40B4-BE49-F238E27FC236}">
                <a16:creationId xmlns:a16="http://schemas.microsoft.com/office/drawing/2014/main" id="{341FD64A-0587-F581-84E0-EA06B4D33540}"/>
              </a:ext>
            </a:extLst>
          </p:cNvPr>
          <p:cNvSpPr>
            <a:spLocks noGrp="1"/>
          </p:cNvSpPr>
          <p:nvPr>
            <p:ph type="pic" sz="quarter" idx="15" hasCustomPrompt="1"/>
          </p:nvPr>
        </p:nvSpPr>
        <p:spPr>
          <a:xfrm>
            <a:off x="9181307" y="0"/>
            <a:ext cx="3010694" cy="3429000"/>
          </a:xfrm>
          <a:solidFill>
            <a:schemeClr val="bg1"/>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0" name="Title 7">
            <a:extLst>
              <a:ext uri="{FF2B5EF4-FFF2-40B4-BE49-F238E27FC236}">
                <a16:creationId xmlns:a16="http://schemas.microsoft.com/office/drawing/2014/main" id="{27A145F5-DB46-62B4-C485-DD186AF7BDC2}"/>
              </a:ext>
            </a:extLst>
          </p:cNvPr>
          <p:cNvSpPr>
            <a:spLocks noGrp="1"/>
          </p:cNvSpPr>
          <p:nvPr>
            <p:ph type="title" hasCustomPrompt="1"/>
          </p:nvPr>
        </p:nvSpPr>
        <p:spPr>
          <a:xfrm>
            <a:off x="288303" y="262800"/>
            <a:ext cx="5733085" cy="454529"/>
          </a:xfrm>
        </p:spPr>
        <p:txBody>
          <a:bodyPr/>
          <a:lstStyle/>
          <a:p>
            <a:r>
              <a:rPr lang="en-US"/>
              <a:t>Master title style</a:t>
            </a:r>
            <a:endParaRPr lang="en-GB"/>
          </a:p>
        </p:txBody>
      </p:sp>
      <p:sp>
        <p:nvSpPr>
          <p:cNvPr id="9" name="Subtitle 2">
            <a:extLst>
              <a:ext uri="{FF2B5EF4-FFF2-40B4-BE49-F238E27FC236}">
                <a16:creationId xmlns:a16="http://schemas.microsoft.com/office/drawing/2014/main" id="{A588C0CC-43FB-4401-B34D-842E1E15D0E5}"/>
              </a:ext>
            </a:extLst>
          </p:cNvPr>
          <p:cNvSpPr>
            <a:spLocks noGrp="1"/>
          </p:cNvSpPr>
          <p:nvPr>
            <p:ph type="subTitle" idx="16" hasCustomPrompt="1"/>
          </p:nvPr>
        </p:nvSpPr>
        <p:spPr>
          <a:xfrm>
            <a:off x="288302" y="713620"/>
            <a:ext cx="573200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D46F191-1605-B6DF-5A57-92E681348FB1}"/>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6854168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Image, Content and Caption">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6165850" y="2338388"/>
            <a:ext cx="5734051" cy="3932235"/>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10083801"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9" name="Title 8">
            <a:extLst>
              <a:ext uri="{FF2B5EF4-FFF2-40B4-BE49-F238E27FC236}">
                <a16:creationId xmlns:a16="http://schemas.microsoft.com/office/drawing/2014/main" id="{86327D50-E20F-7EBC-9440-36E657CCB2B0}"/>
              </a:ext>
            </a:extLst>
          </p:cNvPr>
          <p:cNvSpPr>
            <a:spLocks noGrp="1"/>
          </p:cNvSpPr>
          <p:nvPr>
            <p:ph type="title"/>
          </p:nvPr>
        </p:nvSpPr>
        <p:spPr>
          <a:xfrm>
            <a:off x="288303" y="262267"/>
            <a:ext cx="8672513" cy="457818"/>
          </a:xfrm>
        </p:spPr>
        <p:txBody>
          <a:bodyPr/>
          <a:lstStyle/>
          <a:p>
            <a:r>
              <a:rPr lang="en-GB"/>
              <a:t>Click to edit Master title style</a:t>
            </a:r>
          </a:p>
        </p:txBody>
      </p:sp>
      <p:sp>
        <p:nvSpPr>
          <p:cNvPr id="7" name="Subtitle 2">
            <a:extLst>
              <a:ext uri="{FF2B5EF4-FFF2-40B4-BE49-F238E27FC236}">
                <a16:creationId xmlns:a16="http://schemas.microsoft.com/office/drawing/2014/main" id="{28482B98-7AE9-6F29-768C-189744E8C745}"/>
              </a:ext>
            </a:extLst>
          </p:cNvPr>
          <p:cNvSpPr>
            <a:spLocks noGrp="1"/>
          </p:cNvSpPr>
          <p:nvPr>
            <p:ph type="subTitle" idx="16" hasCustomPrompt="1"/>
          </p:nvPr>
        </p:nvSpPr>
        <p:spPr>
          <a:xfrm>
            <a:off x="288301" y="713620"/>
            <a:ext cx="8672513"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BCA9CB80-774D-68B5-7E25-86D9D123DB00}"/>
              </a:ext>
            </a:extLst>
          </p:cNvPr>
          <p:cNvSpPr>
            <a:spLocks noGrp="1"/>
          </p:cNvSpPr>
          <p:nvPr>
            <p:ph type="ftr" sz="quarter" idx="3"/>
          </p:nvPr>
        </p:nvSpPr>
        <p:spPr>
          <a:xfrm>
            <a:off x="288259" y="5868000"/>
            <a:ext cx="5732003"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42829471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Images, Content and Captions">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9104313" y="2338386"/>
            <a:ext cx="2795588" cy="3932237"/>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4" y="2338387"/>
            <a:ext cx="5732003"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8" name="Text Placeholder 3">
            <a:extLst>
              <a:ext uri="{FF2B5EF4-FFF2-40B4-BE49-F238E27FC236}">
                <a16:creationId xmlns:a16="http://schemas.microsoft.com/office/drawing/2014/main" id="{1F2CC53D-B78D-E756-7E3B-FA565E8B9E1D}"/>
              </a:ext>
            </a:extLst>
          </p:cNvPr>
          <p:cNvSpPr>
            <a:spLocks noGrp="1"/>
          </p:cNvSpPr>
          <p:nvPr>
            <p:ph type="body" sz="quarter" idx="14" hasCustomPrompt="1"/>
          </p:nvPr>
        </p:nvSpPr>
        <p:spPr>
          <a:xfrm>
            <a:off x="9104313"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7" name="Picture Placeholder 5">
            <a:extLst>
              <a:ext uri="{FF2B5EF4-FFF2-40B4-BE49-F238E27FC236}">
                <a16:creationId xmlns:a16="http://schemas.microsoft.com/office/drawing/2014/main" id="{07C8FFB5-0C36-EA56-18AE-AE4E3A5B96B2}"/>
              </a:ext>
            </a:extLst>
          </p:cNvPr>
          <p:cNvSpPr>
            <a:spLocks noGrp="1"/>
          </p:cNvSpPr>
          <p:nvPr>
            <p:ph type="pic" sz="quarter" idx="15" hasCustomPrompt="1"/>
          </p:nvPr>
        </p:nvSpPr>
        <p:spPr>
          <a:xfrm>
            <a:off x="6165850" y="2338386"/>
            <a:ext cx="2800351" cy="3932237"/>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1306513"/>
            <a:ext cx="1816100" cy="904875"/>
          </a:xfrm>
        </p:spPr>
        <p:txBody>
          <a:bodyPr anchor="b"/>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11" name="Title 7">
            <a:extLst>
              <a:ext uri="{FF2B5EF4-FFF2-40B4-BE49-F238E27FC236}">
                <a16:creationId xmlns:a16="http://schemas.microsoft.com/office/drawing/2014/main" id="{48C95821-C865-9139-DE3E-F11442D8306C}"/>
              </a:ext>
            </a:extLst>
          </p:cNvPr>
          <p:cNvSpPr>
            <a:spLocks noGrp="1"/>
          </p:cNvSpPr>
          <p:nvPr>
            <p:ph type="title" hasCustomPrompt="1"/>
          </p:nvPr>
        </p:nvSpPr>
        <p:spPr>
          <a:xfrm>
            <a:off x="288303" y="262800"/>
            <a:ext cx="8673135" cy="454529"/>
          </a:xfrm>
        </p:spPr>
        <p:txBody>
          <a:bodyPr/>
          <a:lstStyle/>
          <a:p>
            <a:r>
              <a:rPr lang="en-US"/>
              <a:t>Master title style</a:t>
            </a:r>
            <a:endParaRPr lang="en-GB"/>
          </a:p>
        </p:txBody>
      </p:sp>
      <p:sp>
        <p:nvSpPr>
          <p:cNvPr id="10" name="Subtitle 2">
            <a:extLst>
              <a:ext uri="{FF2B5EF4-FFF2-40B4-BE49-F238E27FC236}">
                <a16:creationId xmlns:a16="http://schemas.microsoft.com/office/drawing/2014/main" id="{949BA43B-6BD5-72DE-5D4D-B0BAD4FEEA2B}"/>
              </a:ext>
            </a:extLst>
          </p:cNvPr>
          <p:cNvSpPr>
            <a:spLocks noGrp="1"/>
          </p:cNvSpPr>
          <p:nvPr>
            <p:ph type="subTitle" idx="17" hasCustomPrompt="1"/>
          </p:nvPr>
        </p:nvSpPr>
        <p:spPr>
          <a:xfrm>
            <a:off x="288302" y="713620"/>
            <a:ext cx="8671498"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E00874E2-51B6-C9BA-5767-10D0B2852D4F}"/>
              </a:ext>
            </a:extLst>
          </p:cNvPr>
          <p:cNvSpPr>
            <a:spLocks noGrp="1"/>
          </p:cNvSpPr>
          <p:nvPr>
            <p:ph type="ftr" sz="quarter" idx="3"/>
          </p:nvPr>
        </p:nvSpPr>
        <p:spPr>
          <a:xfrm>
            <a:off x="288259" y="5868000"/>
            <a:ext cx="5739479"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20564161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Images, Content and Captions Stacked">
    <p:bg>
      <p:bgPr>
        <a:solidFill>
          <a:schemeClr val="tx2"/>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7545FFE-3051-5386-BCE0-9D3085BB95F0}"/>
              </a:ext>
            </a:extLst>
          </p:cNvPr>
          <p:cNvSpPr>
            <a:spLocks noGrp="1"/>
          </p:cNvSpPr>
          <p:nvPr>
            <p:ph type="pic" sz="quarter" idx="13" hasCustomPrompt="1"/>
          </p:nvPr>
        </p:nvSpPr>
        <p:spPr>
          <a:xfrm>
            <a:off x="8124825" y="291038"/>
            <a:ext cx="3775076" cy="2922062"/>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5" name="Slide Number Placeholder 4">
            <a:extLst>
              <a:ext uri="{FF2B5EF4-FFF2-40B4-BE49-F238E27FC236}">
                <a16:creationId xmlns:a16="http://schemas.microsoft.com/office/drawing/2014/main" id="{E9119AF0-BAA0-31B4-998E-02AD3B07E859}"/>
              </a:ext>
            </a:extLst>
          </p:cNvPr>
          <p:cNvSpPr>
            <a:spLocks noGrp="1"/>
          </p:cNvSpPr>
          <p:nvPr>
            <p:ph type="sldNum" sz="quarter" idx="12"/>
          </p:nvPr>
        </p:nvSpPr>
        <p:spPr/>
        <p:txBody>
          <a:bodyPr/>
          <a:lstStyle/>
          <a:p>
            <a:fld id="{AEC8D767-5246-2244-A4A3-B8AFB218393C}" type="slidenum">
              <a:rPr lang="en-GB" smtClean="0"/>
              <a:t>‹#›</a:t>
            </a:fld>
            <a:endParaRPr lang="en-GB"/>
          </a:p>
        </p:txBody>
      </p:sp>
      <p:sp>
        <p:nvSpPr>
          <p:cNvPr id="3" name="Content Placeholder 2">
            <a:extLst>
              <a:ext uri="{FF2B5EF4-FFF2-40B4-BE49-F238E27FC236}">
                <a16:creationId xmlns:a16="http://schemas.microsoft.com/office/drawing/2014/main" id="{6770E69B-48F7-61D5-681E-68705A6AADAC}"/>
              </a:ext>
            </a:extLst>
          </p:cNvPr>
          <p:cNvSpPr>
            <a:spLocks noGrp="1"/>
          </p:cNvSpPr>
          <p:nvPr>
            <p:ph idx="1" hasCustomPrompt="1"/>
          </p:nvPr>
        </p:nvSpPr>
        <p:spPr>
          <a:xfrm>
            <a:off x="289385" y="2338387"/>
            <a:ext cx="4750422" cy="3427413"/>
          </a:xfrm>
        </p:spPr>
        <p:txBody>
          <a:body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9" name="Text Placeholder 3">
            <a:extLst>
              <a:ext uri="{FF2B5EF4-FFF2-40B4-BE49-F238E27FC236}">
                <a16:creationId xmlns:a16="http://schemas.microsoft.com/office/drawing/2014/main" id="{D8A04C51-CF13-9F12-8A02-3FDDCF07D12F}"/>
              </a:ext>
            </a:extLst>
          </p:cNvPr>
          <p:cNvSpPr>
            <a:spLocks noGrp="1"/>
          </p:cNvSpPr>
          <p:nvPr>
            <p:ph type="body" sz="quarter" idx="16" hasCustomPrompt="1"/>
          </p:nvPr>
        </p:nvSpPr>
        <p:spPr>
          <a:xfrm>
            <a:off x="6165850" y="263526"/>
            <a:ext cx="1816099" cy="901700"/>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10" name="Picture Placeholder 5">
            <a:extLst>
              <a:ext uri="{FF2B5EF4-FFF2-40B4-BE49-F238E27FC236}">
                <a16:creationId xmlns:a16="http://schemas.microsoft.com/office/drawing/2014/main" id="{7E2F9960-1383-47B5-D5A0-E3568E633105}"/>
              </a:ext>
            </a:extLst>
          </p:cNvPr>
          <p:cNvSpPr>
            <a:spLocks noGrp="1"/>
          </p:cNvSpPr>
          <p:nvPr>
            <p:ph type="pic" sz="quarter" idx="17" hasCustomPrompt="1"/>
          </p:nvPr>
        </p:nvSpPr>
        <p:spPr>
          <a:xfrm>
            <a:off x="8124825" y="3357564"/>
            <a:ext cx="3775076" cy="2913062"/>
          </a:xfrm>
          <a:solidFill>
            <a:schemeClr val="bg1"/>
          </a:solidFill>
        </p:spPr>
        <p:txBody>
          <a:bodyPr vert="horz" lIns="0" tIns="0" rIns="0" bIns="0" rtlCol="0">
            <a:noAutofit/>
          </a:bodyPr>
          <a:lstStyle>
            <a:lvl1pPr>
              <a:defRPr lang="en-GB" dirty="0"/>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Text Placeholder 3">
            <a:extLst>
              <a:ext uri="{FF2B5EF4-FFF2-40B4-BE49-F238E27FC236}">
                <a16:creationId xmlns:a16="http://schemas.microsoft.com/office/drawing/2014/main" id="{1157324B-BE85-4E3F-8A71-8D472DC1443F}"/>
              </a:ext>
            </a:extLst>
          </p:cNvPr>
          <p:cNvSpPr>
            <a:spLocks noGrp="1"/>
          </p:cNvSpPr>
          <p:nvPr>
            <p:ph type="body" sz="quarter" idx="18" hasCustomPrompt="1"/>
          </p:nvPr>
        </p:nvSpPr>
        <p:spPr>
          <a:xfrm>
            <a:off x="6170614" y="3334276"/>
            <a:ext cx="1811335" cy="904875"/>
          </a:xfrm>
        </p:spPr>
        <p:txBody>
          <a:bodyPr/>
          <a:lstStyle>
            <a:lvl1pPr>
              <a:spcBef>
                <a:spcPts val="0"/>
              </a:spcBef>
              <a:spcAft>
                <a:spcPts val="300"/>
              </a:spcAft>
              <a:defRPr lang="en-GB" sz="1000" b="0" i="0" kern="1200" dirty="0">
                <a:solidFill>
                  <a:schemeClr val="tx1"/>
                </a:solidFill>
                <a:latin typeface="+mn-lt"/>
                <a:ea typeface="+mn-ea"/>
                <a:cs typeface="+mn-cs"/>
              </a:defRPr>
            </a:lvl1pPr>
            <a:lvl2pPr marL="93663" indent="-93663">
              <a:spcBef>
                <a:spcPts val="0"/>
              </a:spcBef>
              <a:spcAft>
                <a:spcPts val="300"/>
              </a:spcAft>
              <a:tabLst/>
              <a:defRPr lang="en-GB" sz="1000" b="0" i="0" kern="1200" dirty="0">
                <a:solidFill>
                  <a:schemeClr val="tx1"/>
                </a:solidFill>
                <a:latin typeface="+mn-lt"/>
                <a:ea typeface="+mn-ea"/>
                <a:cs typeface="+mn-cs"/>
              </a:defRPr>
            </a:lvl2pPr>
            <a:lvl3pPr marL="179388" indent="-85725">
              <a:spcBef>
                <a:spcPts val="0"/>
              </a:spcBef>
              <a:spcAft>
                <a:spcPts val="300"/>
              </a:spcAft>
              <a:tabLst/>
              <a:defRPr lang="en-GB" sz="1000" b="0" i="0" kern="1200" dirty="0">
                <a:solidFill>
                  <a:schemeClr val="tx1"/>
                </a:solidFill>
                <a:latin typeface="+mn-lt"/>
                <a:ea typeface="+mn-ea"/>
                <a:cs typeface="+mn-cs"/>
              </a:defRPr>
            </a:lvl3pPr>
            <a:lvl4pPr>
              <a:defRPr sz="1000"/>
            </a:lvl4pPr>
            <a:lvl5pPr>
              <a:defRPr sz="1000"/>
            </a:lvl5pPr>
          </a:lstStyle>
          <a:p>
            <a:pPr lvl="0"/>
            <a:r>
              <a:rPr lang="en-GB"/>
              <a:t>Click to add text. Delete if not required.</a:t>
            </a:r>
          </a:p>
          <a:p>
            <a:pPr lvl="1"/>
            <a:r>
              <a:rPr lang="en-GB"/>
              <a:t>Second level</a:t>
            </a:r>
          </a:p>
          <a:p>
            <a:pPr lvl="2"/>
            <a:r>
              <a:rPr lang="en-GB"/>
              <a:t>Third level</a:t>
            </a:r>
          </a:p>
        </p:txBody>
      </p:sp>
      <p:sp>
        <p:nvSpPr>
          <p:cNvPr id="8" name="Title 7">
            <a:extLst>
              <a:ext uri="{FF2B5EF4-FFF2-40B4-BE49-F238E27FC236}">
                <a16:creationId xmlns:a16="http://schemas.microsoft.com/office/drawing/2014/main" id="{A4141273-8612-0373-5CE1-A74C8304F40A}"/>
              </a:ext>
            </a:extLst>
          </p:cNvPr>
          <p:cNvSpPr>
            <a:spLocks noGrp="1"/>
          </p:cNvSpPr>
          <p:nvPr>
            <p:ph type="title" hasCustomPrompt="1"/>
          </p:nvPr>
        </p:nvSpPr>
        <p:spPr>
          <a:xfrm>
            <a:off x="288303" y="262800"/>
            <a:ext cx="4750421" cy="454529"/>
          </a:xfrm>
        </p:spPr>
        <p:txBody>
          <a:bodyPr/>
          <a:lstStyle/>
          <a:p>
            <a:r>
              <a:rPr lang="en-US"/>
              <a:t>Master title style</a:t>
            </a:r>
            <a:endParaRPr lang="en-GB"/>
          </a:p>
        </p:txBody>
      </p:sp>
      <p:sp>
        <p:nvSpPr>
          <p:cNvPr id="7" name="Subtitle 2">
            <a:extLst>
              <a:ext uri="{FF2B5EF4-FFF2-40B4-BE49-F238E27FC236}">
                <a16:creationId xmlns:a16="http://schemas.microsoft.com/office/drawing/2014/main" id="{460EC19D-5C44-4557-54CE-FA6CE565E479}"/>
              </a:ext>
            </a:extLst>
          </p:cNvPr>
          <p:cNvSpPr>
            <a:spLocks noGrp="1"/>
          </p:cNvSpPr>
          <p:nvPr>
            <p:ph type="subTitle" idx="19" hasCustomPrompt="1"/>
          </p:nvPr>
        </p:nvSpPr>
        <p:spPr>
          <a:xfrm>
            <a:off x="288302" y="713620"/>
            <a:ext cx="4750421" cy="292965"/>
          </a:xfrm>
        </p:spPr>
        <p:txBody>
          <a:bodyPr vert="horz" wrap="square" lIns="0" tIns="0" rIns="0" bIns="0" rtlCol="0" anchor="t">
            <a:spAutoFit/>
          </a:bodyPr>
          <a:lstStyle>
            <a:lvl1pPr>
              <a:defRPr lang="en-GB" b="1" dirty="0"/>
            </a:lvl1pPr>
          </a:lstStyle>
          <a:p>
            <a:pPr lvl="0"/>
            <a:r>
              <a:rPr lang="en-GB"/>
              <a:t>Subtitle. Delete if not required.</a:t>
            </a:r>
          </a:p>
        </p:txBody>
      </p:sp>
      <p:sp>
        <p:nvSpPr>
          <p:cNvPr id="2" name="Footer Placeholder 4">
            <a:extLst>
              <a:ext uri="{FF2B5EF4-FFF2-40B4-BE49-F238E27FC236}">
                <a16:creationId xmlns:a16="http://schemas.microsoft.com/office/drawing/2014/main" id="{1F0325E1-B647-A8E5-18BB-BF2ED4C7A4DC}"/>
              </a:ext>
            </a:extLst>
          </p:cNvPr>
          <p:cNvSpPr>
            <a:spLocks noGrp="1"/>
          </p:cNvSpPr>
          <p:nvPr>
            <p:ph type="ftr" sz="quarter" idx="3"/>
          </p:nvPr>
        </p:nvSpPr>
        <p:spPr>
          <a:xfrm>
            <a:off x="288259" y="5868000"/>
            <a:ext cx="7693690"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Tree>
    <p:extLst>
      <p:ext uri="{BB962C8B-B14F-4D97-AF65-F5344CB8AC3E}">
        <p14:creationId xmlns:p14="http://schemas.microsoft.com/office/powerpoint/2010/main" val="134431270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Title Left Side, Two Images and Text ">
    <p:bg>
      <p:bgPr>
        <a:solidFill>
          <a:schemeClr val="tx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55B8D2-C963-E4A2-E467-94496D231D97}"/>
              </a:ext>
            </a:extLst>
          </p:cNvPr>
          <p:cNvSpPr>
            <a:spLocks noGrp="1"/>
          </p:cNvSpPr>
          <p:nvPr>
            <p:ph type="sldNum" sz="quarter" idx="11"/>
          </p:nvPr>
        </p:nvSpPr>
        <p:spPr/>
        <p:txBody>
          <a:bodyPr/>
          <a:lstStyle/>
          <a:p>
            <a:fld id="{AEC8D767-5246-2244-A4A3-B8AFB218393C}" type="slidenum">
              <a:rPr lang="en-GB" smtClean="0"/>
              <a:pPr/>
              <a:t>‹#›</a:t>
            </a:fld>
            <a:endParaRPr lang="en-GB"/>
          </a:p>
        </p:txBody>
      </p:sp>
      <p:sp>
        <p:nvSpPr>
          <p:cNvPr id="10" name="Picture Placeholder 5">
            <a:extLst>
              <a:ext uri="{FF2B5EF4-FFF2-40B4-BE49-F238E27FC236}">
                <a16:creationId xmlns:a16="http://schemas.microsoft.com/office/drawing/2014/main" id="{BEB95803-75F5-094C-03C0-91A8C27F1AAA}"/>
              </a:ext>
            </a:extLst>
          </p:cNvPr>
          <p:cNvSpPr>
            <a:spLocks noGrp="1"/>
          </p:cNvSpPr>
          <p:nvPr>
            <p:ph type="pic" sz="quarter" idx="13" hasCustomPrompt="1"/>
          </p:nvPr>
        </p:nvSpPr>
        <p:spPr>
          <a:xfrm>
            <a:off x="7150100" y="0"/>
            <a:ext cx="5041900" cy="3357563"/>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11" name="Picture Placeholder 5">
            <a:extLst>
              <a:ext uri="{FF2B5EF4-FFF2-40B4-BE49-F238E27FC236}">
                <a16:creationId xmlns:a16="http://schemas.microsoft.com/office/drawing/2014/main" id="{8BFC8B65-1954-09E7-5FF2-7014E6C8F04C}"/>
              </a:ext>
            </a:extLst>
          </p:cNvPr>
          <p:cNvSpPr>
            <a:spLocks noGrp="1"/>
          </p:cNvSpPr>
          <p:nvPr>
            <p:ph type="pic" sz="quarter" idx="14" hasCustomPrompt="1"/>
          </p:nvPr>
        </p:nvSpPr>
        <p:spPr>
          <a:xfrm>
            <a:off x="0" y="3357563"/>
            <a:ext cx="6022552" cy="3499955"/>
          </a:xfrm>
          <a:solidFill>
            <a:schemeClr val="bg1"/>
          </a:solidFill>
        </p:spPr>
        <p:txBody>
          <a:bodyPr vert="horz" lIns="0" tIns="0" rIns="0" bIns="0" rtlCol="0">
            <a:noAutofit/>
          </a:bodyPr>
          <a:lstStyle>
            <a:lvl1pPr>
              <a:defRPr lang="en-GB"/>
            </a:lvl1pPr>
          </a:lstStyle>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r>
              <a:rPr lang="en-US"/>
              <a:t>Click the icon to add a photo or illustration. Double click the image to adjust crop and scale.</a:t>
            </a:r>
          </a:p>
          <a:p>
            <a:pPr marL="0" marR="0" lvl="0" indent="0" algn="l" defTabSz="914400" rtl="0" eaLnBrk="1" fontAlgn="auto" latinLnBrk="0" hangingPunct="1">
              <a:lnSpc>
                <a:spcPct val="110000"/>
              </a:lnSpc>
              <a:spcBef>
                <a:spcPts val="600"/>
              </a:spcBef>
              <a:spcAft>
                <a:spcPts val="600"/>
              </a:spcAft>
              <a:buClrTx/>
              <a:buSzTx/>
              <a:buFont typeface="Arial" panose="020B0604020202020204" pitchFamily="34" charset="0"/>
              <a:buNone/>
              <a:tabLst/>
              <a:defRPr/>
            </a:pPr>
            <a:endParaRPr lang="en-US"/>
          </a:p>
        </p:txBody>
      </p:sp>
      <p:sp>
        <p:nvSpPr>
          <p:cNvPr id="6" name="Text Placeholder 5">
            <a:extLst>
              <a:ext uri="{FF2B5EF4-FFF2-40B4-BE49-F238E27FC236}">
                <a16:creationId xmlns:a16="http://schemas.microsoft.com/office/drawing/2014/main" id="{899B3B30-291B-0259-955A-B312868ADB24}"/>
              </a:ext>
            </a:extLst>
          </p:cNvPr>
          <p:cNvSpPr>
            <a:spLocks noGrp="1"/>
          </p:cNvSpPr>
          <p:nvPr>
            <p:ph type="body" sz="quarter" idx="15" hasCustomPrompt="1"/>
          </p:nvPr>
        </p:nvSpPr>
        <p:spPr>
          <a:xfrm>
            <a:off x="7150102" y="4376738"/>
            <a:ext cx="4754562" cy="1893887"/>
          </a:xfrm>
        </p:spPr>
        <p:txBody>
          <a:bodyPr/>
          <a:lstStyle>
            <a:lvl1pPr>
              <a:defRPr lang="en-GB" dirty="0" smtClean="0"/>
            </a:lvl1pPr>
            <a:lvl2pPr>
              <a:defRPr lang="en-GB" dirty="0" smtClean="0"/>
            </a:lvl2pPr>
            <a:lvl3pPr>
              <a:defRPr lang="en-GB" dirty="0" smtClean="0"/>
            </a:lvl3pPr>
            <a:lvl4pPr>
              <a:defRPr lang="en-GB" dirty="0" smtClean="0"/>
            </a:lvl4pPr>
            <a:lvl5pPr>
              <a:defRPr lang="en-GB" dirty="0"/>
            </a:lvl5pPr>
          </a:lstStyle>
          <a:p>
            <a:pPr lvl="0"/>
            <a:r>
              <a:rPr lang="en-GB"/>
              <a:t>Click to add text. Delete if not required.</a:t>
            </a:r>
          </a:p>
          <a:p>
            <a:pPr lvl="1"/>
            <a:r>
              <a:rPr lang="en-GB"/>
              <a:t>Second level</a:t>
            </a:r>
          </a:p>
          <a:p>
            <a:pPr lvl="2"/>
            <a:r>
              <a:rPr lang="en-GB"/>
              <a:t>Third level</a:t>
            </a:r>
          </a:p>
          <a:p>
            <a:pPr lvl="3"/>
            <a:r>
              <a:rPr lang="en-GB"/>
              <a:t>Fourth level</a:t>
            </a:r>
          </a:p>
          <a:p>
            <a:pPr lvl="4"/>
            <a:r>
              <a:rPr lang="en-GB"/>
              <a:t>Fifth level</a:t>
            </a:r>
          </a:p>
        </p:txBody>
      </p:sp>
      <p:sp>
        <p:nvSpPr>
          <p:cNvPr id="7" name="Title 1">
            <a:extLst>
              <a:ext uri="{FF2B5EF4-FFF2-40B4-BE49-F238E27FC236}">
                <a16:creationId xmlns:a16="http://schemas.microsoft.com/office/drawing/2014/main" id="{44087789-03A9-0559-7959-C80A1DC0A306}"/>
              </a:ext>
            </a:extLst>
          </p:cNvPr>
          <p:cNvSpPr>
            <a:spLocks noGrp="1"/>
          </p:cNvSpPr>
          <p:nvPr>
            <p:ph type="title"/>
          </p:nvPr>
        </p:nvSpPr>
        <p:spPr>
          <a:xfrm>
            <a:off x="288000" y="530259"/>
            <a:ext cx="4754563" cy="2437590"/>
          </a:xfrm>
        </p:spPr>
        <p:txBody>
          <a:bodyPr anchor="ctr">
            <a:spAutoFit/>
          </a:bodyPr>
          <a:lstStyle>
            <a:lvl1pPr>
              <a:lnSpc>
                <a:spcPct val="80000"/>
              </a:lnSpc>
              <a:defRPr sz="6500">
                <a:solidFill>
                  <a:schemeClr val="accent1"/>
                </a:solidFill>
              </a:defRPr>
            </a:lvl1pPr>
          </a:lstStyle>
          <a:p>
            <a:r>
              <a:rPr lang="en-GB"/>
              <a:t>Click to edit Master title style</a:t>
            </a:r>
          </a:p>
        </p:txBody>
      </p:sp>
    </p:spTree>
    <p:extLst>
      <p:ext uri="{BB962C8B-B14F-4D97-AF65-F5344CB8AC3E}">
        <p14:creationId xmlns:p14="http://schemas.microsoft.com/office/powerpoint/2010/main" val="25765906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55" Type="http://schemas.openxmlformats.org/officeDocument/2006/relationships/slideLayout" Target="../slideLayouts/slideLayout110.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slideLayout" Target="../slideLayouts/slideLayout111.xml"/><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theme" Target="../theme/theme2.xml"/><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9" Type="http://schemas.openxmlformats.org/officeDocument/2006/relationships/slideLayout" Target="../slideLayouts/slideLayout150.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42" Type="http://schemas.openxmlformats.org/officeDocument/2006/relationships/slideLayout" Target="../slideLayouts/slideLayout153.xml"/><Relationship Id="rId47" Type="http://schemas.openxmlformats.org/officeDocument/2006/relationships/slideLayout" Target="../slideLayouts/slideLayout158.xml"/><Relationship Id="rId50" Type="http://schemas.openxmlformats.org/officeDocument/2006/relationships/slideLayout" Target="../slideLayouts/slideLayout161.xml"/><Relationship Id="rId55" Type="http://schemas.openxmlformats.org/officeDocument/2006/relationships/slideLayout" Target="../slideLayouts/slideLayout166.xml"/><Relationship Id="rId7" Type="http://schemas.openxmlformats.org/officeDocument/2006/relationships/slideLayout" Target="../slideLayouts/slideLayout11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9" Type="http://schemas.openxmlformats.org/officeDocument/2006/relationships/slideLayout" Target="../slideLayouts/slideLayout140.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3" Type="http://schemas.openxmlformats.org/officeDocument/2006/relationships/slideLayout" Target="../slideLayouts/slideLayout164.xml"/><Relationship Id="rId58" Type="http://schemas.openxmlformats.org/officeDocument/2006/relationships/slideLayout" Target="../slideLayouts/slideLayout169.xml"/><Relationship Id="rId5" Type="http://schemas.openxmlformats.org/officeDocument/2006/relationships/slideLayout" Target="../slideLayouts/slideLayout116.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48" Type="http://schemas.openxmlformats.org/officeDocument/2006/relationships/slideLayout" Target="../slideLayouts/slideLayout159.xml"/><Relationship Id="rId56" Type="http://schemas.openxmlformats.org/officeDocument/2006/relationships/slideLayout" Target="../slideLayouts/slideLayout167.xml"/><Relationship Id="rId8" Type="http://schemas.openxmlformats.org/officeDocument/2006/relationships/slideLayout" Target="../slideLayouts/slideLayout119.xml"/><Relationship Id="rId51" Type="http://schemas.openxmlformats.org/officeDocument/2006/relationships/slideLayout" Target="../slideLayouts/slideLayout162.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slideLayout" Target="../slideLayouts/slideLayout157.xml"/><Relationship Id="rId59" Type="http://schemas.openxmlformats.org/officeDocument/2006/relationships/theme" Target="../theme/theme3.xml"/><Relationship Id="rId20" Type="http://schemas.openxmlformats.org/officeDocument/2006/relationships/slideLayout" Target="../slideLayouts/slideLayout131.xml"/><Relationship Id="rId41" Type="http://schemas.openxmlformats.org/officeDocument/2006/relationships/slideLayout" Target="../slideLayouts/slideLayout152.xml"/><Relationship Id="rId54" Type="http://schemas.openxmlformats.org/officeDocument/2006/relationships/slideLayout" Target="../slideLayouts/slideLayout165.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49" Type="http://schemas.openxmlformats.org/officeDocument/2006/relationships/slideLayout" Target="../slideLayouts/slideLayout160.xml"/><Relationship Id="rId57" Type="http://schemas.openxmlformats.org/officeDocument/2006/relationships/slideLayout" Target="../slideLayouts/slideLayout168.xml"/><Relationship Id="rId10" Type="http://schemas.openxmlformats.org/officeDocument/2006/relationships/slideLayout" Target="../slideLayouts/slideLayout121.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52"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3AC25-83CD-60B4-726C-FF80D1E34156}"/>
              </a:ext>
            </a:extLst>
          </p:cNvPr>
          <p:cNvSpPr>
            <a:spLocks noGrp="1"/>
          </p:cNvSpPr>
          <p:nvPr>
            <p:ph type="title"/>
          </p:nvPr>
        </p:nvSpPr>
        <p:spPr>
          <a:xfrm>
            <a:off x="288303" y="262267"/>
            <a:ext cx="9649446" cy="468590"/>
          </a:xfrm>
          <a:prstGeom prst="rect">
            <a:avLst/>
          </a:prstGeom>
        </p:spPr>
        <p:txBody>
          <a:bodyPr vert="horz" wrap="square" lIns="0" tIns="0" rIns="0" bIns="0" rtlCol="0" anchor="t">
            <a:spAutoFit/>
          </a:bodyPr>
          <a:lstStyle/>
          <a:p>
            <a:r>
              <a:rPr lang="en-GB"/>
              <a:t>Click to edit Master title style</a:t>
            </a:r>
          </a:p>
        </p:txBody>
      </p:sp>
      <p:sp>
        <p:nvSpPr>
          <p:cNvPr id="3" name="Text Placeholder 2">
            <a:extLst>
              <a:ext uri="{FF2B5EF4-FFF2-40B4-BE49-F238E27FC236}">
                <a16:creationId xmlns:a16="http://schemas.microsoft.com/office/drawing/2014/main" id="{FB6C014F-3AB8-1D05-B6D7-A26746AAF1A0}"/>
              </a:ext>
            </a:extLst>
          </p:cNvPr>
          <p:cNvSpPr>
            <a:spLocks noGrp="1"/>
          </p:cNvSpPr>
          <p:nvPr>
            <p:ph type="body" idx="1"/>
          </p:nvPr>
        </p:nvSpPr>
        <p:spPr>
          <a:xfrm>
            <a:off x="289384" y="1822451"/>
            <a:ext cx="11610516" cy="3943349"/>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C2DB68EF-BA48-F4BC-BE79-97134696D63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6" name="Slide Number Placeholder 5">
            <a:extLst>
              <a:ext uri="{FF2B5EF4-FFF2-40B4-BE49-F238E27FC236}">
                <a16:creationId xmlns:a16="http://schemas.microsoft.com/office/drawing/2014/main" id="{150AF38A-4788-8D76-5A2D-056814C2D2C7}"/>
              </a:ext>
            </a:extLst>
          </p:cNvPr>
          <p:cNvSpPr>
            <a:spLocks noGrp="1"/>
          </p:cNvSpPr>
          <p:nvPr>
            <p:ph type="sldNum" sz="quarter" idx="4"/>
          </p:nvPr>
        </p:nvSpPr>
        <p:spPr>
          <a:xfrm>
            <a:off x="11581942" y="6433878"/>
            <a:ext cx="320674" cy="153463"/>
          </a:xfrm>
          <a:prstGeom prst="rect">
            <a:avLst/>
          </a:prstGeom>
        </p:spPr>
        <p:txBody>
          <a:bodyPr vert="horz" lIns="0" tIns="0" rIns="0" bIns="0" rtlCol="0" anchor="ctr"/>
          <a:lstStyle>
            <a:lvl1pPr algn="r">
              <a:lnSpc>
                <a:spcPct val="110000"/>
              </a:lnSpc>
              <a:spcBef>
                <a:spcPts val="600"/>
              </a:spcBef>
              <a:spcAft>
                <a:spcPts val="600"/>
              </a:spcAft>
              <a:defRPr sz="900" b="0" i="0">
                <a:solidFill>
                  <a:schemeClr val="tx1"/>
                </a:solidFill>
                <a:latin typeface="+mn-lt"/>
              </a:defRPr>
            </a:lvl1pPr>
          </a:lstStyle>
          <a:p>
            <a:fld id="{AEC8D767-5246-2244-A4A3-B8AFB218393C}" type="slidenum">
              <a:rPr lang="en-GB" smtClean="0"/>
              <a:pPr/>
              <a:t>‹#›</a:t>
            </a:fld>
            <a:endParaRPr lang="en-GB"/>
          </a:p>
        </p:txBody>
      </p:sp>
      <p:sp>
        <p:nvSpPr>
          <p:cNvPr id="7" name="Graphic 8">
            <a:extLst>
              <a:ext uri="{FF2B5EF4-FFF2-40B4-BE49-F238E27FC236}">
                <a16:creationId xmlns:a16="http://schemas.microsoft.com/office/drawing/2014/main" id="{71D9F931-ED36-50EC-E2EC-55287206CF4F}"/>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accent1"/>
          </a:solidFill>
          <a:ln w="24751" cap="flat">
            <a:noFill/>
            <a:prstDash val="solid"/>
            <a:miter/>
          </a:ln>
        </p:spPr>
        <p:txBody>
          <a:bodyPr rtlCol="0" anchor="ctr"/>
          <a:lstStyle/>
          <a:p>
            <a:endParaRPr lang="en-GB"/>
          </a:p>
        </p:txBody>
      </p:sp>
      <p:pic>
        <p:nvPicPr>
          <p:cNvPr id="8" name="Graphic 7">
            <a:extLst>
              <a:ext uri="{FF2B5EF4-FFF2-40B4-BE49-F238E27FC236}">
                <a16:creationId xmlns:a16="http://schemas.microsoft.com/office/drawing/2014/main" id="{8DE71F7F-D509-7B5B-2C80-5F8A1797DCEF}"/>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10644753" y="6418605"/>
            <a:ext cx="747147" cy="157294"/>
          </a:xfrm>
          <a:prstGeom prst="rect">
            <a:avLst/>
          </a:prstGeom>
        </p:spPr>
      </p:pic>
    </p:spTree>
    <p:extLst>
      <p:ext uri="{BB962C8B-B14F-4D97-AF65-F5344CB8AC3E}">
        <p14:creationId xmlns:p14="http://schemas.microsoft.com/office/powerpoint/2010/main" val="3543768889"/>
      </p:ext>
    </p:extLst>
  </p:cSld>
  <p:clrMap bg1="lt1" tx1="dk1" bg2="lt2" tx2="dk2" accent1="accent1" accent2="accent2" accent3="accent3" accent4="accent4" accent5="accent5" accent6="accent6" hlink="hlink" folHlink="folHlink"/>
  <p:sldLayoutIdLst>
    <p:sldLayoutId id="2147483680" r:id="rId1"/>
    <p:sldLayoutId id="2147483730" r:id="rId2"/>
    <p:sldLayoutId id="2147483745" r:id="rId3"/>
    <p:sldLayoutId id="2147483746" r:id="rId4"/>
    <p:sldLayoutId id="2147483737" r:id="rId5"/>
    <p:sldLayoutId id="2147483682" r:id="rId6"/>
    <p:sldLayoutId id="2147483747" r:id="rId7"/>
    <p:sldLayoutId id="2147483748" r:id="rId8"/>
    <p:sldLayoutId id="2147483691" r:id="rId9"/>
    <p:sldLayoutId id="2147483749" r:id="rId10"/>
    <p:sldLayoutId id="2147483692" r:id="rId11"/>
    <p:sldLayoutId id="2147483693" r:id="rId12"/>
    <p:sldLayoutId id="2147483689" r:id="rId13"/>
    <p:sldLayoutId id="2147483690" r:id="rId14"/>
    <p:sldLayoutId id="2147483750" r:id="rId15"/>
    <p:sldLayoutId id="2147483694" r:id="rId16"/>
    <p:sldLayoutId id="2147483696" r:id="rId17"/>
    <p:sldLayoutId id="2147483728" r:id="rId18"/>
    <p:sldLayoutId id="2147483743" r:id="rId19"/>
    <p:sldLayoutId id="2147483744" r:id="rId20"/>
    <p:sldLayoutId id="2147483732" r:id="rId21"/>
    <p:sldLayoutId id="2147483681" r:id="rId22"/>
    <p:sldLayoutId id="2147483683" r:id="rId23"/>
    <p:sldLayoutId id="2147483699" r:id="rId24"/>
    <p:sldLayoutId id="2147483710" r:id="rId25"/>
    <p:sldLayoutId id="2147483700" r:id="rId26"/>
    <p:sldLayoutId id="2147483711" r:id="rId27"/>
    <p:sldLayoutId id="2147483701" r:id="rId28"/>
    <p:sldLayoutId id="2147483722" r:id="rId29"/>
    <p:sldLayoutId id="2147483723" r:id="rId30"/>
    <p:sldLayoutId id="2147483716" r:id="rId31"/>
    <p:sldLayoutId id="2147483685" r:id="rId32"/>
    <p:sldLayoutId id="2147483686" r:id="rId33"/>
    <p:sldLayoutId id="2147483702" r:id="rId34"/>
    <p:sldLayoutId id="2147483703" r:id="rId35"/>
    <p:sldLayoutId id="2147483704" r:id="rId36"/>
    <p:sldLayoutId id="2147483727" r:id="rId37"/>
    <p:sldLayoutId id="2147483705" r:id="rId38"/>
    <p:sldLayoutId id="2147483706" r:id="rId39"/>
    <p:sldLayoutId id="2147483707" r:id="rId40"/>
    <p:sldLayoutId id="2147483708" r:id="rId41"/>
    <p:sldLayoutId id="2147483709" r:id="rId42"/>
    <p:sldLayoutId id="2147483725" r:id="rId43"/>
    <p:sldLayoutId id="2147483714" r:id="rId44"/>
    <p:sldLayoutId id="2147483715" r:id="rId45"/>
    <p:sldLayoutId id="2147483712" r:id="rId46"/>
    <p:sldLayoutId id="2147483739" r:id="rId47"/>
    <p:sldLayoutId id="2147483740" r:id="rId48"/>
    <p:sldLayoutId id="2147483741" r:id="rId49"/>
    <p:sldLayoutId id="2147483736" r:id="rId50"/>
    <p:sldLayoutId id="2147483688" r:id="rId51"/>
    <p:sldLayoutId id="2147483733" r:id="rId52"/>
    <p:sldLayoutId id="2147483751" r:id="rId53"/>
    <p:sldLayoutId id="2147483726" r:id="rId54"/>
    <p:sldLayoutId id="2147483729" r:id="rId55"/>
  </p:sldLayoutIdLst>
  <p:hf hdr="0" ftr="0" dt="0"/>
  <p:txStyles>
    <p:titleStyle>
      <a:lvl1pPr algn="l" defTabSz="914400" rtl="0" eaLnBrk="1" latinLnBrk="0" hangingPunct="1">
        <a:lnSpc>
          <a:spcPct val="85000"/>
        </a:lnSpc>
        <a:spcBef>
          <a:spcPts val="600"/>
        </a:spcBef>
        <a:spcAft>
          <a:spcPts val="600"/>
        </a:spcAft>
        <a:buNone/>
        <a:defRPr sz="3500" b="0" i="0" kern="1200" spc="0" baseline="0">
          <a:solidFill>
            <a:schemeClr val="accent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8" userDrawn="1">
          <p15:clr>
            <a:srgbClr val="FDE53C"/>
          </p15:clr>
        </p15:guide>
        <p15:guide id="2" pos="181" userDrawn="1">
          <p15:clr>
            <a:srgbClr val="FDE53C"/>
          </p15:clr>
        </p15:guide>
        <p15:guide id="3" pos="708" userDrawn="1">
          <p15:clr>
            <a:srgbClr val="FDE53C"/>
          </p15:clr>
        </p15:guide>
        <p15:guide id="4" pos="798" userDrawn="1">
          <p15:clr>
            <a:srgbClr val="FDE53C"/>
          </p15:clr>
        </p15:guide>
        <p15:guide id="5" pos="1325" userDrawn="1">
          <p15:clr>
            <a:srgbClr val="FDE53C"/>
          </p15:clr>
        </p15:guide>
        <p15:guide id="6" pos="1416" userDrawn="1">
          <p15:clr>
            <a:srgbClr val="FDE53C"/>
          </p15:clr>
        </p15:guide>
        <p15:guide id="7" pos="1942" userDrawn="1">
          <p15:clr>
            <a:srgbClr val="FDE53C"/>
          </p15:clr>
        </p15:guide>
        <p15:guide id="8" pos="2032" userDrawn="1">
          <p15:clr>
            <a:srgbClr val="FDE53C"/>
          </p15:clr>
        </p15:guide>
        <p15:guide id="9" pos="2559" userDrawn="1">
          <p15:clr>
            <a:srgbClr val="FDE53C"/>
          </p15:clr>
        </p15:guide>
        <p15:guide id="10" pos="2650" userDrawn="1">
          <p15:clr>
            <a:srgbClr val="FDE53C"/>
          </p15:clr>
        </p15:guide>
        <p15:guide id="11" pos="3176" userDrawn="1">
          <p15:clr>
            <a:srgbClr val="FDE53C"/>
          </p15:clr>
        </p15:guide>
        <p15:guide id="12" pos="3264" userDrawn="1">
          <p15:clr>
            <a:srgbClr val="FDE53C"/>
          </p15:clr>
        </p15:guide>
        <p15:guide id="13" pos="3793" userDrawn="1">
          <p15:clr>
            <a:srgbClr val="FDE53C"/>
          </p15:clr>
        </p15:guide>
        <p15:guide id="14" pos="3884" userDrawn="1">
          <p15:clr>
            <a:srgbClr val="FDE53C"/>
          </p15:clr>
        </p15:guide>
        <p15:guide id="15" pos="4411" userDrawn="1">
          <p15:clr>
            <a:srgbClr val="FDE53C"/>
          </p15:clr>
        </p15:guide>
        <p15:guide id="16" pos="4501" userDrawn="1">
          <p15:clr>
            <a:srgbClr val="FDE53C"/>
          </p15:clr>
        </p15:guide>
        <p15:guide id="17" pos="5028" userDrawn="1">
          <p15:clr>
            <a:srgbClr val="FDE53C"/>
          </p15:clr>
        </p15:guide>
        <p15:guide id="18" pos="5118" userDrawn="1">
          <p15:clr>
            <a:srgbClr val="FDE53C"/>
          </p15:clr>
        </p15:guide>
        <p15:guide id="19" pos="5645" userDrawn="1">
          <p15:clr>
            <a:srgbClr val="FDE53C"/>
          </p15:clr>
        </p15:guide>
        <p15:guide id="20" pos="5735" userDrawn="1">
          <p15:clr>
            <a:srgbClr val="FDE53C"/>
          </p15:clr>
        </p15:guide>
        <p15:guide id="21" pos="6262" userDrawn="1">
          <p15:clr>
            <a:srgbClr val="FDE53C"/>
          </p15:clr>
        </p15:guide>
        <p15:guide id="22" pos="6352" userDrawn="1">
          <p15:clr>
            <a:srgbClr val="FDE53C"/>
          </p15:clr>
        </p15:guide>
        <p15:guide id="23" pos="6879" userDrawn="1">
          <p15:clr>
            <a:srgbClr val="FDE53C"/>
          </p15:clr>
        </p15:guide>
        <p15:guide id="24" pos="6970" userDrawn="1">
          <p15:clr>
            <a:srgbClr val="FDE53C"/>
          </p15:clr>
        </p15:guide>
        <p15:guide id="25" pos="7496" userDrawn="1">
          <p15:clr>
            <a:srgbClr val="FDE53C"/>
          </p15:clr>
        </p15:guide>
        <p15:guide id="28" orient="horz" pos="1382" userDrawn="1">
          <p15:clr>
            <a:srgbClr val="FDE53C"/>
          </p15:clr>
        </p15:guide>
        <p15:guide id="29" orient="horz" pos="1473" userDrawn="1">
          <p15:clr>
            <a:srgbClr val="FDE53C"/>
          </p15:clr>
        </p15:guide>
        <p15:guide id="30" orient="horz" pos="2024" userDrawn="1">
          <p15:clr>
            <a:srgbClr val="FDE53C"/>
          </p15:clr>
        </p15:guide>
        <p15:guide id="31" orient="horz" pos="2115" userDrawn="1">
          <p15:clr>
            <a:srgbClr val="FDE53C"/>
          </p15:clr>
        </p15:guide>
        <p15:guide id="32" orient="horz" pos="2666" userDrawn="1">
          <p15:clr>
            <a:srgbClr val="FDE53C"/>
          </p15:clr>
        </p15:guide>
        <p15:guide id="33" orient="horz" pos="2757" userDrawn="1">
          <p15:clr>
            <a:srgbClr val="FDE53C"/>
          </p15:clr>
        </p15:guide>
        <p15:guide id="34" orient="horz" pos="3308" userDrawn="1">
          <p15:clr>
            <a:srgbClr val="FDE53C"/>
          </p15:clr>
        </p15:guide>
        <p15:guide id="35" orient="horz" pos="3398" userDrawn="1">
          <p15:clr>
            <a:srgbClr val="FDE53C"/>
          </p15:clr>
        </p15:guide>
        <p15:guide id="36" orient="horz" pos="3954" userDrawn="1">
          <p15:clr>
            <a:srgbClr val="FDE53C"/>
          </p15:clr>
        </p15:guide>
        <p15:guide id="37" orient="horz" pos="4044" userDrawn="1">
          <p15:clr>
            <a:srgbClr val="FDE53C"/>
          </p15:clr>
        </p15:guide>
        <p15:guide id="38" orient="horz" pos="4131" userDrawn="1">
          <p15:clr>
            <a:srgbClr val="FDE53C"/>
          </p15:clr>
        </p15:guide>
        <p15:guide id="39" orient="horz" pos="738" userDrawn="1">
          <p15:clr>
            <a:srgbClr val="FDE53C"/>
          </p15:clr>
        </p15:guide>
        <p15:guide id="40" orient="horz" pos="828" userDrawn="1">
          <p15:clr>
            <a:srgbClr val="FDE53C"/>
          </p15:clr>
        </p15:guide>
        <p15:guide id="41" orient="horz" pos="1060" userDrawn="1">
          <p15:clr>
            <a:srgbClr val="FDE53C"/>
          </p15:clr>
        </p15:guide>
        <p15:guide id="42" orient="horz" pos="1148" userDrawn="1">
          <p15:clr>
            <a:srgbClr val="FDE53C"/>
          </p15:clr>
        </p15:guide>
        <p15:guide id="43" orient="horz" pos="1702" userDrawn="1">
          <p15:clr>
            <a:srgbClr val="FDE53C"/>
          </p15:clr>
        </p15:guide>
        <p15:guide id="44" orient="horz" pos="1794" userDrawn="1">
          <p15:clr>
            <a:srgbClr val="FDE53C"/>
          </p15:clr>
        </p15:guide>
        <p15:guide id="45" orient="horz" pos="2346" userDrawn="1">
          <p15:clr>
            <a:srgbClr val="FDE53C"/>
          </p15:clr>
        </p15:guide>
        <p15:guide id="46" orient="horz" pos="2436" userDrawn="1">
          <p15:clr>
            <a:srgbClr val="FDE53C"/>
          </p15:clr>
        </p15:guide>
        <p15:guide id="47" orient="horz" pos="2990" userDrawn="1">
          <p15:clr>
            <a:srgbClr val="FDE53C"/>
          </p15:clr>
        </p15:guide>
        <p15:guide id="48" orient="horz" pos="3080" userDrawn="1">
          <p15:clr>
            <a:srgbClr val="FDE53C"/>
          </p15:clr>
        </p15:guide>
        <p15:guide id="49" orient="horz" pos="3632" userDrawn="1">
          <p15:clr>
            <a:srgbClr val="FDE53C"/>
          </p15:clr>
        </p15:guide>
        <p15:guide id="50" orient="horz" pos="3722" userDrawn="1">
          <p15:clr>
            <a:srgbClr val="FDE53C"/>
          </p15:clr>
        </p15:guide>
        <p15:guide id="51" orient="horz" pos="380" userDrawn="1">
          <p15:clr>
            <a:srgbClr val="547EBF"/>
          </p15:clr>
        </p15:guide>
        <p15:guide id="52" pos="7172" userDrawn="1">
          <p15:clr>
            <a:srgbClr val="547EBF"/>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Graphic 6">
            <a:extLst>
              <a:ext uri="{FF2B5EF4-FFF2-40B4-BE49-F238E27FC236}">
                <a16:creationId xmlns:a16="http://schemas.microsoft.com/office/drawing/2014/main" id="{4D559D31-F9E5-F6A4-29D7-755FE82F1327}"/>
              </a:ext>
            </a:extLst>
          </p:cNvPr>
          <p:cNvSpPr>
            <a:spLocks noChangeAspect="1"/>
          </p:cNvSpPr>
          <p:nvPr userDrawn="1"/>
        </p:nvSpPr>
        <p:spPr>
          <a:xfrm>
            <a:off x="288303" y="6416713"/>
            <a:ext cx="2102687" cy="147600"/>
          </a:xfrm>
          <a:custGeom>
            <a:avLst/>
            <a:gdLst>
              <a:gd name="connsiteX0" fmla="*/ 4672481 w 11413077"/>
              <a:gd name="connsiteY0" fmla="*/ 236351 h 801151"/>
              <a:gd name="connsiteX1" fmla="*/ 4578324 w 11413077"/>
              <a:gd name="connsiteY1" fmla="*/ 236351 h 801151"/>
              <a:gd name="connsiteX2" fmla="*/ 4436614 w 11413077"/>
              <a:gd name="connsiteY2" fmla="*/ 678512 h 801151"/>
              <a:gd name="connsiteX3" fmla="*/ 4293794 w 11413077"/>
              <a:gd name="connsiteY3" fmla="*/ 236351 h 801151"/>
              <a:gd name="connsiteX4" fmla="*/ 4196308 w 11413077"/>
              <a:gd name="connsiteY4" fmla="*/ 236351 h 801151"/>
              <a:gd name="connsiteX5" fmla="*/ 4376855 w 11413077"/>
              <a:gd name="connsiteY5" fmla="*/ 783609 h 801151"/>
              <a:gd name="connsiteX6" fmla="*/ 4492093 w 11413077"/>
              <a:gd name="connsiteY6" fmla="*/ 783609 h 801151"/>
              <a:gd name="connsiteX7" fmla="*/ 4672481 w 11413077"/>
              <a:gd name="connsiteY7" fmla="*/ 236351 h 801151"/>
              <a:gd name="connsiteX8" fmla="*/ 5829624 w 11413077"/>
              <a:gd name="connsiteY8" fmla="*/ 236351 h 801151"/>
              <a:gd name="connsiteX9" fmla="*/ 5737687 w 11413077"/>
              <a:gd name="connsiteY9" fmla="*/ 236351 h 801151"/>
              <a:gd name="connsiteX10" fmla="*/ 5737687 w 11413077"/>
              <a:gd name="connsiteY10" fmla="*/ 783609 h 801151"/>
              <a:gd name="connsiteX11" fmla="*/ 5829624 w 11413077"/>
              <a:gd name="connsiteY11" fmla="*/ 783609 h 801151"/>
              <a:gd name="connsiteX12" fmla="*/ 5829624 w 11413077"/>
              <a:gd name="connsiteY12" fmla="*/ 236351 h 801151"/>
              <a:gd name="connsiteX13" fmla="*/ 6394405 w 11413077"/>
              <a:gd name="connsiteY13" fmla="*/ 236351 h 801151"/>
              <a:gd name="connsiteX14" fmla="*/ 6300249 w 11413077"/>
              <a:gd name="connsiteY14" fmla="*/ 236351 h 801151"/>
              <a:gd name="connsiteX15" fmla="*/ 6158538 w 11413077"/>
              <a:gd name="connsiteY15" fmla="*/ 678512 h 801151"/>
              <a:gd name="connsiteX16" fmla="*/ 6015718 w 11413077"/>
              <a:gd name="connsiteY16" fmla="*/ 236351 h 801151"/>
              <a:gd name="connsiteX17" fmla="*/ 5918233 w 11413077"/>
              <a:gd name="connsiteY17" fmla="*/ 236351 h 801151"/>
              <a:gd name="connsiteX18" fmla="*/ 6098779 w 11413077"/>
              <a:gd name="connsiteY18" fmla="*/ 783609 h 801151"/>
              <a:gd name="connsiteX19" fmla="*/ 6214018 w 11413077"/>
              <a:gd name="connsiteY19" fmla="*/ 783609 h 801151"/>
              <a:gd name="connsiteX20" fmla="*/ 6394405 w 11413077"/>
              <a:gd name="connsiteY20" fmla="*/ 236351 h 801151"/>
              <a:gd name="connsiteX21" fmla="*/ 9473991 w 11413077"/>
              <a:gd name="connsiteY21" fmla="*/ 236351 h 801151"/>
              <a:gd name="connsiteX22" fmla="*/ 9382053 w 11413077"/>
              <a:gd name="connsiteY22" fmla="*/ 236351 h 801151"/>
              <a:gd name="connsiteX23" fmla="*/ 9382053 w 11413077"/>
              <a:gd name="connsiteY23" fmla="*/ 783609 h 801151"/>
              <a:gd name="connsiteX24" fmla="*/ 9473991 w 11413077"/>
              <a:gd name="connsiteY24" fmla="*/ 783609 h 801151"/>
              <a:gd name="connsiteX25" fmla="*/ 9473991 w 11413077"/>
              <a:gd name="connsiteY25" fmla="*/ 236351 h 801151"/>
              <a:gd name="connsiteX26" fmla="*/ 10264494 w 11413077"/>
              <a:gd name="connsiteY26" fmla="*/ 236351 h 801151"/>
              <a:gd name="connsiteX27" fmla="*/ 10172556 w 11413077"/>
              <a:gd name="connsiteY27" fmla="*/ 236351 h 801151"/>
              <a:gd name="connsiteX28" fmla="*/ 10172556 w 11413077"/>
              <a:gd name="connsiteY28" fmla="*/ 783609 h 801151"/>
              <a:gd name="connsiteX29" fmla="*/ 10264494 w 11413077"/>
              <a:gd name="connsiteY29" fmla="*/ 783609 h 801151"/>
              <a:gd name="connsiteX30" fmla="*/ 10264494 w 11413077"/>
              <a:gd name="connsiteY30" fmla="*/ 236351 h 801151"/>
              <a:gd name="connsiteX31" fmla="*/ 2788874 w 11413077"/>
              <a:gd name="connsiteY31" fmla="*/ 225387 h 801151"/>
              <a:gd name="connsiteX32" fmla="*/ 2633848 w 11413077"/>
              <a:gd name="connsiteY32" fmla="*/ 320617 h 801151"/>
              <a:gd name="connsiteX33" fmla="*/ 2633848 w 11413077"/>
              <a:gd name="connsiteY33" fmla="*/ 236351 h 801151"/>
              <a:gd name="connsiteX34" fmla="*/ 2541911 w 11413077"/>
              <a:gd name="connsiteY34" fmla="*/ 236351 h 801151"/>
              <a:gd name="connsiteX35" fmla="*/ 2541911 w 11413077"/>
              <a:gd name="connsiteY35" fmla="*/ 783609 h 801151"/>
              <a:gd name="connsiteX36" fmla="*/ 2633848 w 11413077"/>
              <a:gd name="connsiteY36" fmla="*/ 783609 h 801151"/>
              <a:gd name="connsiteX37" fmla="*/ 2633848 w 11413077"/>
              <a:gd name="connsiteY37" fmla="*/ 423522 h 801151"/>
              <a:gd name="connsiteX38" fmla="*/ 2754635 w 11413077"/>
              <a:gd name="connsiteY38" fmla="*/ 295557 h 801151"/>
              <a:gd name="connsiteX39" fmla="*/ 2874312 w 11413077"/>
              <a:gd name="connsiteY39" fmla="*/ 423522 h 801151"/>
              <a:gd name="connsiteX40" fmla="*/ 2874312 w 11413077"/>
              <a:gd name="connsiteY40" fmla="*/ 783609 h 801151"/>
              <a:gd name="connsiteX41" fmla="*/ 2966249 w 11413077"/>
              <a:gd name="connsiteY41" fmla="*/ 783609 h 801151"/>
              <a:gd name="connsiteX42" fmla="*/ 2966249 w 11413077"/>
              <a:gd name="connsiteY42" fmla="*/ 404883 h 801151"/>
              <a:gd name="connsiteX43" fmla="*/ 2788874 w 11413077"/>
              <a:gd name="connsiteY43" fmla="*/ 225387 h 801151"/>
              <a:gd name="connsiteX44" fmla="*/ 3345887 w 11413077"/>
              <a:gd name="connsiteY44" fmla="*/ 225387 h 801151"/>
              <a:gd name="connsiteX45" fmla="*/ 3190862 w 11413077"/>
              <a:gd name="connsiteY45" fmla="*/ 320617 h 801151"/>
              <a:gd name="connsiteX46" fmla="*/ 3190862 w 11413077"/>
              <a:gd name="connsiteY46" fmla="*/ 236351 h 801151"/>
              <a:gd name="connsiteX47" fmla="*/ 3098925 w 11413077"/>
              <a:gd name="connsiteY47" fmla="*/ 236351 h 801151"/>
              <a:gd name="connsiteX48" fmla="*/ 3098925 w 11413077"/>
              <a:gd name="connsiteY48" fmla="*/ 783609 h 801151"/>
              <a:gd name="connsiteX49" fmla="*/ 3190862 w 11413077"/>
              <a:gd name="connsiteY49" fmla="*/ 783609 h 801151"/>
              <a:gd name="connsiteX50" fmla="*/ 3190862 w 11413077"/>
              <a:gd name="connsiteY50" fmla="*/ 423522 h 801151"/>
              <a:gd name="connsiteX51" fmla="*/ 3311649 w 11413077"/>
              <a:gd name="connsiteY51" fmla="*/ 295557 h 801151"/>
              <a:gd name="connsiteX52" fmla="*/ 3431326 w 11413077"/>
              <a:gd name="connsiteY52" fmla="*/ 423522 h 801151"/>
              <a:gd name="connsiteX53" fmla="*/ 3431326 w 11413077"/>
              <a:gd name="connsiteY53" fmla="*/ 783609 h 801151"/>
              <a:gd name="connsiteX54" fmla="*/ 3523263 w 11413077"/>
              <a:gd name="connsiteY54" fmla="*/ 783609 h 801151"/>
              <a:gd name="connsiteX55" fmla="*/ 3523263 w 11413077"/>
              <a:gd name="connsiteY55" fmla="*/ 404883 h 801151"/>
              <a:gd name="connsiteX56" fmla="*/ 3345887 w 11413077"/>
              <a:gd name="connsiteY56" fmla="*/ 225387 h 801151"/>
              <a:gd name="connsiteX57" fmla="*/ 3892915 w 11413077"/>
              <a:gd name="connsiteY57" fmla="*/ 716729 h 801151"/>
              <a:gd name="connsiteX58" fmla="*/ 3735671 w 11413077"/>
              <a:gd name="connsiteY58" fmla="*/ 509823 h 801151"/>
              <a:gd name="connsiteX59" fmla="*/ 3892915 w 11413077"/>
              <a:gd name="connsiteY59" fmla="*/ 302918 h 801151"/>
              <a:gd name="connsiteX60" fmla="*/ 4050160 w 11413077"/>
              <a:gd name="connsiteY60" fmla="*/ 509823 h 801151"/>
              <a:gd name="connsiteX61" fmla="*/ 3892915 w 11413077"/>
              <a:gd name="connsiteY61" fmla="*/ 716729 h 801151"/>
              <a:gd name="connsiteX62" fmla="*/ 3897195 w 11413077"/>
              <a:gd name="connsiteY62" fmla="*/ 225387 h 801151"/>
              <a:gd name="connsiteX63" fmla="*/ 3639136 w 11413077"/>
              <a:gd name="connsiteY63" fmla="*/ 516558 h 801151"/>
              <a:gd name="connsiteX64" fmla="*/ 3888318 w 11413077"/>
              <a:gd name="connsiteY64" fmla="*/ 794573 h 801151"/>
              <a:gd name="connsiteX65" fmla="*/ 4146377 w 11413077"/>
              <a:gd name="connsiteY65" fmla="*/ 503402 h 801151"/>
              <a:gd name="connsiteX66" fmla="*/ 3897195 w 11413077"/>
              <a:gd name="connsiteY66" fmla="*/ 225387 h 801151"/>
              <a:gd name="connsiteX67" fmla="*/ 4953682 w 11413077"/>
              <a:gd name="connsiteY67" fmla="*/ 728789 h 801151"/>
              <a:gd name="connsiteX68" fmla="*/ 4847321 w 11413077"/>
              <a:gd name="connsiteY68" fmla="*/ 632463 h 801151"/>
              <a:gd name="connsiteX69" fmla="*/ 4940367 w 11413077"/>
              <a:gd name="connsiteY69" fmla="*/ 540522 h 801151"/>
              <a:gd name="connsiteX70" fmla="*/ 5007894 w 11413077"/>
              <a:gd name="connsiteY70" fmla="*/ 524077 h 801151"/>
              <a:gd name="connsiteX71" fmla="*/ 5082078 w 11413077"/>
              <a:gd name="connsiteY71" fmla="*/ 499956 h 801151"/>
              <a:gd name="connsiteX72" fmla="*/ 5082078 w 11413077"/>
              <a:gd name="connsiteY72" fmla="*/ 606150 h 801151"/>
              <a:gd name="connsiteX73" fmla="*/ 4953682 w 11413077"/>
              <a:gd name="connsiteY73" fmla="*/ 728789 h 801151"/>
              <a:gd name="connsiteX74" fmla="*/ 4982532 w 11413077"/>
              <a:gd name="connsiteY74" fmla="*/ 225387 h 801151"/>
              <a:gd name="connsiteX75" fmla="*/ 4758871 w 11413077"/>
              <a:gd name="connsiteY75" fmla="*/ 400497 h 801151"/>
              <a:gd name="connsiteX76" fmla="*/ 4844151 w 11413077"/>
              <a:gd name="connsiteY76" fmla="*/ 418040 h 801151"/>
              <a:gd name="connsiteX77" fmla="*/ 4975875 w 11413077"/>
              <a:gd name="connsiteY77" fmla="*/ 295400 h 801151"/>
              <a:gd name="connsiteX78" fmla="*/ 5082237 w 11413077"/>
              <a:gd name="connsiteY78" fmla="*/ 397208 h 801151"/>
              <a:gd name="connsiteX79" fmla="*/ 5082237 w 11413077"/>
              <a:gd name="connsiteY79" fmla="*/ 400497 h 801151"/>
              <a:gd name="connsiteX80" fmla="*/ 5050058 w 11413077"/>
              <a:gd name="connsiteY80" fmla="*/ 444196 h 801151"/>
              <a:gd name="connsiteX81" fmla="*/ 4890595 w 11413077"/>
              <a:gd name="connsiteY81" fmla="*/ 483667 h 801151"/>
              <a:gd name="connsiteX82" fmla="*/ 4755541 w 11413077"/>
              <a:gd name="connsiteY82" fmla="*/ 639041 h 801151"/>
              <a:gd name="connsiteX83" fmla="*/ 4928321 w 11413077"/>
              <a:gd name="connsiteY83" fmla="*/ 794416 h 801151"/>
              <a:gd name="connsiteX84" fmla="*/ 5082237 w 11413077"/>
              <a:gd name="connsiteY84" fmla="*/ 700283 h 801151"/>
              <a:gd name="connsiteX85" fmla="*/ 5093333 w 11413077"/>
              <a:gd name="connsiteY85" fmla="*/ 783452 h 801151"/>
              <a:gd name="connsiteX86" fmla="*/ 5187489 w 11413077"/>
              <a:gd name="connsiteY86" fmla="*/ 783452 h 801151"/>
              <a:gd name="connsiteX87" fmla="*/ 5173065 w 11413077"/>
              <a:gd name="connsiteY87" fmla="*/ 669584 h 801151"/>
              <a:gd name="connsiteX88" fmla="*/ 5173065 w 11413077"/>
              <a:gd name="connsiteY88" fmla="*/ 391726 h 801151"/>
              <a:gd name="connsiteX89" fmla="*/ 4982532 w 11413077"/>
              <a:gd name="connsiteY89" fmla="*/ 225387 h 801151"/>
              <a:gd name="connsiteX90" fmla="*/ 6542773 w 11413077"/>
              <a:gd name="connsiteY90" fmla="*/ 450775 h 801151"/>
              <a:gd name="connsiteX91" fmla="*/ 6692251 w 11413077"/>
              <a:gd name="connsiteY91" fmla="*/ 299786 h 801151"/>
              <a:gd name="connsiteX92" fmla="*/ 6826194 w 11413077"/>
              <a:gd name="connsiteY92" fmla="*/ 450775 h 801151"/>
              <a:gd name="connsiteX93" fmla="*/ 6542773 w 11413077"/>
              <a:gd name="connsiteY93" fmla="*/ 450775 h 801151"/>
              <a:gd name="connsiteX94" fmla="*/ 6692251 w 11413077"/>
              <a:gd name="connsiteY94" fmla="*/ 225387 h 801151"/>
              <a:gd name="connsiteX95" fmla="*/ 6444178 w 11413077"/>
              <a:gd name="connsiteY95" fmla="*/ 514366 h 801151"/>
              <a:gd name="connsiteX96" fmla="*/ 6692251 w 11413077"/>
              <a:gd name="connsiteY96" fmla="*/ 794573 h 801151"/>
              <a:gd name="connsiteX97" fmla="*/ 6918131 w 11413077"/>
              <a:gd name="connsiteY97" fmla="*/ 616174 h 801151"/>
              <a:gd name="connsiteX98" fmla="*/ 6833961 w 11413077"/>
              <a:gd name="connsiteY98" fmla="*/ 594246 h 801151"/>
              <a:gd name="connsiteX99" fmla="*/ 6701127 w 11413077"/>
              <a:gd name="connsiteY99" fmla="*/ 717825 h 801151"/>
              <a:gd name="connsiteX100" fmla="*/ 6539444 w 11413077"/>
              <a:gd name="connsiteY100" fmla="*/ 515305 h 801151"/>
              <a:gd name="connsiteX101" fmla="*/ 6919399 w 11413077"/>
              <a:gd name="connsiteY101" fmla="*/ 515305 h 801151"/>
              <a:gd name="connsiteX102" fmla="*/ 6919399 w 11413077"/>
              <a:gd name="connsiteY102" fmla="*/ 484606 h 801151"/>
              <a:gd name="connsiteX103" fmla="*/ 6692251 w 11413077"/>
              <a:gd name="connsiteY103" fmla="*/ 225387 h 801151"/>
              <a:gd name="connsiteX104" fmla="*/ 8290217 w 11413077"/>
              <a:gd name="connsiteY104" fmla="*/ 450775 h 801151"/>
              <a:gd name="connsiteX105" fmla="*/ 8439696 w 11413077"/>
              <a:gd name="connsiteY105" fmla="*/ 299786 h 801151"/>
              <a:gd name="connsiteX106" fmla="*/ 8573638 w 11413077"/>
              <a:gd name="connsiteY106" fmla="*/ 450775 h 801151"/>
              <a:gd name="connsiteX107" fmla="*/ 8290217 w 11413077"/>
              <a:gd name="connsiteY107" fmla="*/ 450775 h 801151"/>
              <a:gd name="connsiteX108" fmla="*/ 8439696 w 11413077"/>
              <a:gd name="connsiteY108" fmla="*/ 225387 h 801151"/>
              <a:gd name="connsiteX109" fmla="*/ 8191623 w 11413077"/>
              <a:gd name="connsiteY109" fmla="*/ 514366 h 801151"/>
              <a:gd name="connsiteX110" fmla="*/ 8439696 w 11413077"/>
              <a:gd name="connsiteY110" fmla="*/ 794573 h 801151"/>
              <a:gd name="connsiteX111" fmla="*/ 8665576 w 11413077"/>
              <a:gd name="connsiteY111" fmla="*/ 616174 h 801151"/>
              <a:gd name="connsiteX112" fmla="*/ 8581405 w 11413077"/>
              <a:gd name="connsiteY112" fmla="*/ 594246 h 801151"/>
              <a:gd name="connsiteX113" fmla="*/ 8448572 w 11413077"/>
              <a:gd name="connsiteY113" fmla="*/ 717825 h 801151"/>
              <a:gd name="connsiteX114" fmla="*/ 8286889 w 11413077"/>
              <a:gd name="connsiteY114" fmla="*/ 515305 h 801151"/>
              <a:gd name="connsiteX115" fmla="*/ 8666844 w 11413077"/>
              <a:gd name="connsiteY115" fmla="*/ 515305 h 801151"/>
              <a:gd name="connsiteX116" fmla="*/ 8666844 w 11413077"/>
              <a:gd name="connsiteY116" fmla="*/ 484606 h 801151"/>
              <a:gd name="connsiteX117" fmla="*/ 8439696 w 11413077"/>
              <a:gd name="connsiteY117" fmla="*/ 225387 h 801151"/>
              <a:gd name="connsiteX118" fmla="*/ 9844911 w 11413077"/>
              <a:gd name="connsiteY118" fmla="*/ 225387 h 801151"/>
              <a:gd name="connsiteX119" fmla="*/ 9590181 w 11413077"/>
              <a:gd name="connsiteY119" fmla="*/ 515462 h 801151"/>
              <a:gd name="connsiteX120" fmla="*/ 9840473 w 11413077"/>
              <a:gd name="connsiteY120" fmla="*/ 794573 h 801151"/>
              <a:gd name="connsiteX121" fmla="*/ 10067462 w 11413077"/>
              <a:gd name="connsiteY121" fmla="*/ 599728 h 801151"/>
              <a:gd name="connsiteX122" fmla="*/ 9979964 w 11413077"/>
              <a:gd name="connsiteY122" fmla="*/ 578896 h 801151"/>
              <a:gd name="connsiteX123" fmla="*/ 9847130 w 11413077"/>
              <a:gd name="connsiteY123" fmla="*/ 716729 h 801151"/>
              <a:gd name="connsiteX124" fmla="*/ 9686557 w 11413077"/>
              <a:gd name="connsiteY124" fmla="*/ 508727 h 801151"/>
              <a:gd name="connsiteX125" fmla="*/ 9842691 w 11413077"/>
              <a:gd name="connsiteY125" fmla="*/ 302918 h 801151"/>
              <a:gd name="connsiteX126" fmla="*/ 9979964 w 11413077"/>
              <a:gd name="connsiteY126" fmla="*/ 434172 h 801151"/>
              <a:gd name="connsiteX127" fmla="*/ 10067462 w 11413077"/>
              <a:gd name="connsiteY127" fmla="*/ 413341 h 801151"/>
              <a:gd name="connsiteX128" fmla="*/ 9844911 w 11413077"/>
              <a:gd name="connsiteY128" fmla="*/ 225387 h 801151"/>
              <a:gd name="connsiteX129" fmla="*/ 10644449 w 11413077"/>
              <a:gd name="connsiteY129" fmla="*/ 225387 h 801151"/>
              <a:gd name="connsiteX130" fmla="*/ 10489424 w 11413077"/>
              <a:gd name="connsiteY130" fmla="*/ 320617 h 801151"/>
              <a:gd name="connsiteX131" fmla="*/ 10489424 w 11413077"/>
              <a:gd name="connsiteY131" fmla="*/ 236351 h 801151"/>
              <a:gd name="connsiteX132" fmla="*/ 10397486 w 11413077"/>
              <a:gd name="connsiteY132" fmla="*/ 236351 h 801151"/>
              <a:gd name="connsiteX133" fmla="*/ 10397486 w 11413077"/>
              <a:gd name="connsiteY133" fmla="*/ 783609 h 801151"/>
              <a:gd name="connsiteX134" fmla="*/ 10489424 w 11413077"/>
              <a:gd name="connsiteY134" fmla="*/ 783609 h 801151"/>
              <a:gd name="connsiteX135" fmla="*/ 10489424 w 11413077"/>
              <a:gd name="connsiteY135" fmla="*/ 423522 h 801151"/>
              <a:gd name="connsiteX136" fmla="*/ 10610211 w 11413077"/>
              <a:gd name="connsiteY136" fmla="*/ 295557 h 801151"/>
              <a:gd name="connsiteX137" fmla="*/ 10729888 w 11413077"/>
              <a:gd name="connsiteY137" fmla="*/ 423522 h 801151"/>
              <a:gd name="connsiteX138" fmla="*/ 10729888 w 11413077"/>
              <a:gd name="connsiteY138" fmla="*/ 783609 h 801151"/>
              <a:gd name="connsiteX139" fmla="*/ 10821825 w 11413077"/>
              <a:gd name="connsiteY139" fmla="*/ 783609 h 801151"/>
              <a:gd name="connsiteX140" fmla="*/ 10821825 w 11413077"/>
              <a:gd name="connsiteY140" fmla="*/ 404883 h 801151"/>
              <a:gd name="connsiteX141" fmla="*/ 10644449 w 11413077"/>
              <a:gd name="connsiteY141" fmla="*/ 225387 h 801151"/>
              <a:gd name="connsiteX142" fmla="*/ 11036293 w 11413077"/>
              <a:gd name="connsiteY142" fmla="*/ 450775 h 801151"/>
              <a:gd name="connsiteX143" fmla="*/ 11185771 w 11413077"/>
              <a:gd name="connsiteY143" fmla="*/ 299786 h 801151"/>
              <a:gd name="connsiteX144" fmla="*/ 11319713 w 11413077"/>
              <a:gd name="connsiteY144" fmla="*/ 450775 h 801151"/>
              <a:gd name="connsiteX145" fmla="*/ 11036293 w 11413077"/>
              <a:gd name="connsiteY145" fmla="*/ 450775 h 801151"/>
              <a:gd name="connsiteX146" fmla="*/ 11185929 w 11413077"/>
              <a:gd name="connsiteY146" fmla="*/ 225387 h 801151"/>
              <a:gd name="connsiteX147" fmla="*/ 10937856 w 11413077"/>
              <a:gd name="connsiteY147" fmla="*/ 514366 h 801151"/>
              <a:gd name="connsiteX148" fmla="*/ 11185929 w 11413077"/>
              <a:gd name="connsiteY148" fmla="*/ 794573 h 801151"/>
              <a:gd name="connsiteX149" fmla="*/ 11411810 w 11413077"/>
              <a:gd name="connsiteY149" fmla="*/ 616174 h 801151"/>
              <a:gd name="connsiteX150" fmla="*/ 11327639 w 11413077"/>
              <a:gd name="connsiteY150" fmla="*/ 594246 h 801151"/>
              <a:gd name="connsiteX151" fmla="*/ 11194806 w 11413077"/>
              <a:gd name="connsiteY151" fmla="*/ 717825 h 801151"/>
              <a:gd name="connsiteX152" fmla="*/ 11033123 w 11413077"/>
              <a:gd name="connsiteY152" fmla="*/ 515305 h 801151"/>
              <a:gd name="connsiteX153" fmla="*/ 11413077 w 11413077"/>
              <a:gd name="connsiteY153" fmla="*/ 515305 h 801151"/>
              <a:gd name="connsiteX154" fmla="*/ 11413077 w 11413077"/>
              <a:gd name="connsiteY154" fmla="*/ 484606 h 801151"/>
              <a:gd name="connsiteX155" fmla="*/ 11185929 w 11413077"/>
              <a:gd name="connsiteY155" fmla="*/ 225387 h 801151"/>
              <a:gd name="connsiteX156" fmla="*/ 5470751 w 11413077"/>
              <a:gd name="connsiteY156" fmla="*/ 83169 h 801151"/>
              <a:gd name="connsiteX157" fmla="*/ 5378814 w 11413077"/>
              <a:gd name="connsiteY157" fmla="*/ 105097 h 801151"/>
              <a:gd name="connsiteX158" fmla="*/ 5378814 w 11413077"/>
              <a:gd name="connsiteY158" fmla="*/ 236351 h 801151"/>
              <a:gd name="connsiteX159" fmla="*/ 5272452 w 11413077"/>
              <a:gd name="connsiteY159" fmla="*/ 236351 h 801151"/>
              <a:gd name="connsiteX160" fmla="*/ 5272452 w 11413077"/>
              <a:gd name="connsiteY160" fmla="*/ 306364 h 801151"/>
              <a:gd name="connsiteX161" fmla="*/ 5378814 w 11413077"/>
              <a:gd name="connsiteY161" fmla="*/ 306364 h 801151"/>
              <a:gd name="connsiteX162" fmla="*/ 5378814 w 11413077"/>
              <a:gd name="connsiteY162" fmla="*/ 641234 h 801151"/>
              <a:gd name="connsiteX163" fmla="*/ 5530511 w 11413077"/>
              <a:gd name="connsiteY163" fmla="*/ 794416 h 801151"/>
              <a:gd name="connsiteX164" fmla="*/ 5649078 w 11413077"/>
              <a:gd name="connsiteY164" fmla="*/ 760428 h 801151"/>
              <a:gd name="connsiteX165" fmla="*/ 5623558 w 11413077"/>
              <a:gd name="connsiteY165" fmla="*/ 694801 h 801151"/>
              <a:gd name="connsiteX166" fmla="*/ 5542716 w 11413077"/>
              <a:gd name="connsiteY166" fmla="*/ 717825 h 801151"/>
              <a:gd name="connsiteX167" fmla="*/ 5470751 w 11413077"/>
              <a:gd name="connsiteY167" fmla="*/ 626981 h 801151"/>
              <a:gd name="connsiteX168" fmla="*/ 5470751 w 11413077"/>
              <a:gd name="connsiteY168" fmla="*/ 306364 h 801151"/>
              <a:gd name="connsiteX169" fmla="*/ 5634654 w 11413077"/>
              <a:gd name="connsiteY169" fmla="*/ 306364 h 801151"/>
              <a:gd name="connsiteX170" fmla="*/ 5634654 w 11413077"/>
              <a:gd name="connsiteY170" fmla="*/ 236351 h 801151"/>
              <a:gd name="connsiteX171" fmla="*/ 5470751 w 11413077"/>
              <a:gd name="connsiteY171" fmla="*/ 236351 h 801151"/>
              <a:gd name="connsiteX172" fmla="*/ 5470751 w 11413077"/>
              <a:gd name="connsiteY172" fmla="*/ 83169 h 801151"/>
              <a:gd name="connsiteX173" fmla="*/ 2397823 w 11413077"/>
              <a:gd name="connsiteY173" fmla="*/ 17386 h 801151"/>
              <a:gd name="connsiteX174" fmla="*/ 2301447 w 11413077"/>
              <a:gd name="connsiteY174" fmla="*/ 17386 h 801151"/>
              <a:gd name="connsiteX175" fmla="*/ 2301447 w 11413077"/>
              <a:gd name="connsiteY175" fmla="*/ 783452 h 801151"/>
              <a:gd name="connsiteX176" fmla="*/ 2397823 w 11413077"/>
              <a:gd name="connsiteY176" fmla="*/ 783452 h 801151"/>
              <a:gd name="connsiteX177" fmla="*/ 2397823 w 11413077"/>
              <a:gd name="connsiteY177" fmla="*/ 17386 h 801151"/>
              <a:gd name="connsiteX178" fmla="*/ 8064337 w 11413077"/>
              <a:gd name="connsiteY178" fmla="*/ 17386 h 801151"/>
              <a:gd name="connsiteX179" fmla="*/ 7918188 w 11413077"/>
              <a:gd name="connsiteY179" fmla="*/ 17386 h 801151"/>
              <a:gd name="connsiteX180" fmla="*/ 7688979 w 11413077"/>
              <a:gd name="connsiteY180" fmla="*/ 634656 h 801151"/>
              <a:gd name="connsiteX181" fmla="*/ 7458501 w 11413077"/>
              <a:gd name="connsiteY181" fmla="*/ 17386 h 801151"/>
              <a:gd name="connsiteX182" fmla="*/ 7305695 w 11413077"/>
              <a:gd name="connsiteY182" fmla="*/ 17386 h 801151"/>
              <a:gd name="connsiteX183" fmla="*/ 7305695 w 11413077"/>
              <a:gd name="connsiteY183" fmla="*/ 783452 h 801151"/>
              <a:gd name="connsiteX184" fmla="*/ 7402071 w 11413077"/>
              <a:gd name="connsiteY184" fmla="*/ 783452 h 801151"/>
              <a:gd name="connsiteX185" fmla="*/ 7402071 w 11413077"/>
              <a:gd name="connsiteY185" fmla="*/ 123579 h 801151"/>
              <a:gd name="connsiteX186" fmla="*/ 7649034 w 11413077"/>
              <a:gd name="connsiteY186" fmla="*/ 783452 h 801151"/>
              <a:gd name="connsiteX187" fmla="*/ 7723217 w 11413077"/>
              <a:gd name="connsiteY187" fmla="*/ 783452 h 801151"/>
              <a:gd name="connsiteX188" fmla="*/ 7967961 w 11413077"/>
              <a:gd name="connsiteY188" fmla="*/ 122483 h 801151"/>
              <a:gd name="connsiteX189" fmla="*/ 7967961 w 11413077"/>
              <a:gd name="connsiteY189" fmla="*/ 783452 h 801151"/>
              <a:gd name="connsiteX190" fmla="*/ 8064337 w 11413077"/>
              <a:gd name="connsiteY190" fmla="*/ 783452 h 801151"/>
              <a:gd name="connsiteX191" fmla="*/ 8064337 w 11413077"/>
              <a:gd name="connsiteY191" fmla="*/ 17386 h 801151"/>
              <a:gd name="connsiteX192" fmla="*/ 9007646 w 11413077"/>
              <a:gd name="connsiteY192" fmla="*/ 716729 h 801151"/>
              <a:gd name="connsiteX193" fmla="*/ 8855949 w 11413077"/>
              <a:gd name="connsiteY193" fmla="*/ 509823 h 801151"/>
              <a:gd name="connsiteX194" fmla="*/ 9007646 w 11413077"/>
              <a:gd name="connsiteY194" fmla="*/ 302918 h 801151"/>
              <a:gd name="connsiteX195" fmla="*/ 9159343 w 11413077"/>
              <a:gd name="connsiteY195" fmla="*/ 509823 h 801151"/>
              <a:gd name="connsiteX196" fmla="*/ 9007646 w 11413077"/>
              <a:gd name="connsiteY196" fmla="*/ 716729 h 801151"/>
              <a:gd name="connsiteX197" fmla="*/ 9249219 w 11413077"/>
              <a:gd name="connsiteY197" fmla="*/ 17386 h 801151"/>
              <a:gd name="connsiteX198" fmla="*/ 9157282 w 11413077"/>
              <a:gd name="connsiteY198" fmla="*/ 17386 h 801151"/>
              <a:gd name="connsiteX199" fmla="*/ 9157282 w 11413077"/>
              <a:gd name="connsiteY199" fmla="*/ 341292 h 801151"/>
              <a:gd name="connsiteX200" fmla="*/ 8992271 w 11413077"/>
              <a:gd name="connsiteY200" fmla="*/ 225231 h 801151"/>
              <a:gd name="connsiteX201" fmla="*/ 8759732 w 11413077"/>
              <a:gd name="connsiteY201" fmla="*/ 513113 h 801151"/>
              <a:gd name="connsiteX202" fmla="*/ 8984504 w 11413077"/>
              <a:gd name="connsiteY202" fmla="*/ 794416 h 801151"/>
              <a:gd name="connsiteX203" fmla="*/ 9157282 w 11413077"/>
              <a:gd name="connsiteY203" fmla="*/ 672873 h 801151"/>
              <a:gd name="connsiteX204" fmla="*/ 9157282 w 11413077"/>
              <a:gd name="connsiteY204" fmla="*/ 714536 h 801151"/>
              <a:gd name="connsiteX205" fmla="*/ 9162831 w 11413077"/>
              <a:gd name="connsiteY205" fmla="*/ 783452 h 801151"/>
              <a:gd name="connsiteX206" fmla="*/ 9255878 w 11413077"/>
              <a:gd name="connsiteY206" fmla="*/ 783452 h 801151"/>
              <a:gd name="connsiteX207" fmla="*/ 9249219 w 11413077"/>
              <a:gd name="connsiteY207" fmla="*/ 669584 h 801151"/>
              <a:gd name="connsiteX208" fmla="*/ 9249219 w 11413077"/>
              <a:gd name="connsiteY208" fmla="*/ 17386 h 801151"/>
              <a:gd name="connsiteX209" fmla="*/ 5784131 w 11413077"/>
              <a:gd name="connsiteY209" fmla="*/ 1096 h 801151"/>
              <a:gd name="connsiteX210" fmla="*/ 5718824 w 11413077"/>
              <a:gd name="connsiteY210" fmla="*/ 65627 h 801151"/>
              <a:gd name="connsiteX211" fmla="*/ 5784131 w 11413077"/>
              <a:gd name="connsiteY211" fmla="*/ 129061 h 801151"/>
              <a:gd name="connsiteX212" fmla="*/ 5848329 w 11413077"/>
              <a:gd name="connsiteY212" fmla="*/ 65627 h 801151"/>
              <a:gd name="connsiteX213" fmla="*/ 5784131 w 11413077"/>
              <a:gd name="connsiteY213" fmla="*/ 1096 h 801151"/>
              <a:gd name="connsiteX214" fmla="*/ 9428497 w 11413077"/>
              <a:gd name="connsiteY214" fmla="*/ 1096 h 801151"/>
              <a:gd name="connsiteX215" fmla="*/ 9363190 w 11413077"/>
              <a:gd name="connsiteY215" fmla="*/ 65627 h 801151"/>
              <a:gd name="connsiteX216" fmla="*/ 9428497 w 11413077"/>
              <a:gd name="connsiteY216" fmla="*/ 129061 h 801151"/>
              <a:gd name="connsiteX217" fmla="*/ 9492696 w 11413077"/>
              <a:gd name="connsiteY217" fmla="*/ 65627 h 801151"/>
              <a:gd name="connsiteX218" fmla="*/ 9428497 w 11413077"/>
              <a:gd name="connsiteY218" fmla="*/ 1096 h 801151"/>
              <a:gd name="connsiteX219" fmla="*/ 10219159 w 11413077"/>
              <a:gd name="connsiteY219" fmla="*/ 1096 h 801151"/>
              <a:gd name="connsiteX220" fmla="*/ 10153852 w 11413077"/>
              <a:gd name="connsiteY220" fmla="*/ 65627 h 801151"/>
              <a:gd name="connsiteX221" fmla="*/ 10219159 w 11413077"/>
              <a:gd name="connsiteY221" fmla="*/ 129061 h 801151"/>
              <a:gd name="connsiteX222" fmla="*/ 10283358 w 11413077"/>
              <a:gd name="connsiteY222" fmla="*/ 65627 h 801151"/>
              <a:gd name="connsiteX223" fmla="*/ 10219159 w 11413077"/>
              <a:gd name="connsiteY223" fmla="*/ 1096 h 801151"/>
              <a:gd name="connsiteX224" fmla="*/ 1651545 w 11413077"/>
              <a:gd name="connsiteY224" fmla="*/ 800994 h 801151"/>
              <a:gd name="connsiteX225" fmla="*/ 1908494 w 11413077"/>
              <a:gd name="connsiteY225" fmla="*/ 548197 h 801151"/>
              <a:gd name="connsiteX226" fmla="*/ 1908494 w 11413077"/>
              <a:gd name="connsiteY226" fmla="*/ 17542 h 801151"/>
              <a:gd name="connsiteX227" fmla="*/ 1771222 w 11413077"/>
              <a:gd name="connsiteY227" fmla="*/ 17542 h 801151"/>
              <a:gd name="connsiteX228" fmla="*/ 1771222 w 11413077"/>
              <a:gd name="connsiteY228" fmla="*/ 583282 h 801151"/>
              <a:gd name="connsiteX229" fmla="*/ 1651545 w 11413077"/>
              <a:gd name="connsiteY229" fmla="*/ 729885 h 801151"/>
              <a:gd name="connsiteX230" fmla="*/ 1531867 w 11413077"/>
              <a:gd name="connsiteY230" fmla="*/ 572318 h 801151"/>
              <a:gd name="connsiteX231" fmla="*/ 1531867 w 11413077"/>
              <a:gd name="connsiteY231" fmla="*/ 467221 h 801151"/>
              <a:gd name="connsiteX232" fmla="*/ 1394595 w 11413077"/>
              <a:gd name="connsiteY232" fmla="*/ 501209 h 801151"/>
              <a:gd name="connsiteX233" fmla="*/ 1394595 w 11413077"/>
              <a:gd name="connsiteY233" fmla="*/ 548197 h 801151"/>
              <a:gd name="connsiteX234" fmla="*/ 1651545 w 11413077"/>
              <a:gd name="connsiteY234" fmla="*/ 800994 h 801151"/>
              <a:gd name="connsiteX235" fmla="*/ 920642 w 11413077"/>
              <a:gd name="connsiteY235" fmla="*/ 721114 h 801151"/>
              <a:gd name="connsiteX236" fmla="*/ 748973 w 11413077"/>
              <a:gd name="connsiteY236" fmla="*/ 544908 h 801151"/>
              <a:gd name="connsiteX237" fmla="*/ 816499 w 11413077"/>
              <a:gd name="connsiteY237" fmla="*/ 405979 h 801151"/>
              <a:gd name="connsiteX238" fmla="*/ 1066791 w 11413077"/>
              <a:gd name="connsiteY238" fmla="*/ 676319 h 801151"/>
              <a:gd name="connsiteX239" fmla="*/ 920642 w 11413077"/>
              <a:gd name="connsiteY239" fmla="*/ 721114 h 801151"/>
              <a:gd name="connsiteX240" fmla="*/ 1054585 w 11413077"/>
              <a:gd name="connsiteY240" fmla="*/ 329388 h 801151"/>
              <a:gd name="connsiteX241" fmla="*/ 1199625 w 11413077"/>
              <a:gd name="connsiteY241" fmla="*/ 469413 h 801151"/>
              <a:gd name="connsiteX242" fmla="*/ 1164118 w 11413077"/>
              <a:gd name="connsiteY242" fmla="*/ 586571 h 801151"/>
              <a:gd name="connsiteX243" fmla="*/ 947114 w 11413077"/>
              <a:gd name="connsiteY243" fmla="*/ 350220 h 801151"/>
              <a:gd name="connsiteX244" fmla="*/ 1054585 w 11413077"/>
              <a:gd name="connsiteY244" fmla="*/ 329388 h 801151"/>
              <a:gd name="connsiteX245" fmla="*/ 920642 w 11413077"/>
              <a:gd name="connsiteY245" fmla="*/ 57952 h 801151"/>
              <a:gd name="connsiteX246" fmla="*/ 1024785 w 11413077"/>
              <a:gd name="connsiteY246" fmla="*/ 163050 h 801151"/>
              <a:gd name="connsiteX247" fmla="*/ 917313 w 11413077"/>
              <a:gd name="connsiteY247" fmla="*/ 318424 h 801151"/>
              <a:gd name="connsiteX248" fmla="*/ 869760 w 11413077"/>
              <a:gd name="connsiteY248" fmla="*/ 265954 h 801151"/>
              <a:gd name="connsiteX249" fmla="*/ 815548 w 11413077"/>
              <a:gd name="connsiteY249" fmla="*/ 157568 h 801151"/>
              <a:gd name="connsiteX250" fmla="*/ 920642 w 11413077"/>
              <a:gd name="connsiteY250" fmla="*/ 57952 h 801151"/>
              <a:gd name="connsiteX251" fmla="*/ 1198515 w 11413077"/>
              <a:gd name="connsiteY251" fmla="*/ 623692 h 801151"/>
              <a:gd name="connsiteX252" fmla="*/ 1292672 w 11413077"/>
              <a:gd name="connsiteY252" fmla="*/ 410208 h 801151"/>
              <a:gd name="connsiteX253" fmla="*/ 1147632 w 11413077"/>
              <a:gd name="connsiteY253" fmla="*/ 271279 h 801151"/>
              <a:gd name="connsiteX254" fmla="*/ 1014799 w 11413077"/>
              <a:gd name="connsiteY254" fmla="*/ 297593 h 801151"/>
              <a:gd name="connsiteX255" fmla="*/ 1012580 w 11413077"/>
              <a:gd name="connsiteY255" fmla="*/ 293207 h 801151"/>
              <a:gd name="connsiteX256" fmla="*/ 1132257 w 11413077"/>
              <a:gd name="connsiteY256" fmla="*/ 148796 h 801151"/>
              <a:gd name="connsiteX257" fmla="*/ 923971 w 11413077"/>
              <a:gd name="connsiteY257" fmla="*/ 0 h 801151"/>
              <a:gd name="connsiteX258" fmla="*/ 695871 w 11413077"/>
              <a:gd name="connsiteY258" fmla="*/ 189363 h 801151"/>
              <a:gd name="connsiteX259" fmla="*/ 784480 w 11413077"/>
              <a:gd name="connsiteY259" fmla="*/ 372148 h 801151"/>
              <a:gd name="connsiteX260" fmla="*/ 785589 w 11413077"/>
              <a:gd name="connsiteY260" fmla="*/ 374340 h 801151"/>
              <a:gd name="connsiteX261" fmla="*/ 627235 w 11413077"/>
              <a:gd name="connsiteY261" fmla="*/ 594246 h 801151"/>
              <a:gd name="connsiteX262" fmla="*/ 849787 w 11413077"/>
              <a:gd name="connsiteY262" fmla="*/ 801151 h 801151"/>
              <a:gd name="connsiteX263" fmla="*/ 1100079 w 11413077"/>
              <a:gd name="connsiteY263" fmla="*/ 712500 h 801151"/>
              <a:gd name="connsiteX264" fmla="*/ 1166496 w 11413077"/>
              <a:gd name="connsiteY264" fmla="*/ 783609 h 801151"/>
              <a:gd name="connsiteX265" fmla="*/ 1340384 w 11413077"/>
              <a:gd name="connsiteY265" fmla="*/ 783609 h 801151"/>
              <a:gd name="connsiteX266" fmla="*/ 1340384 w 11413077"/>
              <a:gd name="connsiteY266" fmla="*/ 778127 h 801151"/>
              <a:gd name="connsiteX267" fmla="*/ 1198515 w 11413077"/>
              <a:gd name="connsiteY267" fmla="*/ 623692 h 801151"/>
              <a:gd name="connsiteX268" fmla="*/ 256949 w 11413077"/>
              <a:gd name="connsiteY268" fmla="*/ 800994 h 801151"/>
              <a:gd name="connsiteX269" fmla="*/ 513898 w 11413077"/>
              <a:gd name="connsiteY269" fmla="*/ 548197 h 801151"/>
              <a:gd name="connsiteX270" fmla="*/ 513898 w 11413077"/>
              <a:gd name="connsiteY270" fmla="*/ 17542 h 801151"/>
              <a:gd name="connsiteX271" fmla="*/ 376626 w 11413077"/>
              <a:gd name="connsiteY271" fmla="*/ 17542 h 801151"/>
              <a:gd name="connsiteX272" fmla="*/ 376626 w 11413077"/>
              <a:gd name="connsiteY272" fmla="*/ 583282 h 801151"/>
              <a:gd name="connsiteX273" fmla="*/ 256949 w 11413077"/>
              <a:gd name="connsiteY273" fmla="*/ 729885 h 801151"/>
              <a:gd name="connsiteX274" fmla="*/ 137272 w 11413077"/>
              <a:gd name="connsiteY274" fmla="*/ 572318 h 801151"/>
              <a:gd name="connsiteX275" fmla="*/ 137272 w 11413077"/>
              <a:gd name="connsiteY275" fmla="*/ 467221 h 801151"/>
              <a:gd name="connsiteX276" fmla="*/ 0 w 11413077"/>
              <a:gd name="connsiteY276" fmla="*/ 501209 h 801151"/>
              <a:gd name="connsiteX277" fmla="*/ 0 w 11413077"/>
              <a:gd name="connsiteY277" fmla="*/ 548197 h 801151"/>
              <a:gd name="connsiteX278" fmla="*/ 256949 w 11413077"/>
              <a:gd name="connsiteY278" fmla="*/ 800994 h 80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Lst>
            <a:rect l="l" t="t" r="r" b="b"/>
            <a:pathLst>
              <a:path w="11413077" h="801151">
                <a:moveTo>
                  <a:pt x="4672481" y="236351"/>
                </a:moveTo>
                <a:lnTo>
                  <a:pt x="4578324" y="236351"/>
                </a:lnTo>
                <a:lnTo>
                  <a:pt x="4436614" y="678512"/>
                </a:lnTo>
                <a:lnTo>
                  <a:pt x="4293794" y="236351"/>
                </a:lnTo>
                <a:lnTo>
                  <a:pt x="4196308" y="236351"/>
                </a:lnTo>
                <a:lnTo>
                  <a:pt x="4376855" y="783609"/>
                </a:lnTo>
                <a:lnTo>
                  <a:pt x="4492093" y="783609"/>
                </a:lnTo>
                <a:lnTo>
                  <a:pt x="4672481" y="236351"/>
                </a:lnTo>
                <a:moveTo>
                  <a:pt x="5829624" y="236351"/>
                </a:moveTo>
                <a:lnTo>
                  <a:pt x="5737687" y="236351"/>
                </a:lnTo>
                <a:lnTo>
                  <a:pt x="5737687" y="783609"/>
                </a:lnTo>
                <a:lnTo>
                  <a:pt x="5829624" y="783609"/>
                </a:lnTo>
                <a:lnTo>
                  <a:pt x="5829624" y="236351"/>
                </a:lnTo>
                <a:close/>
                <a:moveTo>
                  <a:pt x="6394405" y="236351"/>
                </a:moveTo>
                <a:lnTo>
                  <a:pt x="6300249" y="236351"/>
                </a:lnTo>
                <a:lnTo>
                  <a:pt x="6158538" y="678512"/>
                </a:lnTo>
                <a:lnTo>
                  <a:pt x="6015718" y="236351"/>
                </a:lnTo>
                <a:lnTo>
                  <a:pt x="5918233" y="236351"/>
                </a:lnTo>
                <a:lnTo>
                  <a:pt x="6098779" y="783609"/>
                </a:lnTo>
                <a:lnTo>
                  <a:pt x="6214018" y="783609"/>
                </a:lnTo>
                <a:lnTo>
                  <a:pt x="6394405" y="236351"/>
                </a:lnTo>
                <a:moveTo>
                  <a:pt x="9473991" y="236351"/>
                </a:moveTo>
                <a:lnTo>
                  <a:pt x="9382053" y="236351"/>
                </a:lnTo>
                <a:lnTo>
                  <a:pt x="9382053" y="783609"/>
                </a:lnTo>
                <a:lnTo>
                  <a:pt x="9473991" y="783609"/>
                </a:lnTo>
                <a:lnTo>
                  <a:pt x="9473991" y="236351"/>
                </a:lnTo>
                <a:close/>
                <a:moveTo>
                  <a:pt x="10264494" y="236351"/>
                </a:moveTo>
                <a:lnTo>
                  <a:pt x="10172556" y="236351"/>
                </a:lnTo>
                <a:lnTo>
                  <a:pt x="10172556" y="783609"/>
                </a:lnTo>
                <a:lnTo>
                  <a:pt x="10264494" y="783609"/>
                </a:lnTo>
                <a:lnTo>
                  <a:pt x="10264494" y="236351"/>
                </a:lnTo>
                <a:close/>
                <a:moveTo>
                  <a:pt x="2788874" y="225387"/>
                </a:moveTo>
                <a:cubicBezTo>
                  <a:pt x="2710251" y="225387"/>
                  <a:pt x="2656040" y="262665"/>
                  <a:pt x="2633848" y="320617"/>
                </a:cubicBezTo>
                <a:lnTo>
                  <a:pt x="2633848" y="236351"/>
                </a:lnTo>
                <a:lnTo>
                  <a:pt x="2541911" y="236351"/>
                </a:lnTo>
                <a:lnTo>
                  <a:pt x="2541911" y="783609"/>
                </a:lnTo>
                <a:lnTo>
                  <a:pt x="2633848" y="783609"/>
                </a:lnTo>
                <a:lnTo>
                  <a:pt x="2633848" y="423522"/>
                </a:lnTo>
                <a:cubicBezTo>
                  <a:pt x="2633848" y="346931"/>
                  <a:pt x="2672684" y="295557"/>
                  <a:pt x="2754635" y="295557"/>
                </a:cubicBezTo>
                <a:cubicBezTo>
                  <a:pt x="2835476" y="295557"/>
                  <a:pt x="2874312" y="346931"/>
                  <a:pt x="2874312" y="423522"/>
                </a:cubicBezTo>
                <a:lnTo>
                  <a:pt x="2874312" y="783609"/>
                </a:lnTo>
                <a:lnTo>
                  <a:pt x="2966249" y="783609"/>
                </a:lnTo>
                <a:lnTo>
                  <a:pt x="2966249" y="404883"/>
                </a:lnTo>
                <a:cubicBezTo>
                  <a:pt x="2966091" y="301978"/>
                  <a:pt x="2900625" y="225387"/>
                  <a:pt x="2788874" y="225387"/>
                </a:cubicBezTo>
                <a:moveTo>
                  <a:pt x="3345887" y="225387"/>
                </a:moveTo>
                <a:cubicBezTo>
                  <a:pt x="3267265" y="225387"/>
                  <a:pt x="3213054" y="262665"/>
                  <a:pt x="3190862" y="320617"/>
                </a:cubicBezTo>
                <a:lnTo>
                  <a:pt x="3190862" y="236351"/>
                </a:lnTo>
                <a:lnTo>
                  <a:pt x="3098925" y="236351"/>
                </a:lnTo>
                <a:lnTo>
                  <a:pt x="3098925" y="783609"/>
                </a:lnTo>
                <a:lnTo>
                  <a:pt x="3190862" y="783609"/>
                </a:lnTo>
                <a:lnTo>
                  <a:pt x="3190862" y="423522"/>
                </a:lnTo>
                <a:cubicBezTo>
                  <a:pt x="3190862" y="346931"/>
                  <a:pt x="3229698" y="295557"/>
                  <a:pt x="3311649" y="295557"/>
                </a:cubicBezTo>
                <a:cubicBezTo>
                  <a:pt x="3392490" y="295557"/>
                  <a:pt x="3431326" y="346931"/>
                  <a:pt x="3431326" y="423522"/>
                </a:cubicBezTo>
                <a:lnTo>
                  <a:pt x="3431326" y="783609"/>
                </a:lnTo>
                <a:lnTo>
                  <a:pt x="3523263" y="783609"/>
                </a:lnTo>
                <a:lnTo>
                  <a:pt x="3523263" y="404883"/>
                </a:lnTo>
                <a:cubicBezTo>
                  <a:pt x="3523105" y="301978"/>
                  <a:pt x="3457639" y="225387"/>
                  <a:pt x="3345887" y="225387"/>
                </a:cubicBezTo>
                <a:moveTo>
                  <a:pt x="3892915" y="716729"/>
                </a:moveTo>
                <a:cubicBezTo>
                  <a:pt x="3799868" y="716729"/>
                  <a:pt x="3735671" y="651102"/>
                  <a:pt x="3735671" y="509823"/>
                </a:cubicBezTo>
                <a:cubicBezTo>
                  <a:pt x="3735671" y="367605"/>
                  <a:pt x="3798759" y="302918"/>
                  <a:pt x="3892915" y="302918"/>
                </a:cubicBezTo>
                <a:cubicBezTo>
                  <a:pt x="3985962" y="302918"/>
                  <a:pt x="4050160" y="367449"/>
                  <a:pt x="4050160" y="509823"/>
                </a:cubicBezTo>
                <a:cubicBezTo>
                  <a:pt x="4050160" y="651102"/>
                  <a:pt x="3988023" y="716729"/>
                  <a:pt x="3892915" y="716729"/>
                </a:cubicBezTo>
                <a:moveTo>
                  <a:pt x="3897195" y="225387"/>
                </a:moveTo>
                <a:cubicBezTo>
                  <a:pt x="3731074" y="225387"/>
                  <a:pt x="3639136" y="345834"/>
                  <a:pt x="3639136" y="516558"/>
                </a:cubicBezTo>
                <a:cubicBezTo>
                  <a:pt x="3639136" y="689476"/>
                  <a:pt x="3733293" y="794573"/>
                  <a:pt x="3888318" y="794573"/>
                </a:cubicBezTo>
                <a:cubicBezTo>
                  <a:pt x="4055549" y="794573"/>
                  <a:pt x="4146377" y="674126"/>
                  <a:pt x="4146377" y="503402"/>
                </a:cubicBezTo>
                <a:cubicBezTo>
                  <a:pt x="4146536" y="330485"/>
                  <a:pt x="4053489" y="225387"/>
                  <a:pt x="3897195" y="225387"/>
                </a:cubicBezTo>
                <a:moveTo>
                  <a:pt x="4953682" y="728789"/>
                </a:moveTo>
                <a:cubicBezTo>
                  <a:pt x="4890595" y="728789"/>
                  <a:pt x="4847321" y="693704"/>
                  <a:pt x="4847321" y="632463"/>
                </a:cubicBezTo>
                <a:cubicBezTo>
                  <a:pt x="4847321" y="581089"/>
                  <a:pt x="4877280" y="555872"/>
                  <a:pt x="4940367" y="540522"/>
                </a:cubicBezTo>
                <a:lnTo>
                  <a:pt x="5007894" y="524077"/>
                </a:lnTo>
                <a:cubicBezTo>
                  <a:pt x="5050058" y="514209"/>
                  <a:pt x="5073201" y="507631"/>
                  <a:pt x="5082078" y="499956"/>
                </a:cubicBezTo>
                <a:lnTo>
                  <a:pt x="5082078" y="606150"/>
                </a:lnTo>
                <a:cubicBezTo>
                  <a:pt x="5082237" y="687283"/>
                  <a:pt x="5025647" y="728789"/>
                  <a:pt x="4953682" y="728789"/>
                </a:cubicBezTo>
                <a:moveTo>
                  <a:pt x="4982532" y="225387"/>
                </a:moveTo>
                <a:cubicBezTo>
                  <a:pt x="4848589" y="225387"/>
                  <a:pt x="4765528" y="305268"/>
                  <a:pt x="4758871" y="400497"/>
                </a:cubicBezTo>
                <a:lnTo>
                  <a:pt x="4844151" y="418040"/>
                </a:lnTo>
                <a:cubicBezTo>
                  <a:pt x="4848589" y="348027"/>
                  <a:pt x="4891704" y="295400"/>
                  <a:pt x="4975875" y="295400"/>
                </a:cubicBezTo>
                <a:cubicBezTo>
                  <a:pt x="5046730" y="295400"/>
                  <a:pt x="5082237" y="333774"/>
                  <a:pt x="5082237" y="397208"/>
                </a:cubicBezTo>
                <a:lnTo>
                  <a:pt x="5082237" y="400497"/>
                </a:lnTo>
                <a:cubicBezTo>
                  <a:pt x="5082237" y="426811"/>
                  <a:pt x="5074470" y="437775"/>
                  <a:pt x="5050058" y="444196"/>
                </a:cubicBezTo>
                <a:lnTo>
                  <a:pt x="4890595" y="483667"/>
                </a:lnTo>
                <a:cubicBezTo>
                  <a:pt x="4805315" y="505594"/>
                  <a:pt x="4755541" y="561354"/>
                  <a:pt x="4755541" y="639041"/>
                </a:cubicBezTo>
                <a:cubicBezTo>
                  <a:pt x="4755541" y="737560"/>
                  <a:pt x="4829726" y="794416"/>
                  <a:pt x="4928321" y="794416"/>
                </a:cubicBezTo>
                <a:cubicBezTo>
                  <a:pt x="5011381" y="794416"/>
                  <a:pt x="5066702" y="754946"/>
                  <a:pt x="5082237" y="700283"/>
                </a:cubicBezTo>
                <a:cubicBezTo>
                  <a:pt x="5084455" y="751657"/>
                  <a:pt x="5088894" y="773585"/>
                  <a:pt x="5093333" y="783452"/>
                </a:cubicBezTo>
                <a:lnTo>
                  <a:pt x="5187489" y="783452"/>
                </a:lnTo>
                <a:cubicBezTo>
                  <a:pt x="5177503" y="754946"/>
                  <a:pt x="5173065" y="715632"/>
                  <a:pt x="5173065" y="669584"/>
                </a:cubicBezTo>
                <a:lnTo>
                  <a:pt x="5173065" y="391726"/>
                </a:lnTo>
                <a:cubicBezTo>
                  <a:pt x="5173065" y="288822"/>
                  <a:pt x="5100941" y="225387"/>
                  <a:pt x="4982532" y="225387"/>
                </a:cubicBezTo>
                <a:moveTo>
                  <a:pt x="6542773" y="450775"/>
                </a:moveTo>
                <a:cubicBezTo>
                  <a:pt x="6554979" y="354449"/>
                  <a:pt x="6604751" y="299786"/>
                  <a:pt x="6692251" y="299786"/>
                </a:cubicBezTo>
                <a:cubicBezTo>
                  <a:pt x="6775311" y="299786"/>
                  <a:pt x="6823975" y="349123"/>
                  <a:pt x="6826194" y="450775"/>
                </a:cubicBezTo>
                <a:lnTo>
                  <a:pt x="6542773" y="450775"/>
                </a:lnTo>
                <a:moveTo>
                  <a:pt x="6692251" y="225387"/>
                </a:moveTo>
                <a:cubicBezTo>
                  <a:pt x="6546102" y="225387"/>
                  <a:pt x="6444178" y="327195"/>
                  <a:pt x="6444178" y="514366"/>
                </a:cubicBezTo>
                <a:cubicBezTo>
                  <a:pt x="6444178" y="693861"/>
                  <a:pt x="6538335" y="794573"/>
                  <a:pt x="6692251" y="794573"/>
                </a:cubicBezTo>
                <a:cubicBezTo>
                  <a:pt x="6818585" y="794573"/>
                  <a:pt x="6898317" y="723464"/>
                  <a:pt x="6918131" y="616174"/>
                </a:cubicBezTo>
                <a:lnTo>
                  <a:pt x="6833961" y="594246"/>
                </a:lnTo>
                <a:cubicBezTo>
                  <a:pt x="6819537" y="686186"/>
                  <a:pt x="6769763" y="717825"/>
                  <a:pt x="6701127" y="717825"/>
                </a:cubicBezTo>
                <a:cubicBezTo>
                  <a:pt x="6591436" y="717825"/>
                  <a:pt x="6542773" y="637945"/>
                  <a:pt x="6539444" y="515305"/>
                </a:cubicBezTo>
                <a:lnTo>
                  <a:pt x="6919399" y="515305"/>
                </a:lnTo>
                <a:lnTo>
                  <a:pt x="6919399" y="484606"/>
                </a:lnTo>
                <a:cubicBezTo>
                  <a:pt x="6919241" y="293207"/>
                  <a:pt x="6814147" y="225387"/>
                  <a:pt x="6692251" y="225387"/>
                </a:cubicBezTo>
                <a:moveTo>
                  <a:pt x="8290217" y="450775"/>
                </a:moveTo>
                <a:cubicBezTo>
                  <a:pt x="8302423" y="354449"/>
                  <a:pt x="8352196" y="299786"/>
                  <a:pt x="8439696" y="299786"/>
                </a:cubicBezTo>
                <a:cubicBezTo>
                  <a:pt x="8522756" y="299786"/>
                  <a:pt x="8571420" y="349123"/>
                  <a:pt x="8573638" y="450775"/>
                </a:cubicBezTo>
                <a:lnTo>
                  <a:pt x="8290217" y="450775"/>
                </a:lnTo>
                <a:moveTo>
                  <a:pt x="8439696" y="225387"/>
                </a:moveTo>
                <a:cubicBezTo>
                  <a:pt x="8293547" y="225387"/>
                  <a:pt x="8191623" y="327195"/>
                  <a:pt x="8191623" y="514366"/>
                </a:cubicBezTo>
                <a:cubicBezTo>
                  <a:pt x="8191623" y="693861"/>
                  <a:pt x="8285780" y="794573"/>
                  <a:pt x="8439696" y="794573"/>
                </a:cubicBezTo>
                <a:cubicBezTo>
                  <a:pt x="8566030" y="794573"/>
                  <a:pt x="8645762" y="723464"/>
                  <a:pt x="8665576" y="616174"/>
                </a:cubicBezTo>
                <a:lnTo>
                  <a:pt x="8581405" y="594246"/>
                </a:lnTo>
                <a:cubicBezTo>
                  <a:pt x="8566981" y="686186"/>
                  <a:pt x="8517208" y="717825"/>
                  <a:pt x="8448572" y="717825"/>
                </a:cubicBezTo>
                <a:cubicBezTo>
                  <a:pt x="8338881" y="717825"/>
                  <a:pt x="8290217" y="637945"/>
                  <a:pt x="8286889" y="515305"/>
                </a:cubicBezTo>
                <a:lnTo>
                  <a:pt x="8666844" y="515305"/>
                </a:lnTo>
                <a:lnTo>
                  <a:pt x="8666844" y="484606"/>
                </a:lnTo>
                <a:cubicBezTo>
                  <a:pt x="8666685" y="293207"/>
                  <a:pt x="8561433" y="225387"/>
                  <a:pt x="8439696" y="225387"/>
                </a:cubicBezTo>
                <a:moveTo>
                  <a:pt x="9844911" y="225387"/>
                </a:moveTo>
                <a:cubicBezTo>
                  <a:pt x="9693214" y="225387"/>
                  <a:pt x="9590181" y="330485"/>
                  <a:pt x="9590181" y="515462"/>
                </a:cubicBezTo>
                <a:cubicBezTo>
                  <a:pt x="9590181" y="697150"/>
                  <a:pt x="9690994" y="794573"/>
                  <a:pt x="9840473" y="794573"/>
                </a:cubicBezTo>
                <a:cubicBezTo>
                  <a:pt x="9975525" y="794573"/>
                  <a:pt x="10052087" y="712500"/>
                  <a:pt x="10067462" y="599728"/>
                </a:cubicBezTo>
                <a:lnTo>
                  <a:pt x="9979964" y="578896"/>
                </a:lnTo>
                <a:cubicBezTo>
                  <a:pt x="9964429" y="681801"/>
                  <a:pt x="9920204" y="716729"/>
                  <a:pt x="9847130" y="716729"/>
                </a:cubicBezTo>
                <a:cubicBezTo>
                  <a:pt x="9740768" y="716729"/>
                  <a:pt x="9686557" y="640138"/>
                  <a:pt x="9686557" y="508727"/>
                </a:cubicBezTo>
                <a:cubicBezTo>
                  <a:pt x="9686557" y="371991"/>
                  <a:pt x="9744097" y="302918"/>
                  <a:pt x="9842691" y="302918"/>
                </a:cubicBezTo>
                <a:cubicBezTo>
                  <a:pt x="9912437" y="302918"/>
                  <a:pt x="9963478" y="336906"/>
                  <a:pt x="9979964" y="434172"/>
                </a:cubicBezTo>
                <a:lnTo>
                  <a:pt x="10067462" y="413341"/>
                </a:lnTo>
                <a:cubicBezTo>
                  <a:pt x="10051928" y="301978"/>
                  <a:pt x="9975525" y="225387"/>
                  <a:pt x="9844911" y="225387"/>
                </a:cubicBezTo>
                <a:moveTo>
                  <a:pt x="10644449" y="225387"/>
                </a:moveTo>
                <a:cubicBezTo>
                  <a:pt x="10565826" y="225387"/>
                  <a:pt x="10511615" y="262665"/>
                  <a:pt x="10489424" y="320617"/>
                </a:cubicBezTo>
                <a:lnTo>
                  <a:pt x="10489424" y="236351"/>
                </a:lnTo>
                <a:lnTo>
                  <a:pt x="10397486" y="236351"/>
                </a:lnTo>
                <a:lnTo>
                  <a:pt x="10397486" y="783609"/>
                </a:lnTo>
                <a:lnTo>
                  <a:pt x="10489424" y="783609"/>
                </a:lnTo>
                <a:lnTo>
                  <a:pt x="10489424" y="423522"/>
                </a:lnTo>
                <a:cubicBezTo>
                  <a:pt x="10489424" y="346931"/>
                  <a:pt x="10528259" y="295557"/>
                  <a:pt x="10610211" y="295557"/>
                </a:cubicBezTo>
                <a:cubicBezTo>
                  <a:pt x="10691052" y="295557"/>
                  <a:pt x="10729888" y="346931"/>
                  <a:pt x="10729888" y="423522"/>
                </a:cubicBezTo>
                <a:lnTo>
                  <a:pt x="10729888" y="783609"/>
                </a:lnTo>
                <a:lnTo>
                  <a:pt x="10821825" y="783609"/>
                </a:lnTo>
                <a:lnTo>
                  <a:pt x="10821825" y="404883"/>
                </a:lnTo>
                <a:cubicBezTo>
                  <a:pt x="10821666" y="301978"/>
                  <a:pt x="10756200" y="225387"/>
                  <a:pt x="10644449" y="225387"/>
                </a:cubicBezTo>
                <a:moveTo>
                  <a:pt x="11036293" y="450775"/>
                </a:moveTo>
                <a:cubicBezTo>
                  <a:pt x="11048498" y="354449"/>
                  <a:pt x="11098271" y="299786"/>
                  <a:pt x="11185771" y="299786"/>
                </a:cubicBezTo>
                <a:cubicBezTo>
                  <a:pt x="11268831" y="299786"/>
                  <a:pt x="11317495" y="349123"/>
                  <a:pt x="11319713" y="450775"/>
                </a:cubicBezTo>
                <a:lnTo>
                  <a:pt x="11036293" y="450775"/>
                </a:lnTo>
                <a:moveTo>
                  <a:pt x="11185929" y="225387"/>
                </a:moveTo>
                <a:cubicBezTo>
                  <a:pt x="11039780" y="225387"/>
                  <a:pt x="10937856" y="327195"/>
                  <a:pt x="10937856" y="514366"/>
                </a:cubicBezTo>
                <a:cubicBezTo>
                  <a:pt x="10937856" y="693861"/>
                  <a:pt x="11032013" y="794573"/>
                  <a:pt x="11185929" y="794573"/>
                </a:cubicBezTo>
                <a:cubicBezTo>
                  <a:pt x="11312263" y="794573"/>
                  <a:pt x="11391996" y="723464"/>
                  <a:pt x="11411810" y="616174"/>
                </a:cubicBezTo>
                <a:lnTo>
                  <a:pt x="11327639" y="594246"/>
                </a:lnTo>
                <a:cubicBezTo>
                  <a:pt x="11313214" y="686186"/>
                  <a:pt x="11263441" y="717825"/>
                  <a:pt x="11194806" y="717825"/>
                </a:cubicBezTo>
                <a:cubicBezTo>
                  <a:pt x="11085114" y="717825"/>
                  <a:pt x="11036451" y="637945"/>
                  <a:pt x="11033123" y="515305"/>
                </a:cubicBezTo>
                <a:lnTo>
                  <a:pt x="11413077" y="515305"/>
                </a:lnTo>
                <a:lnTo>
                  <a:pt x="11413077" y="484606"/>
                </a:lnTo>
                <a:cubicBezTo>
                  <a:pt x="11412919" y="293207"/>
                  <a:pt x="11307667" y="225387"/>
                  <a:pt x="11185929" y="225387"/>
                </a:cubicBezTo>
                <a:moveTo>
                  <a:pt x="5470751" y="83169"/>
                </a:moveTo>
                <a:lnTo>
                  <a:pt x="5378814" y="105097"/>
                </a:lnTo>
                <a:lnTo>
                  <a:pt x="5378814" y="236351"/>
                </a:lnTo>
                <a:lnTo>
                  <a:pt x="5272452" y="236351"/>
                </a:lnTo>
                <a:lnTo>
                  <a:pt x="5272452" y="306364"/>
                </a:lnTo>
                <a:lnTo>
                  <a:pt x="5378814" y="306364"/>
                </a:lnTo>
                <a:lnTo>
                  <a:pt x="5378814" y="641234"/>
                </a:lnTo>
                <a:cubicBezTo>
                  <a:pt x="5378814" y="730982"/>
                  <a:pt x="5421929" y="794416"/>
                  <a:pt x="5530511" y="794416"/>
                </a:cubicBezTo>
                <a:cubicBezTo>
                  <a:pt x="5584722" y="794416"/>
                  <a:pt x="5631325" y="776874"/>
                  <a:pt x="5649078" y="760428"/>
                </a:cubicBezTo>
                <a:lnTo>
                  <a:pt x="5623558" y="694801"/>
                </a:lnTo>
                <a:cubicBezTo>
                  <a:pt x="5623558" y="694801"/>
                  <a:pt x="5590270" y="717825"/>
                  <a:pt x="5542716" y="717825"/>
                </a:cubicBezTo>
                <a:cubicBezTo>
                  <a:pt x="5492784" y="717825"/>
                  <a:pt x="5470751" y="688222"/>
                  <a:pt x="5470751" y="626981"/>
                </a:cubicBezTo>
                <a:lnTo>
                  <a:pt x="5470751" y="306364"/>
                </a:lnTo>
                <a:lnTo>
                  <a:pt x="5634654" y="306364"/>
                </a:lnTo>
                <a:lnTo>
                  <a:pt x="5634654" y="236351"/>
                </a:lnTo>
                <a:lnTo>
                  <a:pt x="5470751" y="236351"/>
                </a:lnTo>
                <a:lnTo>
                  <a:pt x="5470751" y="83169"/>
                </a:lnTo>
                <a:moveTo>
                  <a:pt x="2397823" y="17386"/>
                </a:moveTo>
                <a:lnTo>
                  <a:pt x="2301447" y="17386"/>
                </a:lnTo>
                <a:lnTo>
                  <a:pt x="2301447" y="783452"/>
                </a:lnTo>
                <a:lnTo>
                  <a:pt x="2397823" y="783452"/>
                </a:lnTo>
                <a:lnTo>
                  <a:pt x="2397823" y="17386"/>
                </a:lnTo>
                <a:close/>
                <a:moveTo>
                  <a:pt x="8064337" y="17386"/>
                </a:moveTo>
                <a:lnTo>
                  <a:pt x="7918188" y="17386"/>
                </a:lnTo>
                <a:lnTo>
                  <a:pt x="7688979" y="634656"/>
                </a:lnTo>
                <a:lnTo>
                  <a:pt x="7458501" y="17386"/>
                </a:lnTo>
                <a:lnTo>
                  <a:pt x="7305695" y="17386"/>
                </a:lnTo>
                <a:lnTo>
                  <a:pt x="7305695" y="783452"/>
                </a:lnTo>
                <a:lnTo>
                  <a:pt x="7402071" y="783452"/>
                </a:lnTo>
                <a:lnTo>
                  <a:pt x="7402071" y="123579"/>
                </a:lnTo>
                <a:lnTo>
                  <a:pt x="7649034" y="783452"/>
                </a:lnTo>
                <a:lnTo>
                  <a:pt x="7723217" y="783452"/>
                </a:lnTo>
                <a:lnTo>
                  <a:pt x="7967961" y="122483"/>
                </a:lnTo>
                <a:lnTo>
                  <a:pt x="7967961" y="783452"/>
                </a:lnTo>
                <a:lnTo>
                  <a:pt x="8064337" y="783452"/>
                </a:lnTo>
                <a:lnTo>
                  <a:pt x="8064337" y="17386"/>
                </a:lnTo>
                <a:moveTo>
                  <a:pt x="9007646" y="716729"/>
                </a:moveTo>
                <a:cubicBezTo>
                  <a:pt x="8916819" y="716729"/>
                  <a:pt x="8855949" y="652198"/>
                  <a:pt x="8855949" y="509823"/>
                </a:cubicBezTo>
                <a:cubicBezTo>
                  <a:pt x="8855949" y="366509"/>
                  <a:pt x="8916819" y="302918"/>
                  <a:pt x="9007646" y="302918"/>
                </a:cubicBezTo>
                <a:cubicBezTo>
                  <a:pt x="9098475" y="302918"/>
                  <a:pt x="9159343" y="366352"/>
                  <a:pt x="9159343" y="509823"/>
                </a:cubicBezTo>
                <a:cubicBezTo>
                  <a:pt x="9159502" y="652198"/>
                  <a:pt x="9098475" y="716729"/>
                  <a:pt x="9007646" y="716729"/>
                </a:cubicBezTo>
                <a:moveTo>
                  <a:pt x="9249219" y="17386"/>
                </a:moveTo>
                <a:lnTo>
                  <a:pt x="9157282" y="17386"/>
                </a:lnTo>
                <a:lnTo>
                  <a:pt x="9157282" y="341292"/>
                </a:lnTo>
                <a:cubicBezTo>
                  <a:pt x="9137309" y="281147"/>
                  <a:pt x="9088646" y="225231"/>
                  <a:pt x="8992271" y="225231"/>
                </a:cubicBezTo>
                <a:cubicBezTo>
                  <a:pt x="8868155" y="225231"/>
                  <a:pt x="8759732" y="321557"/>
                  <a:pt x="8759732" y="513113"/>
                </a:cubicBezTo>
                <a:cubicBezTo>
                  <a:pt x="8759732" y="706861"/>
                  <a:pt x="8868314" y="794416"/>
                  <a:pt x="8984504" y="794416"/>
                </a:cubicBezTo>
                <a:cubicBezTo>
                  <a:pt x="9072002" y="794416"/>
                  <a:pt x="9136200" y="744139"/>
                  <a:pt x="9157282" y="672873"/>
                </a:cubicBezTo>
                <a:lnTo>
                  <a:pt x="9157282" y="714536"/>
                </a:lnTo>
                <a:cubicBezTo>
                  <a:pt x="9157282" y="739753"/>
                  <a:pt x="9159502" y="767006"/>
                  <a:pt x="9162831" y="783452"/>
                </a:cubicBezTo>
                <a:lnTo>
                  <a:pt x="9255878" y="783452"/>
                </a:lnTo>
                <a:cubicBezTo>
                  <a:pt x="9251439" y="757139"/>
                  <a:pt x="9249219" y="718922"/>
                  <a:pt x="9249219" y="669584"/>
                </a:cubicBezTo>
                <a:lnTo>
                  <a:pt x="9249219" y="17386"/>
                </a:lnTo>
                <a:moveTo>
                  <a:pt x="5784131" y="1096"/>
                </a:moveTo>
                <a:cubicBezTo>
                  <a:pt x="5747515" y="1096"/>
                  <a:pt x="5718824" y="29603"/>
                  <a:pt x="5718824" y="65627"/>
                </a:cubicBezTo>
                <a:cubicBezTo>
                  <a:pt x="5718824" y="101808"/>
                  <a:pt x="5747673" y="129061"/>
                  <a:pt x="5784131" y="129061"/>
                </a:cubicBezTo>
                <a:cubicBezTo>
                  <a:pt x="5820747" y="129061"/>
                  <a:pt x="5848329" y="101651"/>
                  <a:pt x="5848329" y="65627"/>
                </a:cubicBezTo>
                <a:cubicBezTo>
                  <a:pt x="5848487" y="29446"/>
                  <a:pt x="5820747" y="1096"/>
                  <a:pt x="5784131" y="1096"/>
                </a:cubicBezTo>
                <a:moveTo>
                  <a:pt x="9428497" y="1096"/>
                </a:moveTo>
                <a:cubicBezTo>
                  <a:pt x="9391881" y="1096"/>
                  <a:pt x="9363190" y="29603"/>
                  <a:pt x="9363190" y="65627"/>
                </a:cubicBezTo>
                <a:cubicBezTo>
                  <a:pt x="9363190" y="101808"/>
                  <a:pt x="9392040" y="129061"/>
                  <a:pt x="9428497" y="129061"/>
                </a:cubicBezTo>
                <a:cubicBezTo>
                  <a:pt x="9465114" y="129061"/>
                  <a:pt x="9492696" y="101651"/>
                  <a:pt x="9492696" y="65627"/>
                </a:cubicBezTo>
                <a:cubicBezTo>
                  <a:pt x="9492696" y="29446"/>
                  <a:pt x="9465114" y="1096"/>
                  <a:pt x="9428497" y="1096"/>
                </a:cubicBezTo>
                <a:moveTo>
                  <a:pt x="10219159" y="1096"/>
                </a:moveTo>
                <a:cubicBezTo>
                  <a:pt x="10182543" y="1096"/>
                  <a:pt x="10153852" y="29603"/>
                  <a:pt x="10153852" y="65627"/>
                </a:cubicBezTo>
                <a:cubicBezTo>
                  <a:pt x="10153852" y="101808"/>
                  <a:pt x="10182701" y="129061"/>
                  <a:pt x="10219159" y="129061"/>
                </a:cubicBezTo>
                <a:cubicBezTo>
                  <a:pt x="10255775" y="129061"/>
                  <a:pt x="10283358" y="101651"/>
                  <a:pt x="10283358" y="65627"/>
                </a:cubicBezTo>
                <a:cubicBezTo>
                  <a:pt x="10283358" y="29446"/>
                  <a:pt x="10255618" y="1096"/>
                  <a:pt x="10219159" y="1096"/>
                </a:cubicBezTo>
                <a:moveTo>
                  <a:pt x="1651545" y="800994"/>
                </a:moveTo>
                <a:cubicBezTo>
                  <a:pt x="1836529" y="800994"/>
                  <a:pt x="1908494" y="691512"/>
                  <a:pt x="1908494" y="548197"/>
                </a:cubicBezTo>
                <a:lnTo>
                  <a:pt x="1908494" y="17542"/>
                </a:lnTo>
                <a:lnTo>
                  <a:pt x="1771222" y="17542"/>
                </a:lnTo>
                <a:lnTo>
                  <a:pt x="1771222" y="583282"/>
                </a:lnTo>
                <a:cubicBezTo>
                  <a:pt x="1771222" y="675222"/>
                  <a:pt x="1735715" y="729885"/>
                  <a:pt x="1651545" y="729885"/>
                </a:cubicBezTo>
                <a:cubicBezTo>
                  <a:pt x="1568484" y="729885"/>
                  <a:pt x="1531867" y="671933"/>
                  <a:pt x="1531867" y="572318"/>
                </a:cubicBezTo>
                <a:lnTo>
                  <a:pt x="1531867" y="467221"/>
                </a:lnTo>
                <a:lnTo>
                  <a:pt x="1394595" y="501209"/>
                </a:lnTo>
                <a:lnTo>
                  <a:pt x="1394595" y="548197"/>
                </a:lnTo>
                <a:cubicBezTo>
                  <a:pt x="1394595" y="691668"/>
                  <a:pt x="1466560" y="800994"/>
                  <a:pt x="1651545" y="800994"/>
                </a:cubicBezTo>
                <a:moveTo>
                  <a:pt x="920642" y="721114"/>
                </a:moveTo>
                <a:cubicBezTo>
                  <a:pt x="814280" y="721114"/>
                  <a:pt x="748973" y="635752"/>
                  <a:pt x="748973" y="544908"/>
                </a:cubicBezTo>
                <a:cubicBezTo>
                  <a:pt x="748973" y="488052"/>
                  <a:pt x="774493" y="435425"/>
                  <a:pt x="816499" y="405979"/>
                </a:cubicBezTo>
                <a:lnTo>
                  <a:pt x="1066791" y="676319"/>
                </a:lnTo>
                <a:cubicBezTo>
                  <a:pt x="1020188" y="703572"/>
                  <a:pt x="968196" y="721114"/>
                  <a:pt x="920642" y="721114"/>
                </a:cubicBezTo>
                <a:moveTo>
                  <a:pt x="1054585" y="329388"/>
                </a:moveTo>
                <a:cubicBezTo>
                  <a:pt x="1144304" y="329388"/>
                  <a:pt x="1199625" y="380762"/>
                  <a:pt x="1199625" y="469413"/>
                </a:cubicBezTo>
                <a:cubicBezTo>
                  <a:pt x="1199625" y="508884"/>
                  <a:pt x="1188529" y="549294"/>
                  <a:pt x="1164118" y="586571"/>
                </a:cubicBezTo>
                <a:lnTo>
                  <a:pt x="947114" y="350220"/>
                </a:lnTo>
                <a:cubicBezTo>
                  <a:pt x="985949" y="334870"/>
                  <a:pt x="1023517" y="329388"/>
                  <a:pt x="1054585" y="329388"/>
                </a:cubicBezTo>
                <a:moveTo>
                  <a:pt x="920642" y="57952"/>
                </a:moveTo>
                <a:cubicBezTo>
                  <a:pt x="985949" y="57952"/>
                  <a:pt x="1024785" y="95230"/>
                  <a:pt x="1024785" y="163050"/>
                </a:cubicBezTo>
                <a:cubicBezTo>
                  <a:pt x="1024785" y="225387"/>
                  <a:pt x="993717" y="284593"/>
                  <a:pt x="917313" y="318424"/>
                </a:cubicBezTo>
                <a:lnTo>
                  <a:pt x="869760" y="265954"/>
                </a:lnTo>
                <a:cubicBezTo>
                  <a:pt x="827595" y="220062"/>
                  <a:pt x="815548" y="191556"/>
                  <a:pt x="815548" y="157568"/>
                </a:cubicBezTo>
                <a:cubicBezTo>
                  <a:pt x="815390" y="94133"/>
                  <a:pt x="856286" y="57952"/>
                  <a:pt x="920642" y="57952"/>
                </a:cubicBezTo>
                <a:moveTo>
                  <a:pt x="1198515" y="623692"/>
                </a:moveTo>
                <a:cubicBezTo>
                  <a:pt x="1258274" y="553679"/>
                  <a:pt x="1292672" y="477088"/>
                  <a:pt x="1292672" y="410208"/>
                </a:cubicBezTo>
                <a:cubicBezTo>
                  <a:pt x="1292672" y="327039"/>
                  <a:pt x="1236241" y="271279"/>
                  <a:pt x="1147632" y="271279"/>
                </a:cubicBezTo>
                <a:cubicBezTo>
                  <a:pt x="1101188" y="271279"/>
                  <a:pt x="1049038" y="284436"/>
                  <a:pt x="1014799" y="297593"/>
                </a:cubicBezTo>
                <a:lnTo>
                  <a:pt x="1012580" y="293207"/>
                </a:lnTo>
                <a:cubicBezTo>
                  <a:pt x="1096750" y="248412"/>
                  <a:pt x="1132257" y="206749"/>
                  <a:pt x="1132257" y="148796"/>
                </a:cubicBezTo>
                <a:cubicBezTo>
                  <a:pt x="1132257" y="65627"/>
                  <a:pt x="1056963" y="0"/>
                  <a:pt x="923971" y="0"/>
                </a:cubicBezTo>
                <a:cubicBezTo>
                  <a:pt x="771165" y="0"/>
                  <a:pt x="695871" y="84266"/>
                  <a:pt x="695871" y="189363"/>
                </a:cubicBezTo>
                <a:cubicBezTo>
                  <a:pt x="695871" y="246219"/>
                  <a:pt x="720282" y="303231"/>
                  <a:pt x="784480" y="372148"/>
                </a:cubicBezTo>
                <a:lnTo>
                  <a:pt x="785589" y="374340"/>
                </a:lnTo>
                <a:cubicBezTo>
                  <a:pt x="677008" y="425714"/>
                  <a:pt x="627235" y="508884"/>
                  <a:pt x="627235" y="594246"/>
                </a:cubicBezTo>
                <a:cubicBezTo>
                  <a:pt x="627235" y="707018"/>
                  <a:pt x="714734" y="801151"/>
                  <a:pt x="849787" y="801151"/>
                </a:cubicBezTo>
                <a:cubicBezTo>
                  <a:pt x="927300" y="801151"/>
                  <a:pt x="1018128" y="769356"/>
                  <a:pt x="1100079" y="712500"/>
                </a:cubicBezTo>
                <a:lnTo>
                  <a:pt x="1166496" y="783609"/>
                </a:lnTo>
                <a:lnTo>
                  <a:pt x="1340384" y="783609"/>
                </a:lnTo>
                <a:lnTo>
                  <a:pt x="1340384" y="778127"/>
                </a:lnTo>
                <a:lnTo>
                  <a:pt x="1198515" y="623692"/>
                </a:lnTo>
                <a:close/>
                <a:moveTo>
                  <a:pt x="256949" y="800994"/>
                </a:moveTo>
                <a:cubicBezTo>
                  <a:pt x="441934" y="800994"/>
                  <a:pt x="513898" y="691512"/>
                  <a:pt x="513898" y="548197"/>
                </a:cubicBezTo>
                <a:lnTo>
                  <a:pt x="513898" y="17542"/>
                </a:lnTo>
                <a:lnTo>
                  <a:pt x="376626" y="17542"/>
                </a:lnTo>
                <a:lnTo>
                  <a:pt x="376626" y="583282"/>
                </a:lnTo>
                <a:cubicBezTo>
                  <a:pt x="376626" y="675222"/>
                  <a:pt x="341120" y="729885"/>
                  <a:pt x="256949" y="729885"/>
                </a:cubicBezTo>
                <a:cubicBezTo>
                  <a:pt x="173889" y="729885"/>
                  <a:pt x="137272" y="671933"/>
                  <a:pt x="137272" y="572318"/>
                </a:cubicBezTo>
                <a:lnTo>
                  <a:pt x="137272" y="467221"/>
                </a:lnTo>
                <a:lnTo>
                  <a:pt x="0" y="501209"/>
                </a:lnTo>
                <a:lnTo>
                  <a:pt x="0" y="548197"/>
                </a:lnTo>
                <a:cubicBezTo>
                  <a:pt x="0" y="691668"/>
                  <a:pt x="71965" y="800994"/>
                  <a:pt x="256949" y="800994"/>
                </a:cubicBezTo>
              </a:path>
            </a:pathLst>
          </a:custGeom>
          <a:solidFill>
            <a:schemeClr val="accent1"/>
          </a:solidFill>
          <a:ln w="15840" cap="flat">
            <a:noFill/>
            <a:prstDash val="solid"/>
            <a:miter/>
          </a:ln>
        </p:spPr>
        <p:txBody>
          <a:bodyPr rtlCol="0" anchor="ctr"/>
          <a:lstStyle/>
          <a:p>
            <a:endParaRPr lang="en-GB"/>
          </a:p>
        </p:txBody>
      </p:sp>
      <p:sp>
        <p:nvSpPr>
          <p:cNvPr id="2" name="Title Placeholder 1">
            <a:extLst>
              <a:ext uri="{FF2B5EF4-FFF2-40B4-BE49-F238E27FC236}">
                <a16:creationId xmlns:a16="http://schemas.microsoft.com/office/drawing/2014/main" id="{7AD3AC25-83CD-60B4-726C-FF80D1E34156}"/>
              </a:ext>
            </a:extLst>
          </p:cNvPr>
          <p:cNvSpPr>
            <a:spLocks noGrp="1"/>
          </p:cNvSpPr>
          <p:nvPr>
            <p:ph type="title"/>
          </p:nvPr>
        </p:nvSpPr>
        <p:spPr>
          <a:xfrm>
            <a:off x="288303" y="262267"/>
            <a:ext cx="9649446" cy="468590"/>
          </a:xfrm>
          <a:prstGeom prst="rect">
            <a:avLst/>
          </a:prstGeom>
        </p:spPr>
        <p:txBody>
          <a:bodyPr vert="horz" wrap="square" lIns="0" tIns="0" rIns="0" bIns="0" rtlCol="0" anchor="t">
            <a:spAutoFit/>
          </a:bodyPr>
          <a:lstStyle/>
          <a:p>
            <a:r>
              <a:rPr lang="en-GB"/>
              <a:t>Click to edit Master title style</a:t>
            </a:r>
          </a:p>
        </p:txBody>
      </p:sp>
      <p:sp>
        <p:nvSpPr>
          <p:cNvPr id="3" name="Text Placeholder 2">
            <a:extLst>
              <a:ext uri="{FF2B5EF4-FFF2-40B4-BE49-F238E27FC236}">
                <a16:creationId xmlns:a16="http://schemas.microsoft.com/office/drawing/2014/main" id="{FB6C014F-3AB8-1D05-B6D7-A26746AAF1A0}"/>
              </a:ext>
            </a:extLst>
          </p:cNvPr>
          <p:cNvSpPr>
            <a:spLocks noGrp="1"/>
          </p:cNvSpPr>
          <p:nvPr>
            <p:ph type="body" idx="1"/>
          </p:nvPr>
        </p:nvSpPr>
        <p:spPr>
          <a:xfrm>
            <a:off x="289384" y="1822451"/>
            <a:ext cx="11610516" cy="3943349"/>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C2DB68EF-BA48-F4BC-BE79-97134696D63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6" name="Slide Number Placeholder 5">
            <a:extLst>
              <a:ext uri="{FF2B5EF4-FFF2-40B4-BE49-F238E27FC236}">
                <a16:creationId xmlns:a16="http://schemas.microsoft.com/office/drawing/2014/main" id="{150AF38A-4788-8D76-5A2D-056814C2D2C7}"/>
              </a:ext>
            </a:extLst>
          </p:cNvPr>
          <p:cNvSpPr>
            <a:spLocks noGrp="1"/>
          </p:cNvSpPr>
          <p:nvPr>
            <p:ph type="sldNum" sz="quarter" idx="4"/>
          </p:nvPr>
        </p:nvSpPr>
        <p:spPr>
          <a:xfrm>
            <a:off x="11581942" y="6433878"/>
            <a:ext cx="320674" cy="153463"/>
          </a:xfrm>
          <a:prstGeom prst="rect">
            <a:avLst/>
          </a:prstGeom>
        </p:spPr>
        <p:txBody>
          <a:bodyPr vert="horz" lIns="0" tIns="0" rIns="0" bIns="0" rtlCol="0" anchor="ctr"/>
          <a:lstStyle>
            <a:lvl1pPr algn="r">
              <a:lnSpc>
                <a:spcPct val="110000"/>
              </a:lnSpc>
              <a:spcBef>
                <a:spcPts val="600"/>
              </a:spcBef>
              <a:spcAft>
                <a:spcPts val="600"/>
              </a:spcAft>
              <a:defRPr sz="900" b="0" i="0">
                <a:solidFill>
                  <a:schemeClr val="tx1"/>
                </a:solidFill>
                <a:latin typeface="+mn-lt"/>
              </a:defRPr>
            </a:lvl1pPr>
          </a:lstStyle>
          <a:p>
            <a:fld id="{AEC8D767-5246-2244-A4A3-B8AFB218393C}" type="slidenum">
              <a:rPr lang="en-GB" smtClean="0"/>
              <a:pPr/>
              <a:t>‹#›</a:t>
            </a:fld>
            <a:endParaRPr lang="en-GB"/>
          </a:p>
        </p:txBody>
      </p:sp>
    </p:spTree>
    <p:extLst>
      <p:ext uri="{BB962C8B-B14F-4D97-AF65-F5344CB8AC3E}">
        <p14:creationId xmlns:p14="http://schemas.microsoft.com/office/powerpoint/2010/main" val="4087158351"/>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 id="2147483801" r:id="rId49"/>
    <p:sldLayoutId id="2147483802" r:id="rId50"/>
    <p:sldLayoutId id="2147483803" r:id="rId51"/>
    <p:sldLayoutId id="2147483804" r:id="rId52"/>
    <p:sldLayoutId id="2147483805" r:id="rId53"/>
    <p:sldLayoutId id="2147483806" r:id="rId54"/>
    <p:sldLayoutId id="2147483807" r:id="rId55"/>
    <p:sldLayoutId id="2147483808" r:id="rId56"/>
  </p:sldLayoutIdLst>
  <p:hf hdr="0" ftr="0" dt="0"/>
  <p:txStyles>
    <p:titleStyle>
      <a:lvl1pPr algn="l" defTabSz="914400" rtl="0" eaLnBrk="1" latinLnBrk="0" hangingPunct="1">
        <a:lnSpc>
          <a:spcPct val="85000"/>
        </a:lnSpc>
        <a:spcBef>
          <a:spcPts val="600"/>
        </a:spcBef>
        <a:spcAft>
          <a:spcPts val="600"/>
        </a:spcAft>
        <a:buNone/>
        <a:defRPr sz="3500" b="0" i="0" kern="1200" spc="0" baseline="0">
          <a:solidFill>
            <a:schemeClr val="accent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8">
          <p15:clr>
            <a:srgbClr val="FDE53C"/>
          </p15:clr>
        </p15:guide>
        <p15:guide id="2" pos="181">
          <p15:clr>
            <a:srgbClr val="FDE53C"/>
          </p15:clr>
        </p15:guide>
        <p15:guide id="3" pos="708">
          <p15:clr>
            <a:srgbClr val="FDE53C"/>
          </p15:clr>
        </p15:guide>
        <p15:guide id="4" pos="798">
          <p15:clr>
            <a:srgbClr val="FDE53C"/>
          </p15:clr>
        </p15:guide>
        <p15:guide id="5" pos="1325">
          <p15:clr>
            <a:srgbClr val="FDE53C"/>
          </p15:clr>
        </p15:guide>
        <p15:guide id="6" pos="1416">
          <p15:clr>
            <a:srgbClr val="FDE53C"/>
          </p15:clr>
        </p15:guide>
        <p15:guide id="7" pos="1942">
          <p15:clr>
            <a:srgbClr val="FDE53C"/>
          </p15:clr>
        </p15:guide>
        <p15:guide id="8" pos="2032">
          <p15:clr>
            <a:srgbClr val="FDE53C"/>
          </p15:clr>
        </p15:guide>
        <p15:guide id="9" pos="2559">
          <p15:clr>
            <a:srgbClr val="FDE53C"/>
          </p15:clr>
        </p15:guide>
        <p15:guide id="10" pos="2650">
          <p15:clr>
            <a:srgbClr val="FDE53C"/>
          </p15:clr>
        </p15:guide>
        <p15:guide id="11" pos="3176">
          <p15:clr>
            <a:srgbClr val="FDE53C"/>
          </p15:clr>
        </p15:guide>
        <p15:guide id="12" pos="3264">
          <p15:clr>
            <a:srgbClr val="FDE53C"/>
          </p15:clr>
        </p15:guide>
        <p15:guide id="13" pos="3793">
          <p15:clr>
            <a:srgbClr val="FDE53C"/>
          </p15:clr>
        </p15:guide>
        <p15:guide id="14" pos="3884">
          <p15:clr>
            <a:srgbClr val="FDE53C"/>
          </p15:clr>
        </p15:guide>
        <p15:guide id="15" pos="4411">
          <p15:clr>
            <a:srgbClr val="FDE53C"/>
          </p15:clr>
        </p15:guide>
        <p15:guide id="16" pos="4501">
          <p15:clr>
            <a:srgbClr val="FDE53C"/>
          </p15:clr>
        </p15:guide>
        <p15:guide id="17" pos="5028">
          <p15:clr>
            <a:srgbClr val="FDE53C"/>
          </p15:clr>
        </p15:guide>
        <p15:guide id="18" pos="5118">
          <p15:clr>
            <a:srgbClr val="FDE53C"/>
          </p15:clr>
        </p15:guide>
        <p15:guide id="19" pos="5645">
          <p15:clr>
            <a:srgbClr val="FDE53C"/>
          </p15:clr>
        </p15:guide>
        <p15:guide id="20" pos="5735">
          <p15:clr>
            <a:srgbClr val="FDE53C"/>
          </p15:clr>
        </p15:guide>
        <p15:guide id="21" pos="6262">
          <p15:clr>
            <a:srgbClr val="FDE53C"/>
          </p15:clr>
        </p15:guide>
        <p15:guide id="22" pos="6352">
          <p15:clr>
            <a:srgbClr val="FDE53C"/>
          </p15:clr>
        </p15:guide>
        <p15:guide id="23" pos="6879">
          <p15:clr>
            <a:srgbClr val="FDE53C"/>
          </p15:clr>
        </p15:guide>
        <p15:guide id="24" pos="6970">
          <p15:clr>
            <a:srgbClr val="FDE53C"/>
          </p15:clr>
        </p15:guide>
        <p15:guide id="25" pos="7496">
          <p15:clr>
            <a:srgbClr val="FDE53C"/>
          </p15:clr>
        </p15:guide>
        <p15:guide id="28" orient="horz" pos="1382">
          <p15:clr>
            <a:srgbClr val="FDE53C"/>
          </p15:clr>
        </p15:guide>
        <p15:guide id="29" orient="horz" pos="1473">
          <p15:clr>
            <a:srgbClr val="FDE53C"/>
          </p15:clr>
        </p15:guide>
        <p15:guide id="30" orient="horz" pos="2024">
          <p15:clr>
            <a:srgbClr val="FDE53C"/>
          </p15:clr>
        </p15:guide>
        <p15:guide id="31" orient="horz" pos="2115">
          <p15:clr>
            <a:srgbClr val="FDE53C"/>
          </p15:clr>
        </p15:guide>
        <p15:guide id="32" orient="horz" pos="2666">
          <p15:clr>
            <a:srgbClr val="FDE53C"/>
          </p15:clr>
        </p15:guide>
        <p15:guide id="33" orient="horz" pos="2757">
          <p15:clr>
            <a:srgbClr val="FDE53C"/>
          </p15:clr>
        </p15:guide>
        <p15:guide id="34" orient="horz" pos="3308">
          <p15:clr>
            <a:srgbClr val="FDE53C"/>
          </p15:clr>
        </p15:guide>
        <p15:guide id="35" orient="horz" pos="3398">
          <p15:clr>
            <a:srgbClr val="FDE53C"/>
          </p15:clr>
        </p15:guide>
        <p15:guide id="36" orient="horz" pos="3954">
          <p15:clr>
            <a:srgbClr val="FDE53C"/>
          </p15:clr>
        </p15:guide>
        <p15:guide id="37" orient="horz" pos="4044">
          <p15:clr>
            <a:srgbClr val="FDE53C"/>
          </p15:clr>
        </p15:guide>
        <p15:guide id="38" orient="horz" pos="4131">
          <p15:clr>
            <a:srgbClr val="FDE53C"/>
          </p15:clr>
        </p15:guide>
        <p15:guide id="39" orient="horz" pos="738">
          <p15:clr>
            <a:srgbClr val="FDE53C"/>
          </p15:clr>
        </p15:guide>
        <p15:guide id="40" orient="horz" pos="828">
          <p15:clr>
            <a:srgbClr val="FDE53C"/>
          </p15:clr>
        </p15:guide>
        <p15:guide id="41" orient="horz" pos="1060">
          <p15:clr>
            <a:srgbClr val="FDE53C"/>
          </p15:clr>
        </p15:guide>
        <p15:guide id="42" orient="horz" pos="1148">
          <p15:clr>
            <a:srgbClr val="FDE53C"/>
          </p15:clr>
        </p15:guide>
        <p15:guide id="43" orient="horz" pos="1702">
          <p15:clr>
            <a:srgbClr val="FDE53C"/>
          </p15:clr>
        </p15:guide>
        <p15:guide id="44" orient="horz" pos="1794">
          <p15:clr>
            <a:srgbClr val="FDE53C"/>
          </p15:clr>
        </p15:guide>
        <p15:guide id="45" orient="horz" pos="2346">
          <p15:clr>
            <a:srgbClr val="FDE53C"/>
          </p15:clr>
        </p15:guide>
        <p15:guide id="46" orient="horz" pos="2436">
          <p15:clr>
            <a:srgbClr val="FDE53C"/>
          </p15:clr>
        </p15:guide>
        <p15:guide id="47" orient="horz" pos="2990">
          <p15:clr>
            <a:srgbClr val="FDE53C"/>
          </p15:clr>
        </p15:guide>
        <p15:guide id="48" orient="horz" pos="3080">
          <p15:clr>
            <a:srgbClr val="FDE53C"/>
          </p15:clr>
        </p15:guide>
        <p15:guide id="49" orient="horz" pos="3632">
          <p15:clr>
            <a:srgbClr val="FDE53C"/>
          </p15:clr>
        </p15:guide>
        <p15:guide id="50" orient="horz" pos="3722">
          <p15:clr>
            <a:srgbClr val="FDE53C"/>
          </p15:clr>
        </p15:guide>
        <p15:guide id="51" orient="horz" pos="380">
          <p15:clr>
            <a:srgbClr val="547EBF"/>
          </p15:clr>
        </p15:guide>
        <p15:guide id="52" pos="7172">
          <p15:clr>
            <a:srgbClr val="547EBF"/>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D3AC25-83CD-60B4-726C-FF80D1E34156}"/>
              </a:ext>
            </a:extLst>
          </p:cNvPr>
          <p:cNvSpPr>
            <a:spLocks noGrp="1"/>
          </p:cNvSpPr>
          <p:nvPr>
            <p:ph type="title"/>
          </p:nvPr>
        </p:nvSpPr>
        <p:spPr>
          <a:xfrm>
            <a:off x="288303" y="262267"/>
            <a:ext cx="9649446" cy="468590"/>
          </a:xfrm>
          <a:prstGeom prst="rect">
            <a:avLst/>
          </a:prstGeom>
        </p:spPr>
        <p:txBody>
          <a:bodyPr vert="horz" wrap="square" lIns="0" tIns="0" rIns="0" bIns="0" rtlCol="0" anchor="t">
            <a:spAutoFit/>
          </a:bodyPr>
          <a:lstStyle/>
          <a:p>
            <a:r>
              <a:rPr lang="en-GB"/>
              <a:t>Click to edit Master title style</a:t>
            </a:r>
          </a:p>
        </p:txBody>
      </p:sp>
      <p:sp>
        <p:nvSpPr>
          <p:cNvPr id="3" name="Text Placeholder 2">
            <a:extLst>
              <a:ext uri="{FF2B5EF4-FFF2-40B4-BE49-F238E27FC236}">
                <a16:creationId xmlns:a16="http://schemas.microsoft.com/office/drawing/2014/main" id="{FB6C014F-3AB8-1D05-B6D7-A26746AAF1A0}"/>
              </a:ext>
            </a:extLst>
          </p:cNvPr>
          <p:cNvSpPr>
            <a:spLocks noGrp="1"/>
          </p:cNvSpPr>
          <p:nvPr>
            <p:ph type="body" idx="1"/>
          </p:nvPr>
        </p:nvSpPr>
        <p:spPr>
          <a:xfrm>
            <a:off x="289384" y="1822451"/>
            <a:ext cx="11610516" cy="3943349"/>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C2DB68EF-BA48-F4BC-BE79-97134696D633}"/>
              </a:ext>
            </a:extLst>
          </p:cNvPr>
          <p:cNvSpPr>
            <a:spLocks noGrp="1"/>
          </p:cNvSpPr>
          <p:nvPr>
            <p:ph type="ftr" sz="quarter" idx="3"/>
          </p:nvPr>
        </p:nvSpPr>
        <p:spPr>
          <a:xfrm>
            <a:off x="288259" y="5868000"/>
            <a:ext cx="11610516" cy="304122"/>
          </a:xfrm>
          <a:prstGeom prst="rect">
            <a:avLst/>
          </a:prstGeom>
        </p:spPr>
        <p:txBody>
          <a:bodyPr vert="horz" wrap="square" lIns="0" tIns="0" rIns="0" bIns="0" rtlCol="0" anchor="b" anchorCtr="0">
            <a:spAutoFit/>
          </a:bodyPr>
          <a:lstStyle>
            <a:lvl1pPr algn="l">
              <a:lnSpc>
                <a:spcPct val="110000"/>
              </a:lnSpc>
              <a:spcBef>
                <a:spcPts val="600"/>
              </a:spcBef>
              <a:spcAft>
                <a:spcPts val="600"/>
              </a:spcAft>
              <a:defRPr sz="800" b="0" i="0">
                <a:solidFill>
                  <a:schemeClr val="tx1"/>
                </a:solidFill>
                <a:latin typeface="+mn-lt"/>
              </a:defRPr>
            </a:lvl1pPr>
          </a:lstStyle>
          <a:p>
            <a:pPr>
              <a:spcBef>
                <a:spcPts val="0"/>
              </a:spcBef>
              <a:spcAft>
                <a:spcPts val="300"/>
              </a:spcAft>
            </a:pPr>
            <a:r>
              <a:rPr lang="en-US" b="0" i="0">
                <a:effectLst/>
              </a:rPr>
              <a:t>Slide legal disclaimer goes here if required
Slide footer goes here if required. Turn off globally using the Header/Footer function (under the Insert menu).</a:t>
            </a:r>
          </a:p>
        </p:txBody>
      </p:sp>
      <p:sp>
        <p:nvSpPr>
          <p:cNvPr id="6" name="Slide Number Placeholder 5">
            <a:extLst>
              <a:ext uri="{FF2B5EF4-FFF2-40B4-BE49-F238E27FC236}">
                <a16:creationId xmlns:a16="http://schemas.microsoft.com/office/drawing/2014/main" id="{150AF38A-4788-8D76-5A2D-056814C2D2C7}"/>
              </a:ext>
            </a:extLst>
          </p:cNvPr>
          <p:cNvSpPr>
            <a:spLocks noGrp="1"/>
          </p:cNvSpPr>
          <p:nvPr>
            <p:ph type="sldNum" sz="quarter" idx="4"/>
          </p:nvPr>
        </p:nvSpPr>
        <p:spPr>
          <a:xfrm>
            <a:off x="11581942" y="6433878"/>
            <a:ext cx="320674" cy="153463"/>
          </a:xfrm>
          <a:prstGeom prst="rect">
            <a:avLst/>
          </a:prstGeom>
        </p:spPr>
        <p:txBody>
          <a:bodyPr vert="horz" lIns="0" tIns="0" rIns="0" bIns="0" rtlCol="0" anchor="ctr"/>
          <a:lstStyle>
            <a:lvl1pPr algn="r">
              <a:lnSpc>
                <a:spcPct val="110000"/>
              </a:lnSpc>
              <a:spcBef>
                <a:spcPts val="600"/>
              </a:spcBef>
              <a:spcAft>
                <a:spcPts val="600"/>
              </a:spcAft>
              <a:defRPr sz="900" b="0" i="0">
                <a:solidFill>
                  <a:schemeClr val="tx1"/>
                </a:solidFill>
                <a:latin typeface="+mn-lt"/>
              </a:defRPr>
            </a:lvl1pPr>
          </a:lstStyle>
          <a:p>
            <a:fld id="{AEC8D767-5246-2244-A4A3-B8AFB218393C}" type="slidenum">
              <a:rPr lang="en-GB" smtClean="0"/>
              <a:pPr/>
              <a:t>‹#›</a:t>
            </a:fld>
            <a:endParaRPr lang="en-GB"/>
          </a:p>
        </p:txBody>
      </p:sp>
      <p:sp>
        <p:nvSpPr>
          <p:cNvPr id="7" name="Graphic 8">
            <a:extLst>
              <a:ext uri="{FF2B5EF4-FFF2-40B4-BE49-F238E27FC236}">
                <a16:creationId xmlns:a16="http://schemas.microsoft.com/office/drawing/2014/main" id="{71D9F931-ED36-50EC-E2EC-55287206CF4F}"/>
              </a:ext>
            </a:extLst>
          </p:cNvPr>
          <p:cNvSpPr>
            <a:spLocks noChangeAspect="1"/>
          </p:cNvSpPr>
          <p:nvPr userDrawn="1"/>
        </p:nvSpPr>
        <p:spPr>
          <a:xfrm>
            <a:off x="287338" y="6416675"/>
            <a:ext cx="352800" cy="149403"/>
          </a:xfrm>
          <a:custGeom>
            <a:avLst/>
            <a:gdLst>
              <a:gd name="connsiteX0" fmla="*/ 5699846 w 6586631"/>
              <a:gd name="connsiteY0" fmla="*/ 2789294 h 2789293"/>
              <a:gd name="connsiteX1" fmla="*/ 6586632 w 6586631"/>
              <a:gd name="connsiteY1" fmla="*/ 1909153 h 2789293"/>
              <a:gd name="connsiteX2" fmla="*/ 6586632 w 6586631"/>
              <a:gd name="connsiteY2" fmla="*/ 60980 h 2789293"/>
              <a:gd name="connsiteX3" fmla="*/ 6112656 w 6586631"/>
              <a:gd name="connsiteY3" fmla="*/ 60980 h 2789293"/>
              <a:gd name="connsiteX4" fmla="*/ 6112656 w 6586631"/>
              <a:gd name="connsiteY4" fmla="*/ 2031114 h 2789293"/>
              <a:gd name="connsiteX5" fmla="*/ 5699846 w 6586631"/>
              <a:gd name="connsiteY5" fmla="*/ 2541669 h 2789293"/>
              <a:gd name="connsiteX6" fmla="*/ 5287036 w 6586631"/>
              <a:gd name="connsiteY6" fmla="*/ 1992847 h 2789293"/>
              <a:gd name="connsiteX7" fmla="*/ 5287036 w 6586631"/>
              <a:gd name="connsiteY7" fmla="*/ 1627212 h 2789293"/>
              <a:gd name="connsiteX8" fmla="*/ 4813060 w 6586631"/>
              <a:gd name="connsiteY8" fmla="*/ 1745222 h 2789293"/>
              <a:gd name="connsiteX9" fmla="*/ 4813060 w 6586631"/>
              <a:gd name="connsiteY9" fmla="*/ 1909153 h 2789293"/>
              <a:gd name="connsiteX10" fmla="*/ 5699846 w 6586631"/>
              <a:gd name="connsiteY10" fmla="*/ 2789294 h 2789293"/>
              <a:gd name="connsiteX11" fmla="*/ 3177175 w 6586631"/>
              <a:gd name="connsiteY11" fmla="*/ 2511056 h 2789293"/>
              <a:gd name="connsiteX12" fmla="*/ 2584828 w 6586631"/>
              <a:gd name="connsiteY12" fmla="*/ 1897549 h 2789293"/>
              <a:gd name="connsiteX13" fmla="*/ 2817854 w 6586631"/>
              <a:gd name="connsiteY13" fmla="*/ 1413657 h 2789293"/>
              <a:gd name="connsiteX14" fmla="*/ 3681610 w 6586631"/>
              <a:gd name="connsiteY14" fmla="*/ 2354778 h 2789293"/>
              <a:gd name="connsiteX15" fmla="*/ 3177175 w 6586631"/>
              <a:gd name="connsiteY15" fmla="*/ 2511056 h 2789293"/>
              <a:gd name="connsiteX16" fmla="*/ 3639512 w 6586631"/>
              <a:gd name="connsiteY16" fmla="*/ 1147022 h 2789293"/>
              <a:gd name="connsiteX17" fmla="*/ 4140232 w 6586631"/>
              <a:gd name="connsiteY17" fmla="*/ 1634865 h 2789293"/>
              <a:gd name="connsiteX18" fmla="*/ 4017900 w 6586631"/>
              <a:gd name="connsiteY18" fmla="*/ 2042717 h 2789293"/>
              <a:gd name="connsiteX19" fmla="*/ 3268800 w 6586631"/>
              <a:gd name="connsiteY19" fmla="*/ 1219359 h 2789293"/>
              <a:gd name="connsiteX20" fmla="*/ 3639512 w 6586631"/>
              <a:gd name="connsiteY20" fmla="*/ 1147022 h 2789293"/>
              <a:gd name="connsiteX21" fmla="*/ 3177175 w 6586631"/>
              <a:gd name="connsiteY21" fmla="*/ 201951 h 2789293"/>
              <a:gd name="connsiteX22" fmla="*/ 3536495 w 6586631"/>
              <a:gd name="connsiteY22" fmla="*/ 567833 h 2789293"/>
              <a:gd name="connsiteX23" fmla="*/ 3165783 w 6586631"/>
              <a:gd name="connsiteY23" fmla="*/ 1109002 h 2789293"/>
              <a:gd name="connsiteX24" fmla="*/ 3001353 w 6586631"/>
              <a:gd name="connsiteY24" fmla="*/ 926061 h 2789293"/>
              <a:gd name="connsiteX25" fmla="*/ 2814140 w 6586631"/>
              <a:gd name="connsiteY25" fmla="*/ 548823 h 2789293"/>
              <a:gd name="connsiteX26" fmla="*/ 3177175 w 6586631"/>
              <a:gd name="connsiteY26" fmla="*/ 201951 h 2789293"/>
              <a:gd name="connsiteX27" fmla="*/ 4136518 w 6586631"/>
              <a:gd name="connsiteY27" fmla="*/ 2172084 h 2789293"/>
              <a:gd name="connsiteX28" fmla="*/ 4461417 w 6586631"/>
              <a:gd name="connsiteY28" fmla="*/ 1428964 h 2789293"/>
              <a:gd name="connsiteX29" fmla="*/ 3960696 w 6586631"/>
              <a:gd name="connsiteY29" fmla="*/ 945071 h 2789293"/>
              <a:gd name="connsiteX30" fmla="*/ 3502073 w 6586631"/>
              <a:gd name="connsiteY30" fmla="*/ 1036418 h 2789293"/>
              <a:gd name="connsiteX31" fmla="*/ 3494397 w 6586631"/>
              <a:gd name="connsiteY31" fmla="*/ 1021112 h 2789293"/>
              <a:gd name="connsiteX32" fmla="*/ 3907206 w 6586631"/>
              <a:gd name="connsiteY32" fmla="*/ 518209 h 2789293"/>
              <a:gd name="connsiteX33" fmla="*/ 3188566 w 6586631"/>
              <a:gd name="connsiteY33" fmla="*/ 0 h 2789293"/>
              <a:gd name="connsiteX34" fmla="*/ 2401082 w 6586631"/>
              <a:gd name="connsiteY34" fmla="*/ 659180 h 2789293"/>
              <a:gd name="connsiteX35" fmla="*/ 2706913 w 6586631"/>
              <a:gd name="connsiteY35" fmla="*/ 1295646 h 2789293"/>
              <a:gd name="connsiteX36" fmla="*/ 2710628 w 6586631"/>
              <a:gd name="connsiteY36" fmla="*/ 1303300 h 2789293"/>
              <a:gd name="connsiteX37" fmla="*/ 2164094 w 6586631"/>
              <a:gd name="connsiteY37" fmla="*/ 2069134 h 2789293"/>
              <a:gd name="connsiteX38" fmla="*/ 2932262 w 6586631"/>
              <a:gd name="connsiteY38" fmla="*/ 2789294 h 2789293"/>
              <a:gd name="connsiteX39" fmla="*/ 3796018 w 6586631"/>
              <a:gd name="connsiteY39" fmla="*/ 2480689 h 2789293"/>
              <a:gd name="connsiteX40" fmla="*/ 4025329 w 6586631"/>
              <a:gd name="connsiteY40" fmla="*/ 2728314 h 2789293"/>
              <a:gd name="connsiteX41" fmla="*/ 4625352 w 6586631"/>
              <a:gd name="connsiteY41" fmla="*/ 2728314 h 2789293"/>
              <a:gd name="connsiteX42" fmla="*/ 4625352 w 6586631"/>
              <a:gd name="connsiteY42" fmla="*/ 2709303 h 2789293"/>
              <a:gd name="connsiteX43" fmla="*/ 4136518 w 6586631"/>
              <a:gd name="connsiteY43" fmla="*/ 2172084 h 2789293"/>
              <a:gd name="connsiteX44" fmla="*/ 886786 w 6586631"/>
              <a:gd name="connsiteY44" fmla="*/ 2789294 h 2789293"/>
              <a:gd name="connsiteX45" fmla="*/ 1773572 w 6586631"/>
              <a:gd name="connsiteY45" fmla="*/ 1909153 h 2789293"/>
              <a:gd name="connsiteX46" fmla="*/ 1773572 w 6586631"/>
              <a:gd name="connsiteY46" fmla="*/ 60980 h 2789293"/>
              <a:gd name="connsiteX47" fmla="*/ 1299596 w 6586631"/>
              <a:gd name="connsiteY47" fmla="*/ 60980 h 2789293"/>
              <a:gd name="connsiteX48" fmla="*/ 1299596 w 6586631"/>
              <a:gd name="connsiteY48" fmla="*/ 2031114 h 2789293"/>
              <a:gd name="connsiteX49" fmla="*/ 886786 w 6586631"/>
              <a:gd name="connsiteY49" fmla="*/ 2541669 h 2789293"/>
              <a:gd name="connsiteX50" fmla="*/ 473976 w 6586631"/>
              <a:gd name="connsiteY50" fmla="*/ 1992847 h 2789293"/>
              <a:gd name="connsiteX51" fmla="*/ 473976 w 6586631"/>
              <a:gd name="connsiteY51" fmla="*/ 1627212 h 2789293"/>
              <a:gd name="connsiteX52" fmla="*/ 0 w 6586631"/>
              <a:gd name="connsiteY52" fmla="*/ 1745222 h 2789293"/>
              <a:gd name="connsiteX53" fmla="*/ 0 w 6586631"/>
              <a:gd name="connsiteY53" fmla="*/ 1909153 h 2789293"/>
              <a:gd name="connsiteX54" fmla="*/ 886786 w 6586631"/>
              <a:gd name="connsiteY54" fmla="*/ 2789294 h 2789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586631" h="2789293">
                <a:moveTo>
                  <a:pt x="5699846" y="2789294"/>
                </a:moveTo>
                <a:cubicBezTo>
                  <a:pt x="6338253" y="2789294"/>
                  <a:pt x="6586632" y="2408105"/>
                  <a:pt x="6586632" y="1909153"/>
                </a:cubicBezTo>
                <a:lnTo>
                  <a:pt x="6586632" y="60980"/>
                </a:lnTo>
                <a:lnTo>
                  <a:pt x="6112656" y="60980"/>
                </a:lnTo>
                <a:lnTo>
                  <a:pt x="6112656" y="2031114"/>
                </a:lnTo>
                <a:cubicBezTo>
                  <a:pt x="6112656" y="2351075"/>
                  <a:pt x="5990324" y="2541669"/>
                  <a:pt x="5699846" y="2541669"/>
                </a:cubicBezTo>
                <a:cubicBezTo>
                  <a:pt x="5413083" y="2541669"/>
                  <a:pt x="5287036" y="2339718"/>
                  <a:pt x="5287036" y="1992847"/>
                </a:cubicBezTo>
                <a:lnTo>
                  <a:pt x="5287036" y="1627212"/>
                </a:lnTo>
                <a:lnTo>
                  <a:pt x="4813060" y="1745222"/>
                </a:lnTo>
                <a:lnTo>
                  <a:pt x="4813060" y="1909153"/>
                </a:lnTo>
                <a:cubicBezTo>
                  <a:pt x="4813060" y="2408352"/>
                  <a:pt x="5061440" y="2789294"/>
                  <a:pt x="5699846" y="2789294"/>
                </a:cubicBezTo>
                <a:moveTo>
                  <a:pt x="3177175" y="2511056"/>
                </a:moveTo>
                <a:cubicBezTo>
                  <a:pt x="2810177" y="2511056"/>
                  <a:pt x="2584828" y="2213808"/>
                  <a:pt x="2584828" y="1897549"/>
                </a:cubicBezTo>
                <a:cubicBezTo>
                  <a:pt x="2584828" y="1699302"/>
                  <a:pt x="2672739" y="1516361"/>
                  <a:pt x="2817854" y="1413657"/>
                </a:cubicBezTo>
                <a:lnTo>
                  <a:pt x="3681610" y="2354778"/>
                </a:lnTo>
                <a:cubicBezTo>
                  <a:pt x="3521141" y="2450075"/>
                  <a:pt x="3341358" y="2511056"/>
                  <a:pt x="3177175" y="2511056"/>
                </a:cubicBezTo>
                <a:moveTo>
                  <a:pt x="3639512" y="1147022"/>
                </a:moveTo>
                <a:cubicBezTo>
                  <a:pt x="3949057" y="1147022"/>
                  <a:pt x="4140232" y="1326013"/>
                  <a:pt x="4140232" y="1634865"/>
                </a:cubicBezTo>
                <a:cubicBezTo>
                  <a:pt x="4140232" y="1772132"/>
                  <a:pt x="4102096" y="1913103"/>
                  <a:pt x="4017900" y="2042717"/>
                </a:cubicBezTo>
                <a:lnTo>
                  <a:pt x="3268800" y="1219359"/>
                </a:lnTo>
                <a:cubicBezTo>
                  <a:pt x="3402524" y="1166032"/>
                  <a:pt x="3532533" y="1147022"/>
                  <a:pt x="3639512" y="1147022"/>
                </a:cubicBezTo>
                <a:moveTo>
                  <a:pt x="3177175" y="201951"/>
                </a:moveTo>
                <a:cubicBezTo>
                  <a:pt x="3402771" y="201951"/>
                  <a:pt x="3536495" y="331565"/>
                  <a:pt x="3536495" y="567833"/>
                </a:cubicBezTo>
                <a:cubicBezTo>
                  <a:pt x="3536495" y="785091"/>
                  <a:pt x="3429516" y="990745"/>
                  <a:pt x="3165783" y="1109002"/>
                </a:cubicBezTo>
                <a:lnTo>
                  <a:pt x="3001353" y="926061"/>
                </a:lnTo>
                <a:cubicBezTo>
                  <a:pt x="2855990" y="766081"/>
                  <a:pt x="2814140" y="666833"/>
                  <a:pt x="2814140" y="548823"/>
                </a:cubicBezTo>
                <a:cubicBezTo>
                  <a:pt x="2813892" y="327615"/>
                  <a:pt x="2955292" y="201951"/>
                  <a:pt x="3177175" y="201951"/>
                </a:cubicBezTo>
                <a:moveTo>
                  <a:pt x="4136518" y="2172084"/>
                </a:moveTo>
                <a:cubicBezTo>
                  <a:pt x="4343047" y="1928163"/>
                  <a:pt x="4461417" y="1661528"/>
                  <a:pt x="4461417" y="1428964"/>
                </a:cubicBezTo>
                <a:cubicBezTo>
                  <a:pt x="4461417" y="1139369"/>
                  <a:pt x="4266527" y="945071"/>
                  <a:pt x="3960696" y="945071"/>
                </a:cubicBezTo>
                <a:cubicBezTo>
                  <a:pt x="3800228" y="945071"/>
                  <a:pt x="3620443" y="990745"/>
                  <a:pt x="3502073" y="1036418"/>
                </a:cubicBezTo>
                <a:lnTo>
                  <a:pt x="3494397" y="1021112"/>
                </a:lnTo>
                <a:cubicBezTo>
                  <a:pt x="3784874" y="864834"/>
                  <a:pt x="3907206" y="720160"/>
                  <a:pt x="3907206" y="518209"/>
                </a:cubicBezTo>
                <a:cubicBezTo>
                  <a:pt x="3907206" y="228614"/>
                  <a:pt x="3647188" y="0"/>
                  <a:pt x="3188566" y="0"/>
                </a:cubicBezTo>
                <a:cubicBezTo>
                  <a:pt x="2661100" y="0"/>
                  <a:pt x="2401082" y="293545"/>
                  <a:pt x="2401082" y="659180"/>
                </a:cubicBezTo>
                <a:cubicBezTo>
                  <a:pt x="2401082" y="857428"/>
                  <a:pt x="2485278" y="1055429"/>
                  <a:pt x="2706913" y="1295646"/>
                </a:cubicBezTo>
                <a:lnTo>
                  <a:pt x="2710628" y="1303300"/>
                </a:lnTo>
                <a:cubicBezTo>
                  <a:pt x="2336201" y="1482291"/>
                  <a:pt x="2164094" y="1771886"/>
                  <a:pt x="2164094" y="2069134"/>
                </a:cubicBezTo>
                <a:cubicBezTo>
                  <a:pt x="2164094" y="2461679"/>
                  <a:pt x="2465963" y="2789294"/>
                  <a:pt x="2932262" y="2789294"/>
                </a:cubicBezTo>
                <a:cubicBezTo>
                  <a:pt x="3199710" y="2789294"/>
                  <a:pt x="3513217" y="2678690"/>
                  <a:pt x="3796018" y="2480689"/>
                </a:cubicBezTo>
                <a:lnTo>
                  <a:pt x="4025329" y="2728314"/>
                </a:lnTo>
                <a:lnTo>
                  <a:pt x="4625352" y="2728314"/>
                </a:lnTo>
                <a:lnTo>
                  <a:pt x="4625352" y="2709303"/>
                </a:lnTo>
                <a:lnTo>
                  <a:pt x="4136518" y="2172084"/>
                </a:lnTo>
                <a:close/>
                <a:moveTo>
                  <a:pt x="886786" y="2789294"/>
                </a:moveTo>
                <a:cubicBezTo>
                  <a:pt x="1525192" y="2789294"/>
                  <a:pt x="1773572" y="2408105"/>
                  <a:pt x="1773572" y="1909153"/>
                </a:cubicBezTo>
                <a:lnTo>
                  <a:pt x="1773572" y="60980"/>
                </a:lnTo>
                <a:lnTo>
                  <a:pt x="1299596" y="60980"/>
                </a:lnTo>
                <a:lnTo>
                  <a:pt x="1299596" y="2031114"/>
                </a:lnTo>
                <a:cubicBezTo>
                  <a:pt x="1299596" y="2351075"/>
                  <a:pt x="1177263" y="2541669"/>
                  <a:pt x="886786" y="2541669"/>
                </a:cubicBezTo>
                <a:cubicBezTo>
                  <a:pt x="600023" y="2541669"/>
                  <a:pt x="473976" y="2339718"/>
                  <a:pt x="473976" y="1992847"/>
                </a:cubicBezTo>
                <a:lnTo>
                  <a:pt x="473976" y="1627212"/>
                </a:lnTo>
                <a:lnTo>
                  <a:pt x="0" y="1745222"/>
                </a:lnTo>
                <a:lnTo>
                  <a:pt x="0" y="1909153"/>
                </a:lnTo>
                <a:cubicBezTo>
                  <a:pt x="0" y="2408352"/>
                  <a:pt x="248379" y="2789294"/>
                  <a:pt x="886786" y="2789294"/>
                </a:cubicBezTo>
              </a:path>
            </a:pathLst>
          </a:custGeom>
          <a:solidFill>
            <a:schemeClr val="accent1"/>
          </a:solidFill>
          <a:ln w="24751" cap="flat">
            <a:noFill/>
            <a:prstDash val="solid"/>
            <a:miter/>
          </a:ln>
        </p:spPr>
        <p:txBody>
          <a:bodyPr rtlCol="0" anchor="ctr"/>
          <a:lstStyle/>
          <a:p>
            <a:endParaRPr lang="en-GB"/>
          </a:p>
        </p:txBody>
      </p:sp>
    </p:spTree>
    <p:extLst>
      <p:ext uri="{BB962C8B-B14F-4D97-AF65-F5344CB8AC3E}">
        <p14:creationId xmlns:p14="http://schemas.microsoft.com/office/powerpoint/2010/main" val="2499677756"/>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 id="2147483849" r:id="rId40"/>
    <p:sldLayoutId id="2147483850" r:id="rId41"/>
    <p:sldLayoutId id="2147483851" r:id="rId42"/>
    <p:sldLayoutId id="2147483852" r:id="rId43"/>
    <p:sldLayoutId id="2147483853" r:id="rId44"/>
    <p:sldLayoutId id="2147483854" r:id="rId45"/>
    <p:sldLayoutId id="2147483855" r:id="rId46"/>
    <p:sldLayoutId id="2147483856" r:id="rId47"/>
    <p:sldLayoutId id="2147483857" r:id="rId48"/>
    <p:sldLayoutId id="2147483858" r:id="rId49"/>
    <p:sldLayoutId id="2147483859" r:id="rId50"/>
    <p:sldLayoutId id="2147483860" r:id="rId51"/>
    <p:sldLayoutId id="2147483861" r:id="rId52"/>
    <p:sldLayoutId id="2147483862" r:id="rId53"/>
    <p:sldLayoutId id="2147483863" r:id="rId54"/>
    <p:sldLayoutId id="2147483864" r:id="rId55"/>
    <p:sldLayoutId id="2147483865" r:id="rId56"/>
    <p:sldLayoutId id="2147483866" r:id="rId57"/>
    <p:sldLayoutId id="2147483867" r:id="rId58"/>
  </p:sldLayoutIdLst>
  <p:hf hdr="0" ftr="0" dt="0"/>
  <p:txStyles>
    <p:titleStyle>
      <a:lvl1pPr algn="l" defTabSz="914400" rtl="0" eaLnBrk="1" latinLnBrk="0" hangingPunct="1">
        <a:lnSpc>
          <a:spcPct val="85000"/>
        </a:lnSpc>
        <a:spcBef>
          <a:spcPts val="600"/>
        </a:spcBef>
        <a:spcAft>
          <a:spcPts val="600"/>
        </a:spcAft>
        <a:buNone/>
        <a:defRPr sz="3500" b="0" i="0" kern="1200" spc="0" baseline="0">
          <a:solidFill>
            <a:schemeClr val="accent1"/>
          </a:solidFill>
          <a:latin typeface="+mj-lt"/>
          <a:ea typeface="+mj-ea"/>
          <a:cs typeface="+mj-cs"/>
        </a:defRPr>
      </a:lvl1pPr>
    </p:titleStyle>
    <p:body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8">
          <p15:clr>
            <a:srgbClr val="FDE53C"/>
          </p15:clr>
        </p15:guide>
        <p15:guide id="2" pos="181">
          <p15:clr>
            <a:srgbClr val="FDE53C"/>
          </p15:clr>
        </p15:guide>
        <p15:guide id="3" pos="708">
          <p15:clr>
            <a:srgbClr val="FDE53C"/>
          </p15:clr>
        </p15:guide>
        <p15:guide id="4" pos="798">
          <p15:clr>
            <a:srgbClr val="FDE53C"/>
          </p15:clr>
        </p15:guide>
        <p15:guide id="5" pos="1325">
          <p15:clr>
            <a:srgbClr val="FDE53C"/>
          </p15:clr>
        </p15:guide>
        <p15:guide id="6" pos="1416">
          <p15:clr>
            <a:srgbClr val="FDE53C"/>
          </p15:clr>
        </p15:guide>
        <p15:guide id="7" pos="1942">
          <p15:clr>
            <a:srgbClr val="FDE53C"/>
          </p15:clr>
        </p15:guide>
        <p15:guide id="8" pos="2032">
          <p15:clr>
            <a:srgbClr val="FDE53C"/>
          </p15:clr>
        </p15:guide>
        <p15:guide id="9" pos="2559">
          <p15:clr>
            <a:srgbClr val="FDE53C"/>
          </p15:clr>
        </p15:guide>
        <p15:guide id="10" pos="2650">
          <p15:clr>
            <a:srgbClr val="FDE53C"/>
          </p15:clr>
        </p15:guide>
        <p15:guide id="11" pos="3176">
          <p15:clr>
            <a:srgbClr val="FDE53C"/>
          </p15:clr>
        </p15:guide>
        <p15:guide id="12" pos="3264">
          <p15:clr>
            <a:srgbClr val="FDE53C"/>
          </p15:clr>
        </p15:guide>
        <p15:guide id="13" pos="3793">
          <p15:clr>
            <a:srgbClr val="FDE53C"/>
          </p15:clr>
        </p15:guide>
        <p15:guide id="14" pos="3884">
          <p15:clr>
            <a:srgbClr val="FDE53C"/>
          </p15:clr>
        </p15:guide>
        <p15:guide id="15" pos="4411">
          <p15:clr>
            <a:srgbClr val="FDE53C"/>
          </p15:clr>
        </p15:guide>
        <p15:guide id="16" pos="4501">
          <p15:clr>
            <a:srgbClr val="FDE53C"/>
          </p15:clr>
        </p15:guide>
        <p15:guide id="17" pos="5028">
          <p15:clr>
            <a:srgbClr val="FDE53C"/>
          </p15:clr>
        </p15:guide>
        <p15:guide id="18" pos="5118">
          <p15:clr>
            <a:srgbClr val="FDE53C"/>
          </p15:clr>
        </p15:guide>
        <p15:guide id="19" pos="5645">
          <p15:clr>
            <a:srgbClr val="FDE53C"/>
          </p15:clr>
        </p15:guide>
        <p15:guide id="20" pos="5735">
          <p15:clr>
            <a:srgbClr val="FDE53C"/>
          </p15:clr>
        </p15:guide>
        <p15:guide id="21" pos="6262">
          <p15:clr>
            <a:srgbClr val="FDE53C"/>
          </p15:clr>
        </p15:guide>
        <p15:guide id="22" pos="6352">
          <p15:clr>
            <a:srgbClr val="FDE53C"/>
          </p15:clr>
        </p15:guide>
        <p15:guide id="23" pos="6879">
          <p15:clr>
            <a:srgbClr val="FDE53C"/>
          </p15:clr>
        </p15:guide>
        <p15:guide id="24" pos="6970">
          <p15:clr>
            <a:srgbClr val="FDE53C"/>
          </p15:clr>
        </p15:guide>
        <p15:guide id="25" pos="7496">
          <p15:clr>
            <a:srgbClr val="FDE53C"/>
          </p15:clr>
        </p15:guide>
        <p15:guide id="28" orient="horz" pos="1382">
          <p15:clr>
            <a:srgbClr val="FDE53C"/>
          </p15:clr>
        </p15:guide>
        <p15:guide id="29" orient="horz" pos="1473">
          <p15:clr>
            <a:srgbClr val="FDE53C"/>
          </p15:clr>
        </p15:guide>
        <p15:guide id="30" orient="horz" pos="2024">
          <p15:clr>
            <a:srgbClr val="FDE53C"/>
          </p15:clr>
        </p15:guide>
        <p15:guide id="31" orient="horz" pos="2115">
          <p15:clr>
            <a:srgbClr val="FDE53C"/>
          </p15:clr>
        </p15:guide>
        <p15:guide id="32" orient="horz" pos="2666">
          <p15:clr>
            <a:srgbClr val="FDE53C"/>
          </p15:clr>
        </p15:guide>
        <p15:guide id="33" orient="horz" pos="2757">
          <p15:clr>
            <a:srgbClr val="FDE53C"/>
          </p15:clr>
        </p15:guide>
        <p15:guide id="34" orient="horz" pos="3308">
          <p15:clr>
            <a:srgbClr val="FDE53C"/>
          </p15:clr>
        </p15:guide>
        <p15:guide id="35" orient="horz" pos="3398">
          <p15:clr>
            <a:srgbClr val="FDE53C"/>
          </p15:clr>
        </p15:guide>
        <p15:guide id="36" orient="horz" pos="3954">
          <p15:clr>
            <a:srgbClr val="FDE53C"/>
          </p15:clr>
        </p15:guide>
        <p15:guide id="37" orient="horz" pos="4044">
          <p15:clr>
            <a:srgbClr val="FDE53C"/>
          </p15:clr>
        </p15:guide>
        <p15:guide id="38" orient="horz" pos="4131">
          <p15:clr>
            <a:srgbClr val="FDE53C"/>
          </p15:clr>
        </p15:guide>
        <p15:guide id="39" orient="horz" pos="738">
          <p15:clr>
            <a:srgbClr val="FDE53C"/>
          </p15:clr>
        </p15:guide>
        <p15:guide id="40" orient="horz" pos="828">
          <p15:clr>
            <a:srgbClr val="FDE53C"/>
          </p15:clr>
        </p15:guide>
        <p15:guide id="41" orient="horz" pos="1060">
          <p15:clr>
            <a:srgbClr val="FDE53C"/>
          </p15:clr>
        </p15:guide>
        <p15:guide id="42" orient="horz" pos="1148">
          <p15:clr>
            <a:srgbClr val="FDE53C"/>
          </p15:clr>
        </p15:guide>
        <p15:guide id="43" orient="horz" pos="1702">
          <p15:clr>
            <a:srgbClr val="FDE53C"/>
          </p15:clr>
        </p15:guide>
        <p15:guide id="44" orient="horz" pos="1794">
          <p15:clr>
            <a:srgbClr val="FDE53C"/>
          </p15:clr>
        </p15:guide>
        <p15:guide id="45" orient="horz" pos="2346">
          <p15:clr>
            <a:srgbClr val="FDE53C"/>
          </p15:clr>
        </p15:guide>
        <p15:guide id="46" orient="horz" pos="2436">
          <p15:clr>
            <a:srgbClr val="FDE53C"/>
          </p15:clr>
        </p15:guide>
        <p15:guide id="47" orient="horz" pos="2990">
          <p15:clr>
            <a:srgbClr val="FDE53C"/>
          </p15:clr>
        </p15:guide>
        <p15:guide id="48" orient="horz" pos="3080">
          <p15:clr>
            <a:srgbClr val="FDE53C"/>
          </p15:clr>
        </p15:guide>
        <p15:guide id="49" orient="horz" pos="3632">
          <p15:clr>
            <a:srgbClr val="FDE53C"/>
          </p15:clr>
        </p15:guide>
        <p15:guide id="50" orient="horz" pos="3722">
          <p15:clr>
            <a:srgbClr val="FDE53C"/>
          </p15:clr>
        </p15:guide>
        <p15:guide id="51" orient="horz" pos="380">
          <p15:clr>
            <a:srgbClr val="547EBF"/>
          </p15:clr>
        </p15:guide>
        <p15:guide id="52" pos="7172">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01.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13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04.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134.xml"/></Relationships>
</file>

<file path=ppt/slides/_rels/slide105.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34.xml"/></Relationships>
</file>

<file path=ppt/slides/_rels/slide106.x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slideLayout" Target="../slideLayouts/slideLayout134.xml"/></Relationships>
</file>

<file path=ppt/slides/_rels/slide107.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134.xml"/></Relationships>
</file>

<file path=ppt/slides/_rels/slide108.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134.xml"/></Relationships>
</file>

<file path=ppt/slides/_rels/slide109.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13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4.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merck.github.io/gMCPLite/articles/GraphicalMultiplicity.html" TargetMode="External"/><Relationship Id="rId1" Type="http://schemas.openxmlformats.org/officeDocument/2006/relationships/slideLayout" Target="../slideLayouts/slideLayout13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34.xml"/><Relationship Id="rId4" Type="http://schemas.openxmlformats.org/officeDocument/2006/relationships/image" Target="../media/image126.png"/></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3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2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34.xml"/></Relationships>
</file>

<file path=ppt/slides/_rels/slide12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34.xml"/></Relationships>
</file>

<file path=ppt/slides/_rels/slide12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4.xml"/></Relationships>
</file>

<file path=ppt/slides/_rels/slide12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34.xml"/></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4.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34.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34.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4.xml"/></Relationships>
</file>

<file path=ppt/slides/_rels/slide12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34.xml"/></Relationships>
</file>

<file path=ppt/slides/_rels/slide1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34.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34.xml"/><Relationship Id="rId5" Type="http://schemas.openxmlformats.org/officeDocument/2006/relationships/image" Target="../media/image144.png"/><Relationship Id="rId4" Type="http://schemas.openxmlformats.org/officeDocument/2006/relationships/image" Target="../media/image14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3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4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4.xml"/></Relationships>
</file>

<file path=ppt/slides/_rels/slide1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34.xml"/></Relationships>
</file>

<file path=ppt/slides/_rels/slide1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34.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1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53.png"/><Relationship Id="rId1" Type="http://schemas.openxmlformats.org/officeDocument/2006/relationships/slideLayout" Target="../slideLayouts/slideLayout134.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34.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34.xml"/><Relationship Id="rId6" Type="http://schemas.openxmlformats.org/officeDocument/2006/relationships/image" Target="../media/image164.png"/><Relationship Id="rId5" Type="http://schemas.openxmlformats.org/officeDocument/2006/relationships/image" Target="../media/image160.png"/><Relationship Id="rId4" Type="http://schemas.openxmlformats.org/officeDocument/2006/relationships/image" Target="../media/image159.png"/></Relationships>
</file>

<file path=ppt/slides/_rels/slide1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134.xml"/><Relationship Id="rId6" Type="http://schemas.openxmlformats.org/officeDocument/2006/relationships/image" Target="../media/image168.png"/><Relationship Id="rId5" Type="http://schemas.openxmlformats.org/officeDocument/2006/relationships/image" Target="../media/image160.png"/><Relationship Id="rId4" Type="http://schemas.openxmlformats.org/officeDocument/2006/relationships/image" Target="../media/image167.png"/></Relationships>
</file>

<file path=ppt/slides/_rels/slide147.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134.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 Id="rId9" Type="http://schemas.openxmlformats.org/officeDocument/2006/relationships/image" Target="../media/image176.png"/></Relationships>
</file>

<file path=ppt/slides/_rels/slide14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8.png"/><Relationship Id="rId7" Type="http://schemas.openxmlformats.org/officeDocument/2006/relationships/image" Target="../media/image173.png"/><Relationship Id="rId2" Type="http://schemas.openxmlformats.org/officeDocument/2006/relationships/image" Target="../media/image177.png"/><Relationship Id="rId1" Type="http://schemas.openxmlformats.org/officeDocument/2006/relationships/slideLayout" Target="../slideLayouts/slideLayout134.xml"/><Relationship Id="rId6" Type="http://schemas.openxmlformats.org/officeDocument/2006/relationships/image" Target="../media/image179.png"/><Relationship Id="rId5" Type="http://schemas.openxmlformats.org/officeDocument/2006/relationships/image" Target="../media/image171.png"/><Relationship Id="rId10" Type="http://schemas.openxmlformats.org/officeDocument/2006/relationships/image" Target="../media/image182.png"/><Relationship Id="rId4" Type="http://schemas.openxmlformats.org/officeDocument/2006/relationships/image" Target="../media/image170.png"/><Relationship Id="rId9" Type="http://schemas.openxmlformats.org/officeDocument/2006/relationships/image" Target="../media/image181.png"/></Relationships>
</file>

<file path=ppt/slides/_rels/slide14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6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34.xml"/></Relationships>
</file>

<file path=ppt/slides/_rels/slide15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68.xml"/></Relationships>
</file>

<file path=ppt/slides/_rels/slide1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5.xml"/><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4.xml"/></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1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Layout" Target="../slideLayouts/slideLayout134.xml"/><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2.png"/><Relationship Id="rId1" Type="http://schemas.openxmlformats.org/officeDocument/2006/relationships/slideLayout" Target="../slideLayouts/slideLayout134.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4.xml"/></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134.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134.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4.xml"/><Relationship Id="rId5" Type="http://schemas.openxmlformats.org/officeDocument/2006/relationships/image" Target="../media/image41.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3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4.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4.xml"/></Relationships>
</file>

<file path=ppt/slides/_rels/slide39.xml.rels><?xml version="1.0" encoding="UTF-8" standalone="yes"?>
<Relationships xmlns="http://schemas.openxmlformats.org/package/2006/relationships"><Relationship Id="rId3" Type="http://schemas.openxmlformats.org/officeDocument/2006/relationships/hyperlink" Target="https://rpact.shinyapps.io/public/" TargetMode="External"/><Relationship Id="rId2" Type="http://schemas.openxmlformats.org/officeDocument/2006/relationships/hyperlink" Target="https://gsdesign.shinyapps.io/prod/" TargetMode="External"/><Relationship Id="rId1" Type="http://schemas.openxmlformats.org/officeDocument/2006/relationships/slideLayout" Target="../slideLayouts/slideLayout134.xml"/><Relationship Id="rId4" Type="http://schemas.openxmlformats.org/officeDocument/2006/relationships/hyperlink" Target="https://cran.r-project.org/web/views/ClinicalTrials.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4.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4.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3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5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134.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56.png"/><Relationship Id="rId10" Type="http://schemas.openxmlformats.org/officeDocument/2006/relationships/image" Target="../media/image68.png"/><Relationship Id="rId4" Type="http://schemas.openxmlformats.org/officeDocument/2006/relationships/image" Target="../media/image55.png"/><Relationship Id="rId9" Type="http://schemas.openxmlformats.org/officeDocument/2006/relationships/image" Target="../media/image67.png"/></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134.xml"/><Relationship Id="rId6" Type="http://schemas.openxmlformats.org/officeDocument/2006/relationships/image" Target="../media/image57.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hyperlink" Target="https://clinicaltrials.gov/study/NCT03302234" TargetMode="External"/><Relationship Id="rId2" Type="http://schemas.openxmlformats.org/officeDocument/2006/relationships/hyperlink" Target="https://doi.org/10.1200/JCO.20.03579" TargetMode="External"/><Relationship Id="rId1" Type="http://schemas.openxmlformats.org/officeDocument/2006/relationships/slideLayout" Target="../slideLayouts/slideLayout13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34.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4.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4.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69.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4.xml"/><Relationship Id="rId4" Type="http://schemas.openxmlformats.org/officeDocument/2006/relationships/image" Target="../media/image8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3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4.xml"/></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4.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4.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4.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4.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34.xml"/></Relationships>
</file>

<file path=ppt/slides/_rels/slide8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4.xml"/></Relationships>
</file>

<file path=ppt/slides/_rels/slide89.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1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90.x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slideLayout" Target="../slideLayouts/slideLayout134.xml"/></Relationships>
</file>

<file path=ppt/slides/_rels/slide91.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34.xml"/></Relationships>
</file>

<file path=ppt/slides/_rels/slide92.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134.xml"/></Relationships>
</file>

<file path=ppt/slides/_rels/slide93.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34.xml"/></Relationships>
</file>

<file path=ppt/slides/_rels/slide94.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134.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emf"/><Relationship Id="rId1" Type="http://schemas.openxmlformats.org/officeDocument/2006/relationships/slideLayout" Target="../slideLayouts/slideLayout134.xml"/></Relationships>
</file>

<file path=ppt/slides/_rels/slide96.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9.png"/><Relationship Id="rId1" Type="http://schemas.openxmlformats.org/officeDocument/2006/relationships/slideLayout" Target="../slideLayouts/slideLayout134.xml"/></Relationships>
</file>

<file path=ppt/slides/_rels/slide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4.xml"/></Relationships>
</file>

<file path=ppt/slides/_rels/slide9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11.png"/><Relationship Id="rId1" Type="http://schemas.openxmlformats.org/officeDocument/2006/relationships/slideLayout" Target="../slideLayouts/slideLayout134.xml"/></Relationships>
</file>

<file path=ppt/slides/_rels/slide99.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png"/><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B2921B66-B562-A19D-50CC-EF0B23C36499}"/>
              </a:ext>
            </a:extLst>
          </p:cNvPr>
          <p:cNvSpPr>
            <a:spLocks noGrp="1"/>
          </p:cNvSpPr>
          <p:nvPr>
            <p:ph type="ctrTitle"/>
          </p:nvPr>
        </p:nvSpPr>
        <p:spPr>
          <a:xfrm>
            <a:off x="284805" y="262671"/>
            <a:ext cx="11613600" cy="2880000"/>
          </a:xfrm>
        </p:spPr>
        <p:txBody>
          <a:bodyPr>
            <a:normAutofit fontScale="90000"/>
          </a:bodyPr>
          <a:lstStyle/>
          <a:p>
            <a:r>
              <a:rPr lang="en-US"/>
              <a:t>An introduction to graphical testing procedures for group-sequential designs</a:t>
            </a:r>
            <a:endParaRPr lang="en-US" noProof="0"/>
          </a:p>
        </p:txBody>
      </p:sp>
      <p:sp>
        <p:nvSpPr>
          <p:cNvPr id="7" name="Text Placeholder 5">
            <a:extLst>
              <a:ext uri="{FF2B5EF4-FFF2-40B4-BE49-F238E27FC236}">
                <a16:creationId xmlns:a16="http://schemas.microsoft.com/office/drawing/2014/main" id="{1662CF4A-85BB-C5E0-304D-3A53FF5A0EA3}"/>
              </a:ext>
            </a:extLst>
          </p:cNvPr>
          <p:cNvSpPr txBox="1">
            <a:spLocks/>
          </p:cNvSpPr>
          <p:nvPr/>
        </p:nvSpPr>
        <p:spPr>
          <a:xfrm>
            <a:off x="284804" y="3702418"/>
            <a:ext cx="11613600" cy="108000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tabLst/>
              <a:defRPr sz="1400" b="0" i="0" kern="1200">
                <a:solidFill>
                  <a:schemeClr val="bg1"/>
                </a:solidFill>
                <a:latin typeface="+mn-lt"/>
                <a:ea typeface="+mn-ea"/>
                <a:cs typeface="+mn-cs"/>
              </a:defRPr>
            </a:lvl1pPr>
            <a:lvl2pPr marL="457200" indent="0" algn="ctr" defTabSz="914400" rtl="0" eaLnBrk="1" latinLnBrk="0" hangingPunct="1">
              <a:lnSpc>
                <a:spcPct val="110000"/>
              </a:lnSpc>
              <a:spcBef>
                <a:spcPts val="0"/>
              </a:spcBef>
              <a:spcAft>
                <a:spcPts val="600"/>
              </a:spcAft>
              <a:buFont typeface="Arial" panose="020B0604020202020204" pitchFamily="34" charset="0"/>
              <a:buNone/>
              <a:tabLst/>
              <a:defRPr sz="2000" b="0" i="0" kern="1200">
                <a:solidFill>
                  <a:schemeClr val="tx1"/>
                </a:solidFill>
                <a:latin typeface="+mn-lt"/>
                <a:ea typeface="+mn-ea"/>
                <a:cs typeface="+mn-cs"/>
              </a:defRPr>
            </a:lvl2pPr>
            <a:lvl3pPr marL="914400" indent="0" algn="ctr" defTabSz="914400" rtl="0" eaLnBrk="1" latinLnBrk="0" hangingPunct="1">
              <a:lnSpc>
                <a:spcPct val="110000"/>
              </a:lnSpc>
              <a:spcBef>
                <a:spcPts val="0"/>
              </a:spcBef>
              <a:spcAft>
                <a:spcPts val="600"/>
              </a:spcAft>
              <a:buFont typeface="Arial" panose="020B0604020202020204" pitchFamily="34" charset="0"/>
              <a:buNone/>
              <a:tabLst/>
              <a:defRPr sz="1800" b="0" i="0" kern="1200">
                <a:solidFill>
                  <a:schemeClr val="tx1"/>
                </a:solidFill>
                <a:latin typeface="+mn-lt"/>
                <a:ea typeface="+mn-ea"/>
                <a:cs typeface="+mn-cs"/>
              </a:defRPr>
            </a:lvl3pPr>
            <a:lvl4pPr marL="1371600" indent="0" algn="ctr" defTabSz="914400" rtl="0" eaLnBrk="1" latinLnBrk="0" hangingPunct="1">
              <a:lnSpc>
                <a:spcPct val="110000"/>
              </a:lnSpc>
              <a:spcBef>
                <a:spcPts val="0"/>
              </a:spcBef>
              <a:spcAft>
                <a:spcPts val="600"/>
              </a:spcAft>
              <a:buFont typeface="Arial" panose="020B0604020202020204" pitchFamily="34" charset="0"/>
              <a:buNone/>
              <a:tabLst/>
              <a:defRPr sz="1600" b="0" i="0" kern="1200">
                <a:solidFill>
                  <a:schemeClr val="tx1"/>
                </a:solidFill>
                <a:latin typeface="+mn-lt"/>
                <a:ea typeface="+mn-ea"/>
                <a:cs typeface="+mn-cs"/>
              </a:defRPr>
            </a:lvl4pPr>
            <a:lvl5pPr marL="1828800" indent="0" algn="ctr" defTabSz="914400" rtl="0" eaLnBrk="1" latinLnBrk="0" hangingPunct="1">
              <a:lnSpc>
                <a:spcPct val="110000"/>
              </a:lnSpc>
              <a:spcBef>
                <a:spcPts val="600"/>
              </a:spcBef>
              <a:spcAft>
                <a:spcPts val="600"/>
              </a:spcAft>
              <a:buFont typeface="Arial" panose="020B0604020202020204" pitchFamily="34" charset="0"/>
              <a:buNone/>
              <a:tabLst/>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600"/>
              </a:spcBef>
              <a:spcAft>
                <a:spcPts val="600"/>
              </a:spcAft>
              <a:buFont typeface="Arial" panose="020B0604020202020204" pitchFamily="34" charset="0"/>
              <a:buNone/>
              <a:defRPr lang="en-GB" sz="1600" b="0" i="0" kern="1200">
                <a:solidFill>
                  <a:schemeClr val="tx1"/>
                </a:solidFill>
                <a:latin typeface="+mn-lt"/>
                <a:ea typeface="+mn-ea"/>
                <a:cs typeface="+mn-cs"/>
              </a:defRPr>
            </a:lvl6pPr>
            <a:lvl7pPr marL="2743200" indent="0" algn="ctr" defTabSz="914400" rtl="0" eaLnBrk="1" latinLnBrk="0" hangingPunct="1">
              <a:lnSpc>
                <a:spcPct val="90000"/>
              </a:lnSpc>
              <a:spcBef>
                <a:spcPts val="600"/>
              </a:spcBef>
              <a:spcAft>
                <a:spcPts val="600"/>
              </a:spcAft>
              <a:buFont typeface="Arial" panose="020B0604020202020204" pitchFamily="34" charset="0"/>
              <a:buNone/>
              <a:defRPr lang="en-GB" sz="1600" b="0" i="0" kern="1200">
                <a:solidFill>
                  <a:schemeClr val="tx1"/>
                </a:solidFill>
                <a:latin typeface="+mn-lt"/>
                <a:ea typeface="+mn-ea"/>
                <a:cs typeface="+mn-cs"/>
              </a:defRPr>
            </a:lvl7pPr>
            <a:lvl8pPr marL="3200400" indent="0" algn="ctr" defTabSz="914400" rtl="0" eaLnBrk="1" latinLnBrk="0" hangingPunct="1">
              <a:lnSpc>
                <a:spcPct val="90000"/>
              </a:lnSpc>
              <a:spcBef>
                <a:spcPts val="600"/>
              </a:spcBef>
              <a:spcAft>
                <a:spcPts val="600"/>
              </a:spcAft>
              <a:buFont typeface="Arial" panose="020B0604020202020204" pitchFamily="34" charset="0"/>
              <a:buNone/>
              <a:defRPr lang="en-GB" sz="1600" b="0" i="0" kern="1200">
                <a:solidFill>
                  <a:schemeClr val="tx1"/>
                </a:solidFill>
                <a:latin typeface="+mn-lt"/>
                <a:ea typeface="+mn-ea"/>
                <a:cs typeface="+mn-cs"/>
              </a:defRPr>
            </a:lvl8pPr>
            <a:lvl9pPr marL="3657600" indent="0" algn="ctr" defTabSz="914400" rtl="0" eaLnBrk="1" latinLnBrk="0" hangingPunct="1">
              <a:lnSpc>
                <a:spcPct val="90000"/>
              </a:lnSpc>
              <a:spcBef>
                <a:spcPts val="600"/>
              </a:spcBef>
              <a:spcAft>
                <a:spcPts val="600"/>
              </a:spcAft>
              <a:buFont typeface="Arial" panose="020B0604020202020204" pitchFamily="34" charset="0"/>
              <a:buNone/>
              <a:defRPr sz="1600" b="0" i="0" kern="1200">
                <a:solidFill>
                  <a:schemeClr val="tx1"/>
                </a:solidFill>
                <a:latin typeface="+mn-lt"/>
                <a:ea typeface="+mn-ea"/>
                <a:cs typeface="+mn-cs"/>
              </a:defRPr>
            </a:lvl9pPr>
          </a:lstStyle>
          <a:p>
            <a:r>
              <a:rPr lang="en-US" sz="2400">
                <a:latin typeface="+mj-lt"/>
              </a:rPr>
              <a:t>Michael Grayling		Yevgen Tymofyeyev</a:t>
            </a:r>
            <a:br>
              <a:rPr lang="en-US">
                <a:latin typeface="+mj-lt"/>
              </a:rPr>
            </a:br>
            <a:r>
              <a:rPr lang="en-US" sz="1200">
                <a:latin typeface="+mj-lt"/>
              </a:rPr>
              <a:t>Senior Principal Statistician			Senior Scientific Director</a:t>
            </a:r>
          </a:p>
          <a:p>
            <a:r>
              <a:rPr lang="en-US" sz="1200">
                <a:latin typeface="+mj-lt"/>
              </a:rPr>
              <a:t>Statistical Modelling and Methodology		Statistical Modelling and Methodology</a:t>
            </a:r>
          </a:p>
          <a:p>
            <a:r>
              <a:rPr lang="en-US" sz="1200">
                <a:latin typeface="+mj-lt"/>
              </a:rPr>
              <a:t>Statistics &amp; Decision Sciences		Statistics &amp; Decision Sciences</a:t>
            </a:r>
          </a:p>
        </p:txBody>
      </p:sp>
      <p:sp>
        <p:nvSpPr>
          <p:cNvPr id="8" name="Text Placeholder 5">
            <a:extLst>
              <a:ext uri="{FF2B5EF4-FFF2-40B4-BE49-F238E27FC236}">
                <a16:creationId xmlns:a16="http://schemas.microsoft.com/office/drawing/2014/main" id="{90EFC7DD-6B2D-08C4-0FD2-05267D601D38}"/>
              </a:ext>
            </a:extLst>
          </p:cNvPr>
          <p:cNvSpPr txBox="1">
            <a:spLocks/>
          </p:cNvSpPr>
          <p:nvPr/>
        </p:nvSpPr>
        <p:spPr>
          <a:xfrm>
            <a:off x="284804" y="4987864"/>
            <a:ext cx="11613600" cy="1080000"/>
          </a:xfrm>
          <a:prstGeom prst="rect">
            <a:avLst/>
          </a:prstGeom>
        </p:spPr>
        <p:txBody>
          <a:bodyPr vert="horz" lIns="0" tIns="0" rIns="0" bIns="0" rtlCol="0" anchor="t">
            <a:noAutofit/>
          </a:bodyPr>
          <a:lstStyle>
            <a:lvl1pPr marL="0" indent="0" algn="l" defTabSz="914400" rtl="0" eaLnBrk="1" latinLnBrk="0" hangingPunct="1">
              <a:lnSpc>
                <a:spcPct val="100000"/>
              </a:lnSpc>
              <a:spcBef>
                <a:spcPts val="0"/>
              </a:spcBef>
              <a:spcAft>
                <a:spcPts val="0"/>
              </a:spcAft>
              <a:buFont typeface="Arial" panose="020B0604020202020204" pitchFamily="34" charset="0"/>
              <a:buNone/>
              <a:tabLst/>
              <a:defRPr sz="1400" b="0" i="0" kern="1200">
                <a:solidFill>
                  <a:schemeClr val="bg1"/>
                </a:solidFill>
                <a:latin typeface="+mn-lt"/>
                <a:ea typeface="+mn-ea"/>
                <a:cs typeface="+mn-cs"/>
              </a:defRPr>
            </a:lvl1pPr>
            <a:lvl2pPr marL="457200" indent="0" algn="ctr" defTabSz="914400" rtl="0" eaLnBrk="1" latinLnBrk="0" hangingPunct="1">
              <a:lnSpc>
                <a:spcPct val="110000"/>
              </a:lnSpc>
              <a:spcBef>
                <a:spcPts val="0"/>
              </a:spcBef>
              <a:spcAft>
                <a:spcPts val="600"/>
              </a:spcAft>
              <a:buFont typeface="Arial" panose="020B0604020202020204" pitchFamily="34" charset="0"/>
              <a:buNone/>
              <a:tabLst/>
              <a:defRPr sz="2000" b="0" i="0" kern="1200">
                <a:solidFill>
                  <a:schemeClr val="tx1"/>
                </a:solidFill>
                <a:latin typeface="+mn-lt"/>
                <a:ea typeface="+mn-ea"/>
                <a:cs typeface="+mn-cs"/>
              </a:defRPr>
            </a:lvl2pPr>
            <a:lvl3pPr marL="914400" indent="0" algn="ctr" defTabSz="914400" rtl="0" eaLnBrk="1" latinLnBrk="0" hangingPunct="1">
              <a:lnSpc>
                <a:spcPct val="110000"/>
              </a:lnSpc>
              <a:spcBef>
                <a:spcPts val="0"/>
              </a:spcBef>
              <a:spcAft>
                <a:spcPts val="600"/>
              </a:spcAft>
              <a:buFont typeface="Arial" panose="020B0604020202020204" pitchFamily="34" charset="0"/>
              <a:buNone/>
              <a:tabLst/>
              <a:defRPr sz="1800" b="0" i="0" kern="1200">
                <a:solidFill>
                  <a:schemeClr val="tx1"/>
                </a:solidFill>
                <a:latin typeface="+mn-lt"/>
                <a:ea typeface="+mn-ea"/>
                <a:cs typeface="+mn-cs"/>
              </a:defRPr>
            </a:lvl3pPr>
            <a:lvl4pPr marL="1371600" indent="0" algn="ctr" defTabSz="914400" rtl="0" eaLnBrk="1" latinLnBrk="0" hangingPunct="1">
              <a:lnSpc>
                <a:spcPct val="110000"/>
              </a:lnSpc>
              <a:spcBef>
                <a:spcPts val="0"/>
              </a:spcBef>
              <a:spcAft>
                <a:spcPts val="600"/>
              </a:spcAft>
              <a:buFont typeface="Arial" panose="020B0604020202020204" pitchFamily="34" charset="0"/>
              <a:buNone/>
              <a:tabLst/>
              <a:defRPr sz="1600" b="0" i="0" kern="1200">
                <a:solidFill>
                  <a:schemeClr val="tx1"/>
                </a:solidFill>
                <a:latin typeface="+mn-lt"/>
                <a:ea typeface="+mn-ea"/>
                <a:cs typeface="+mn-cs"/>
              </a:defRPr>
            </a:lvl4pPr>
            <a:lvl5pPr marL="1828800" indent="0" algn="ctr" defTabSz="914400" rtl="0" eaLnBrk="1" latinLnBrk="0" hangingPunct="1">
              <a:lnSpc>
                <a:spcPct val="110000"/>
              </a:lnSpc>
              <a:spcBef>
                <a:spcPts val="600"/>
              </a:spcBef>
              <a:spcAft>
                <a:spcPts val="600"/>
              </a:spcAft>
              <a:buFont typeface="Arial" panose="020B0604020202020204" pitchFamily="34" charset="0"/>
              <a:buNone/>
              <a:tabLst/>
              <a:defRPr sz="1600" b="0" i="0" kern="1200">
                <a:solidFill>
                  <a:schemeClr val="tx1"/>
                </a:solidFill>
                <a:latin typeface="+mn-lt"/>
                <a:ea typeface="+mn-ea"/>
                <a:cs typeface="+mn-cs"/>
              </a:defRPr>
            </a:lvl5pPr>
            <a:lvl6pPr marL="2286000" indent="0" algn="ctr" defTabSz="914400" rtl="0" eaLnBrk="1" latinLnBrk="0" hangingPunct="1">
              <a:lnSpc>
                <a:spcPct val="90000"/>
              </a:lnSpc>
              <a:spcBef>
                <a:spcPts val="600"/>
              </a:spcBef>
              <a:spcAft>
                <a:spcPts val="600"/>
              </a:spcAft>
              <a:buFont typeface="Arial" panose="020B0604020202020204" pitchFamily="34" charset="0"/>
              <a:buNone/>
              <a:defRPr lang="en-GB" sz="1600" b="0" i="0" kern="1200">
                <a:solidFill>
                  <a:schemeClr val="tx1"/>
                </a:solidFill>
                <a:latin typeface="+mn-lt"/>
                <a:ea typeface="+mn-ea"/>
                <a:cs typeface="+mn-cs"/>
              </a:defRPr>
            </a:lvl6pPr>
            <a:lvl7pPr marL="2743200" indent="0" algn="ctr" defTabSz="914400" rtl="0" eaLnBrk="1" latinLnBrk="0" hangingPunct="1">
              <a:lnSpc>
                <a:spcPct val="90000"/>
              </a:lnSpc>
              <a:spcBef>
                <a:spcPts val="600"/>
              </a:spcBef>
              <a:spcAft>
                <a:spcPts val="600"/>
              </a:spcAft>
              <a:buFont typeface="Arial" panose="020B0604020202020204" pitchFamily="34" charset="0"/>
              <a:buNone/>
              <a:defRPr lang="en-GB" sz="1600" b="0" i="0" kern="1200">
                <a:solidFill>
                  <a:schemeClr val="tx1"/>
                </a:solidFill>
                <a:latin typeface="+mn-lt"/>
                <a:ea typeface="+mn-ea"/>
                <a:cs typeface="+mn-cs"/>
              </a:defRPr>
            </a:lvl7pPr>
            <a:lvl8pPr marL="3200400" indent="0" algn="ctr" defTabSz="914400" rtl="0" eaLnBrk="1" latinLnBrk="0" hangingPunct="1">
              <a:lnSpc>
                <a:spcPct val="90000"/>
              </a:lnSpc>
              <a:spcBef>
                <a:spcPts val="600"/>
              </a:spcBef>
              <a:spcAft>
                <a:spcPts val="600"/>
              </a:spcAft>
              <a:buFont typeface="Arial" panose="020B0604020202020204" pitchFamily="34" charset="0"/>
              <a:buNone/>
              <a:defRPr lang="en-GB" sz="1600" b="0" i="0" kern="1200">
                <a:solidFill>
                  <a:schemeClr val="tx1"/>
                </a:solidFill>
                <a:latin typeface="+mn-lt"/>
                <a:ea typeface="+mn-ea"/>
                <a:cs typeface="+mn-cs"/>
              </a:defRPr>
            </a:lvl8pPr>
            <a:lvl9pPr marL="3657600" indent="0" algn="ctr" defTabSz="914400" rtl="0" eaLnBrk="1" latinLnBrk="0" hangingPunct="1">
              <a:lnSpc>
                <a:spcPct val="90000"/>
              </a:lnSpc>
              <a:spcBef>
                <a:spcPts val="600"/>
              </a:spcBef>
              <a:spcAft>
                <a:spcPts val="600"/>
              </a:spcAft>
              <a:buFont typeface="Arial" panose="020B0604020202020204" pitchFamily="34" charset="0"/>
              <a:buNone/>
              <a:defRPr sz="1600" b="0" i="0" kern="1200">
                <a:solidFill>
                  <a:schemeClr val="tx1"/>
                </a:solidFill>
                <a:latin typeface="+mn-lt"/>
                <a:ea typeface="+mn-ea"/>
                <a:cs typeface="+mn-cs"/>
              </a:defRPr>
            </a:lvl9pPr>
          </a:lstStyle>
          <a:p>
            <a:r>
              <a:rPr lang="en-US" sz="2400">
                <a:latin typeface="+mj-lt"/>
              </a:rPr>
              <a:t>MCP-2025</a:t>
            </a:r>
          </a:p>
          <a:p>
            <a:r>
              <a:rPr lang="en-US" sz="1600">
                <a:latin typeface="+mj-lt"/>
              </a:rPr>
              <a:t>1:00-4:30pm 12</a:t>
            </a:r>
            <a:r>
              <a:rPr lang="en-US" sz="1600" baseline="30000">
                <a:latin typeface="+mj-lt"/>
              </a:rPr>
              <a:t>th</a:t>
            </a:r>
            <a:r>
              <a:rPr lang="en-US" sz="1600">
                <a:latin typeface="+mj-lt"/>
              </a:rPr>
              <a:t> Aug 2025</a:t>
            </a:r>
          </a:p>
          <a:p>
            <a:r>
              <a:rPr lang="en-US" sz="1200">
                <a:latin typeface="+mj-lt"/>
              </a:rPr>
              <a:t>Center City campus, Temple University, Philadelphia, Pennsylvania, USA</a:t>
            </a:r>
          </a:p>
          <a:p>
            <a:endParaRPr lang="en-US" sz="2400">
              <a:latin typeface="+mj-lt"/>
            </a:endParaRPr>
          </a:p>
        </p:txBody>
      </p:sp>
    </p:spTree>
    <p:extLst>
      <p:ext uri="{BB962C8B-B14F-4D97-AF65-F5344CB8AC3E}">
        <p14:creationId xmlns:p14="http://schemas.microsoft.com/office/powerpoint/2010/main" val="3179324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21BE6-690A-2FDC-D1F2-15199BAD280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28EAE41-C6F9-833F-E38D-B198C2C07A1E}"/>
              </a:ext>
            </a:extLst>
          </p:cNvPr>
          <p:cNvSpPr>
            <a:spLocks noGrp="1"/>
          </p:cNvSpPr>
          <p:nvPr>
            <p:ph type="title"/>
          </p:nvPr>
        </p:nvSpPr>
        <p:spPr>
          <a:xfrm>
            <a:off x="288302" y="262267"/>
            <a:ext cx="11613231" cy="468590"/>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B0C1A0EE-DD49-8301-1DAD-B856B39EDF00}"/>
              </a:ext>
            </a:extLst>
          </p:cNvPr>
          <p:cNvSpPr>
            <a:spLocks noGrp="1"/>
          </p:cNvSpPr>
          <p:nvPr>
            <p:ph type="subTitle" idx="15"/>
          </p:nvPr>
        </p:nvSpPr>
        <p:spPr>
          <a:xfrm>
            <a:off x="288302" y="713620"/>
            <a:ext cx="11613232" cy="292965"/>
          </a:xfrm>
        </p:spPr>
        <p:txBody>
          <a:bodyPr/>
          <a:lstStyle/>
          <a:p>
            <a:r>
              <a:rPr lang="en-US"/>
              <a:t>Efficacy boundaries and properties for OS analyses: Table 19 in Section 8.8.3</a:t>
            </a:r>
            <a:endParaRPr lang="en-US" noProof="0"/>
          </a:p>
        </p:txBody>
      </p:sp>
      <p:sp>
        <p:nvSpPr>
          <p:cNvPr id="3" name="Slide Number Placeholder 2">
            <a:extLst>
              <a:ext uri="{FF2B5EF4-FFF2-40B4-BE49-F238E27FC236}">
                <a16:creationId xmlns:a16="http://schemas.microsoft.com/office/drawing/2014/main" id="{338AAD32-3694-0BA7-DAD2-0E023DFE473A}"/>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10</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B1C14573-40D0-7B00-4642-A2602118ABF5}"/>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285750" indent="-285750">
              <a:buFont typeface="Arial" panose="020B0604020202020204" pitchFamily="34" charset="0"/>
              <a:buChar char="•"/>
            </a:pPr>
            <a:endParaRPr lang="en-US" sz="1300"/>
          </a:p>
        </p:txBody>
      </p:sp>
      <p:graphicFrame>
        <p:nvGraphicFramePr>
          <p:cNvPr id="7" name="Table 6">
            <a:extLst>
              <a:ext uri="{FF2B5EF4-FFF2-40B4-BE49-F238E27FC236}">
                <a16:creationId xmlns:a16="http://schemas.microsoft.com/office/drawing/2014/main" id="{72E134BF-7136-9BE0-F67C-C7B51DE58162}"/>
              </a:ext>
            </a:extLst>
          </p:cNvPr>
          <p:cNvGraphicFramePr>
            <a:graphicFrameLocks noGrp="1"/>
          </p:cNvGraphicFramePr>
          <p:nvPr>
            <p:extLst>
              <p:ext uri="{D42A27DB-BD31-4B8C-83A1-F6EECF244321}">
                <p14:modId xmlns:p14="http://schemas.microsoft.com/office/powerpoint/2010/main" val="4278190693"/>
              </p:ext>
            </p:extLst>
          </p:nvPr>
        </p:nvGraphicFramePr>
        <p:xfrm>
          <a:off x="3921788" y="1182210"/>
          <a:ext cx="4346258" cy="5455920"/>
        </p:xfrm>
        <a:graphic>
          <a:graphicData uri="http://schemas.openxmlformats.org/drawingml/2006/table">
            <a:tbl>
              <a:tblPr firstRow="1" bandRow="1">
                <a:tableStyleId>{5C22544A-7EE6-4342-B048-85BDC9FD1C3A}</a:tableStyleId>
              </a:tblPr>
              <a:tblGrid>
                <a:gridCol w="1057593">
                  <a:extLst>
                    <a:ext uri="{9D8B030D-6E8A-4147-A177-3AD203B41FA5}">
                      <a16:colId xmlns:a16="http://schemas.microsoft.com/office/drawing/2014/main" val="2885659633"/>
                    </a:ext>
                  </a:extLst>
                </a:gridCol>
                <a:gridCol w="1525905">
                  <a:extLst>
                    <a:ext uri="{9D8B030D-6E8A-4147-A177-3AD203B41FA5}">
                      <a16:colId xmlns:a16="http://schemas.microsoft.com/office/drawing/2014/main" val="1853580333"/>
                    </a:ext>
                  </a:extLst>
                </a:gridCol>
                <a:gridCol w="865505">
                  <a:extLst>
                    <a:ext uri="{9D8B030D-6E8A-4147-A177-3AD203B41FA5}">
                      <a16:colId xmlns:a16="http://schemas.microsoft.com/office/drawing/2014/main" val="1440706543"/>
                    </a:ext>
                  </a:extLst>
                </a:gridCol>
                <a:gridCol w="897255">
                  <a:extLst>
                    <a:ext uri="{9D8B030D-6E8A-4147-A177-3AD203B41FA5}">
                      <a16:colId xmlns:a16="http://schemas.microsoft.com/office/drawing/2014/main" val="509365478"/>
                    </a:ext>
                  </a:extLst>
                </a:gridCol>
              </a:tblGrid>
              <a:tr h="0">
                <a:tc>
                  <a:txBody>
                    <a:bodyPr/>
                    <a:lstStyle/>
                    <a:p>
                      <a:r>
                        <a:rPr lang="en-US" sz="1200"/>
                        <a:t>Analysis</a:t>
                      </a:r>
                    </a:p>
                  </a:txBody>
                  <a:tcPr/>
                </a:tc>
                <a:tc>
                  <a:txBody>
                    <a:bodyPr/>
                    <a:lstStyle/>
                    <a:p>
                      <a:r>
                        <a:rPr lang="en-US" sz="1200"/>
                        <a:t>Value</a:t>
                      </a:r>
                    </a:p>
                  </a:txBody>
                  <a:tcPr/>
                </a:tc>
                <a:tc>
                  <a:txBody>
                    <a:bodyPr/>
                    <a:lstStyle/>
                    <a:p>
                      <a:pPr algn="r"/>
                      <a:r>
                        <a:rPr lang="en-US" sz="1200"/>
                        <a:t>α = 0.019</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200"/>
                        <a:t>α = 0.025</a:t>
                      </a:r>
                    </a:p>
                  </a:txBody>
                  <a:tcPr/>
                </a:tc>
                <a:extLst>
                  <a:ext uri="{0D108BD9-81ED-4DB2-BD59-A6C34878D82A}">
                    <a16:rowId xmlns:a16="http://schemas.microsoft.com/office/drawing/2014/main" val="874085774"/>
                  </a:ext>
                </a:extLst>
              </a:tr>
              <a:tr h="0">
                <a:tc rowSpan="5">
                  <a:txBody>
                    <a:bodyPr/>
                    <a:lstStyle/>
                    <a:p>
                      <a:r>
                        <a:rPr lang="en-US" sz="1200"/>
                        <a:t>IA1: 71%</a:t>
                      </a:r>
                      <a:r>
                        <a:rPr lang="en-US" sz="1200" baseline="30000"/>
                        <a:t>a</a:t>
                      </a:r>
                    </a:p>
                    <a:p>
                      <a:r>
                        <a:rPr lang="en-US" sz="1200" baseline="0"/>
                        <a:t>N: 568</a:t>
                      </a:r>
                    </a:p>
                    <a:p>
                      <a:r>
                        <a:rPr lang="en-US" sz="1200" baseline="0"/>
                        <a:t>Events: 255</a:t>
                      </a:r>
                    </a:p>
                    <a:p>
                      <a:r>
                        <a:rPr lang="en-US" sz="1200" baseline="0"/>
                        <a:t>Month: ~ 32</a:t>
                      </a:r>
                      <a:r>
                        <a:rPr lang="en-US" sz="1200" baseline="30000"/>
                        <a:t>f</a:t>
                      </a:r>
                    </a:p>
                  </a:txBody>
                  <a:tcPr/>
                </a:tc>
                <a:tc>
                  <a:txBody>
                    <a:bodyPr/>
                    <a:lstStyle/>
                    <a:p>
                      <a:r>
                        <a:rPr lang="en-US" sz="1200"/>
                        <a:t>Z</a:t>
                      </a:r>
                    </a:p>
                  </a:txBody>
                  <a:tcPr/>
                </a:tc>
                <a:tc>
                  <a:txBody>
                    <a:bodyPr/>
                    <a:lstStyle/>
                    <a:p>
                      <a:pPr algn="r"/>
                      <a:r>
                        <a:rPr lang="en-US" sz="1200"/>
                        <a:t>2.5592</a:t>
                      </a:r>
                    </a:p>
                  </a:txBody>
                  <a:tcPr/>
                </a:tc>
                <a:tc>
                  <a:txBody>
                    <a:bodyPr/>
                    <a:lstStyle/>
                    <a:p>
                      <a:pPr algn="r"/>
                      <a:r>
                        <a:rPr lang="en-US" sz="1200"/>
                        <a:t>2.4257</a:t>
                      </a:r>
                    </a:p>
                  </a:txBody>
                  <a:tcPr/>
                </a:tc>
                <a:extLst>
                  <a:ext uri="{0D108BD9-81ED-4DB2-BD59-A6C34878D82A}">
                    <a16:rowId xmlns:a16="http://schemas.microsoft.com/office/drawing/2014/main" val="3623551974"/>
                  </a:ext>
                </a:extLst>
              </a:tr>
              <a:tr h="0">
                <a:tc vMerge="1">
                  <a:txBody>
                    <a:bodyPr/>
                    <a:lstStyle/>
                    <a:p>
                      <a:endParaRPr lang="en-US"/>
                    </a:p>
                  </a:txBody>
                  <a:tcPr/>
                </a:tc>
                <a:tc>
                  <a:txBody>
                    <a:bodyPr/>
                    <a:lstStyle/>
                    <a:p>
                      <a:r>
                        <a:rPr lang="en-US" sz="1200"/>
                        <a:t>p (1-sided)</a:t>
                      </a:r>
                      <a:r>
                        <a:rPr lang="en-US" sz="1200" baseline="30000"/>
                        <a:t>b</a:t>
                      </a:r>
                    </a:p>
                  </a:txBody>
                  <a:tcPr/>
                </a:tc>
                <a:tc>
                  <a:txBody>
                    <a:bodyPr/>
                    <a:lstStyle/>
                    <a:p>
                      <a:pPr algn="r"/>
                      <a:r>
                        <a:rPr lang="en-US" sz="1200"/>
                        <a:t>0.0052</a:t>
                      </a:r>
                    </a:p>
                  </a:txBody>
                  <a:tcPr/>
                </a:tc>
                <a:tc>
                  <a:txBody>
                    <a:bodyPr/>
                    <a:lstStyle/>
                    <a:p>
                      <a:pPr algn="r"/>
                      <a:r>
                        <a:rPr lang="en-US" sz="1200"/>
                        <a:t>0.0076</a:t>
                      </a:r>
                    </a:p>
                  </a:txBody>
                  <a:tcPr/>
                </a:tc>
                <a:extLst>
                  <a:ext uri="{0D108BD9-81ED-4DB2-BD59-A6C34878D82A}">
                    <a16:rowId xmlns:a16="http://schemas.microsoft.com/office/drawing/2014/main" val="2479160054"/>
                  </a:ext>
                </a:extLst>
              </a:tr>
              <a:tr h="0">
                <a:tc vMerge="1">
                  <a:txBody>
                    <a:bodyPr/>
                    <a:lstStyle/>
                    <a:p>
                      <a:endParaRPr lang="en-US"/>
                    </a:p>
                  </a:txBody>
                  <a:tcPr/>
                </a:tc>
                <a:tc>
                  <a:txBody>
                    <a:bodyPr/>
                    <a:lstStyle/>
                    <a:p>
                      <a:r>
                        <a:rPr lang="en-US" sz="1200"/>
                        <a:t>HR at bound</a:t>
                      </a:r>
                      <a:r>
                        <a:rPr lang="en-US" sz="1200" baseline="30000"/>
                        <a:t>c</a:t>
                      </a:r>
                    </a:p>
                  </a:txBody>
                  <a:tcPr/>
                </a:tc>
                <a:tc>
                  <a:txBody>
                    <a:bodyPr/>
                    <a:lstStyle/>
                    <a:p>
                      <a:pPr algn="r"/>
                      <a:r>
                        <a:rPr lang="en-US" sz="1200"/>
                        <a:t>0.7256</a:t>
                      </a:r>
                    </a:p>
                  </a:txBody>
                  <a:tcPr/>
                </a:tc>
                <a:tc>
                  <a:txBody>
                    <a:bodyPr/>
                    <a:lstStyle/>
                    <a:p>
                      <a:pPr algn="r"/>
                      <a:r>
                        <a:rPr lang="en-US" sz="1200"/>
                        <a:t>0.7378</a:t>
                      </a:r>
                    </a:p>
                  </a:txBody>
                  <a:tcPr/>
                </a:tc>
                <a:extLst>
                  <a:ext uri="{0D108BD9-81ED-4DB2-BD59-A6C34878D82A}">
                    <a16:rowId xmlns:a16="http://schemas.microsoft.com/office/drawing/2014/main" val="3548215844"/>
                  </a:ext>
                </a:extLst>
              </a:tr>
              <a:tr h="0">
                <a:tc vMerge="1">
                  <a:txBody>
                    <a:bodyPr/>
                    <a:lstStyle/>
                    <a:p>
                      <a:endParaRPr lang="en-US"/>
                    </a:p>
                  </a:txBody>
                  <a:tcPr/>
                </a:tc>
                <a:tc>
                  <a:txBody>
                    <a:bodyPr/>
                    <a:lstStyle/>
                    <a:p>
                      <a:r>
                        <a:rPr lang="en-US" sz="1200"/>
                        <a:t>P(Cross) if HR=1</a:t>
                      </a:r>
                      <a:r>
                        <a:rPr lang="en-US" sz="1200" baseline="30000"/>
                        <a:t>d</a:t>
                      </a:r>
                    </a:p>
                  </a:txBody>
                  <a:tcPr/>
                </a:tc>
                <a:tc>
                  <a:txBody>
                    <a:bodyPr/>
                    <a:lstStyle/>
                    <a:p>
                      <a:pPr algn="r"/>
                      <a:r>
                        <a:rPr lang="en-US" sz="1200"/>
                        <a:t>0.0052</a:t>
                      </a:r>
                    </a:p>
                  </a:txBody>
                  <a:tcPr/>
                </a:tc>
                <a:tc>
                  <a:txBody>
                    <a:bodyPr/>
                    <a:lstStyle/>
                    <a:p>
                      <a:pPr algn="r"/>
                      <a:r>
                        <a:rPr lang="en-US" sz="1200"/>
                        <a:t>0.0076</a:t>
                      </a:r>
                    </a:p>
                  </a:txBody>
                  <a:tcPr/>
                </a:tc>
                <a:extLst>
                  <a:ext uri="{0D108BD9-81ED-4DB2-BD59-A6C34878D82A}">
                    <a16:rowId xmlns:a16="http://schemas.microsoft.com/office/drawing/2014/main" val="3901028443"/>
                  </a:ext>
                </a:extLst>
              </a:tr>
              <a:tr h="0">
                <a:tc vMerge="1">
                  <a:txBody>
                    <a:bodyPr/>
                    <a:lstStyle/>
                    <a:p>
                      <a:endParaRPr lang="en-US"/>
                    </a:p>
                  </a:txBody>
                  <a:tcPr/>
                </a:tc>
                <a:tc>
                  <a:txBody>
                    <a:bodyPr/>
                    <a:lstStyle/>
                    <a:p>
                      <a:r>
                        <a:rPr lang="en-US" sz="1200"/>
                        <a:t>P(Cross) if HR=0.7</a:t>
                      </a:r>
                      <a:r>
                        <a:rPr lang="en-US" sz="1200" baseline="30000"/>
                        <a:t>e</a:t>
                      </a:r>
                      <a:endParaRPr lang="en-US" sz="1200"/>
                    </a:p>
                  </a:txBody>
                  <a:tcPr/>
                </a:tc>
                <a:tc>
                  <a:txBody>
                    <a:bodyPr/>
                    <a:lstStyle/>
                    <a:p>
                      <a:pPr algn="r"/>
                      <a:r>
                        <a:rPr lang="en-US" sz="1200"/>
                        <a:t>0.6135</a:t>
                      </a:r>
                    </a:p>
                  </a:txBody>
                  <a:tcPr/>
                </a:tc>
                <a:tc>
                  <a:txBody>
                    <a:bodyPr/>
                    <a:lstStyle/>
                    <a:p>
                      <a:pPr algn="r"/>
                      <a:r>
                        <a:rPr lang="en-US" sz="1200"/>
                        <a:t>0.6631</a:t>
                      </a:r>
                    </a:p>
                  </a:txBody>
                  <a:tcPr/>
                </a:tc>
                <a:extLst>
                  <a:ext uri="{0D108BD9-81ED-4DB2-BD59-A6C34878D82A}">
                    <a16:rowId xmlns:a16="http://schemas.microsoft.com/office/drawing/2014/main" val="4017775237"/>
                  </a:ext>
                </a:extLst>
              </a:tr>
              <a:tr h="0">
                <a:tc rowSpan="5">
                  <a:txBody>
                    <a:bodyPr/>
                    <a:lstStyle/>
                    <a:p>
                      <a:r>
                        <a:rPr lang="en-US" sz="1200"/>
                        <a:t>IA2: 85%</a:t>
                      </a:r>
                    </a:p>
                    <a:p>
                      <a:r>
                        <a:rPr lang="en-US" sz="1200"/>
                        <a:t>N: 568</a:t>
                      </a:r>
                    </a:p>
                    <a:p>
                      <a:r>
                        <a:rPr lang="en-US" sz="1200"/>
                        <a:t>Events: 307</a:t>
                      </a:r>
                    </a:p>
                    <a:p>
                      <a:r>
                        <a:rPr lang="en-US" sz="1200"/>
                        <a:t>Month: ~ 39</a:t>
                      </a:r>
                      <a:r>
                        <a:rPr lang="en-US" sz="1200" baseline="30000"/>
                        <a:t>f</a:t>
                      </a:r>
                    </a:p>
                  </a:txBody>
                  <a:tcPr/>
                </a:tc>
                <a:tc>
                  <a:txBody>
                    <a:bodyPr/>
                    <a:lstStyle/>
                    <a:p>
                      <a:r>
                        <a:rPr lang="en-US" sz="1200"/>
                        <a:t>Z</a:t>
                      </a:r>
                    </a:p>
                  </a:txBody>
                  <a:tcPr/>
                </a:tc>
                <a:tc>
                  <a:txBody>
                    <a:bodyPr/>
                    <a:lstStyle/>
                    <a:p>
                      <a:pPr algn="r"/>
                      <a:r>
                        <a:rPr lang="en-US" sz="1200"/>
                        <a:t>2.3490</a:t>
                      </a:r>
                    </a:p>
                  </a:txBody>
                  <a:tcPr/>
                </a:tc>
                <a:tc>
                  <a:txBody>
                    <a:bodyPr/>
                    <a:lstStyle/>
                    <a:p>
                      <a:pPr algn="r"/>
                      <a:r>
                        <a:rPr lang="en-US" sz="1200"/>
                        <a:t>2.2316</a:t>
                      </a:r>
                    </a:p>
                  </a:txBody>
                  <a:tcPr/>
                </a:tc>
                <a:extLst>
                  <a:ext uri="{0D108BD9-81ED-4DB2-BD59-A6C34878D82A}">
                    <a16:rowId xmlns:a16="http://schemas.microsoft.com/office/drawing/2014/main" val="435460079"/>
                  </a:ext>
                </a:extLst>
              </a:tr>
              <a:tr h="0">
                <a:tc vMerge="1">
                  <a:txBody>
                    <a:bodyPr/>
                    <a:lstStyle/>
                    <a:p>
                      <a:endParaRPr lang="en-US"/>
                    </a:p>
                  </a:txBody>
                  <a:tcPr/>
                </a:tc>
                <a:tc>
                  <a:txBody>
                    <a:bodyPr/>
                    <a:lstStyle/>
                    <a:p>
                      <a:r>
                        <a:rPr lang="en-US" sz="1200"/>
                        <a:t>p (1-sided)</a:t>
                      </a:r>
                      <a:r>
                        <a:rPr lang="en-US" sz="1200" baseline="30000"/>
                        <a:t>b</a:t>
                      </a:r>
                    </a:p>
                  </a:txBody>
                  <a:tcPr/>
                </a:tc>
                <a:tc>
                  <a:txBody>
                    <a:bodyPr/>
                    <a:lstStyle/>
                    <a:p>
                      <a:pPr algn="r"/>
                      <a:r>
                        <a:rPr lang="en-US" sz="1200"/>
                        <a:t>0.0094</a:t>
                      </a:r>
                    </a:p>
                  </a:txBody>
                  <a:tcPr/>
                </a:tc>
                <a:tc>
                  <a:txBody>
                    <a:bodyPr/>
                    <a:lstStyle/>
                    <a:p>
                      <a:pPr algn="r"/>
                      <a:r>
                        <a:rPr lang="en-US" sz="1200"/>
                        <a:t>0.0128</a:t>
                      </a:r>
                    </a:p>
                  </a:txBody>
                  <a:tcPr/>
                </a:tc>
                <a:extLst>
                  <a:ext uri="{0D108BD9-81ED-4DB2-BD59-A6C34878D82A}">
                    <a16:rowId xmlns:a16="http://schemas.microsoft.com/office/drawing/2014/main" val="2256466040"/>
                  </a:ext>
                </a:extLst>
              </a:tr>
              <a:tr h="0">
                <a:tc vMerge="1">
                  <a:txBody>
                    <a:bodyPr/>
                    <a:lstStyle/>
                    <a:p>
                      <a:endParaRPr lang="en-US"/>
                    </a:p>
                  </a:txBody>
                  <a:tcPr/>
                </a:tc>
                <a:tc>
                  <a:txBody>
                    <a:bodyPr/>
                    <a:lstStyle/>
                    <a:p>
                      <a:r>
                        <a:rPr lang="en-US" sz="1200"/>
                        <a:t>HR at bound</a:t>
                      </a:r>
                      <a:r>
                        <a:rPr lang="en-US" sz="1200" baseline="30000"/>
                        <a:t>c</a:t>
                      </a:r>
                    </a:p>
                  </a:txBody>
                  <a:tcPr/>
                </a:tc>
                <a:tc>
                  <a:txBody>
                    <a:bodyPr/>
                    <a:lstStyle/>
                    <a:p>
                      <a:pPr algn="r"/>
                      <a:r>
                        <a:rPr lang="en-US" sz="1200"/>
                        <a:t>0.7646</a:t>
                      </a:r>
                    </a:p>
                  </a:txBody>
                  <a:tcPr/>
                </a:tc>
                <a:tc>
                  <a:txBody>
                    <a:bodyPr/>
                    <a:lstStyle/>
                    <a:p>
                      <a:pPr algn="r"/>
                      <a:r>
                        <a:rPr lang="en-US" sz="1200"/>
                        <a:t>0.7750</a:t>
                      </a:r>
                    </a:p>
                  </a:txBody>
                  <a:tcPr/>
                </a:tc>
                <a:extLst>
                  <a:ext uri="{0D108BD9-81ED-4DB2-BD59-A6C34878D82A}">
                    <a16:rowId xmlns:a16="http://schemas.microsoft.com/office/drawing/2014/main" val="2136988714"/>
                  </a:ext>
                </a:extLst>
              </a:tr>
              <a:tr h="0">
                <a:tc vMerge="1">
                  <a:txBody>
                    <a:bodyPr/>
                    <a:lstStyle/>
                    <a:p>
                      <a:endParaRPr lang="en-US"/>
                    </a:p>
                  </a:txBody>
                  <a:tcPr/>
                </a:tc>
                <a:tc>
                  <a:txBody>
                    <a:bodyPr/>
                    <a:lstStyle/>
                    <a:p>
                      <a:r>
                        <a:rPr lang="en-US" sz="1200"/>
                        <a:t>P(Cross) if HR=1</a:t>
                      </a:r>
                      <a:r>
                        <a:rPr lang="en-US" sz="1200" baseline="30000"/>
                        <a:t>d</a:t>
                      </a:r>
                    </a:p>
                  </a:txBody>
                  <a:tcPr/>
                </a:tc>
                <a:tc>
                  <a:txBody>
                    <a:bodyPr/>
                    <a:lstStyle/>
                    <a:p>
                      <a:pPr algn="r"/>
                      <a:r>
                        <a:rPr lang="en-US" sz="1200"/>
                        <a:t>0.0110</a:t>
                      </a:r>
                    </a:p>
                  </a:txBody>
                  <a:tcPr/>
                </a:tc>
                <a:tc>
                  <a:txBody>
                    <a:bodyPr/>
                    <a:lstStyle/>
                    <a:p>
                      <a:pPr algn="r"/>
                      <a:r>
                        <a:rPr lang="en-US" sz="1200"/>
                        <a:t>0.0151</a:t>
                      </a:r>
                    </a:p>
                  </a:txBody>
                  <a:tcPr/>
                </a:tc>
                <a:extLst>
                  <a:ext uri="{0D108BD9-81ED-4DB2-BD59-A6C34878D82A}">
                    <a16:rowId xmlns:a16="http://schemas.microsoft.com/office/drawing/2014/main" val="1914819859"/>
                  </a:ext>
                </a:extLst>
              </a:tr>
              <a:tr h="0">
                <a:tc vMerge="1">
                  <a:txBody>
                    <a:bodyPr/>
                    <a:lstStyle/>
                    <a:p>
                      <a:endParaRPr lang="en-US"/>
                    </a:p>
                  </a:txBody>
                  <a:tcPr/>
                </a:tc>
                <a:tc>
                  <a:txBody>
                    <a:bodyPr/>
                    <a:lstStyle/>
                    <a:p>
                      <a:r>
                        <a:rPr lang="en-US" sz="1200"/>
                        <a:t>P(Cross) if HR=0.7</a:t>
                      </a:r>
                      <a:r>
                        <a:rPr lang="en-US" sz="1200" baseline="30000"/>
                        <a:t>e</a:t>
                      </a:r>
                      <a:endParaRPr lang="en-US" sz="1200"/>
                    </a:p>
                  </a:txBody>
                  <a:tcPr/>
                </a:tc>
                <a:tc>
                  <a:txBody>
                    <a:bodyPr/>
                    <a:lstStyle/>
                    <a:p>
                      <a:pPr algn="r"/>
                      <a:r>
                        <a:rPr lang="en-US" sz="1200"/>
                        <a:t>0.7900</a:t>
                      </a:r>
                    </a:p>
                  </a:txBody>
                  <a:tcPr/>
                </a:tc>
                <a:tc>
                  <a:txBody>
                    <a:bodyPr/>
                    <a:lstStyle/>
                    <a:p>
                      <a:pPr algn="r"/>
                      <a:r>
                        <a:rPr lang="en-US" sz="1200"/>
                        <a:t>0.8228</a:t>
                      </a:r>
                    </a:p>
                  </a:txBody>
                  <a:tcPr/>
                </a:tc>
                <a:extLst>
                  <a:ext uri="{0D108BD9-81ED-4DB2-BD59-A6C34878D82A}">
                    <a16:rowId xmlns:a16="http://schemas.microsoft.com/office/drawing/2014/main" val="3956777619"/>
                  </a:ext>
                </a:extLst>
              </a:tr>
              <a:tr h="0">
                <a:tc rowSpan="5">
                  <a:txBody>
                    <a:bodyPr/>
                    <a:lstStyle/>
                    <a:p>
                      <a:r>
                        <a:rPr lang="en-US" sz="1200"/>
                        <a:t>FA</a:t>
                      </a:r>
                      <a:r>
                        <a:rPr lang="en-US" sz="1200" baseline="30000"/>
                        <a:t>g</a:t>
                      </a:r>
                      <a:r>
                        <a:rPr lang="en-US" sz="1200"/>
                        <a:t>:</a:t>
                      </a:r>
                    </a:p>
                    <a:p>
                      <a:r>
                        <a:rPr lang="en-US" sz="1200"/>
                        <a:t>N: 568</a:t>
                      </a:r>
                    </a:p>
                    <a:p>
                      <a:r>
                        <a:rPr lang="en-US" sz="1200"/>
                        <a:t>Events: 361</a:t>
                      </a:r>
                    </a:p>
                    <a:p>
                      <a:r>
                        <a:rPr lang="en-US" sz="1200"/>
                        <a:t>Month: ~ 47</a:t>
                      </a:r>
                      <a:r>
                        <a:rPr lang="en-US" sz="1200" baseline="30000"/>
                        <a:t>f</a:t>
                      </a:r>
                    </a:p>
                  </a:txBody>
                  <a:tcPr/>
                </a:tc>
                <a:tc>
                  <a:txBody>
                    <a:bodyPr/>
                    <a:lstStyle/>
                    <a:p>
                      <a:r>
                        <a:rPr lang="en-US" sz="1200"/>
                        <a:t>Z</a:t>
                      </a:r>
                    </a:p>
                  </a:txBody>
                  <a:tcPr/>
                </a:tc>
                <a:tc>
                  <a:txBody>
                    <a:bodyPr/>
                    <a:lstStyle/>
                    <a:p>
                      <a:pPr algn="r"/>
                      <a:r>
                        <a:rPr lang="en-US" sz="1200"/>
                        <a:t>2.1577</a:t>
                      </a:r>
                    </a:p>
                  </a:txBody>
                  <a:tcPr/>
                </a:tc>
                <a:tc>
                  <a:txBody>
                    <a:bodyPr/>
                    <a:lstStyle/>
                    <a:p>
                      <a:pPr algn="r"/>
                      <a:r>
                        <a:rPr lang="en-US" sz="1200"/>
                        <a:t>2.0504</a:t>
                      </a:r>
                    </a:p>
                  </a:txBody>
                  <a:tcPr/>
                </a:tc>
                <a:extLst>
                  <a:ext uri="{0D108BD9-81ED-4DB2-BD59-A6C34878D82A}">
                    <a16:rowId xmlns:a16="http://schemas.microsoft.com/office/drawing/2014/main" val="568189189"/>
                  </a:ext>
                </a:extLst>
              </a:tr>
              <a:tr h="268224">
                <a:tc vMerge="1">
                  <a:txBody>
                    <a:bodyPr/>
                    <a:lstStyle/>
                    <a:p>
                      <a:endParaRPr lang="en-US" sz="1200" baseline="30000"/>
                    </a:p>
                  </a:txBody>
                  <a:tcPr/>
                </a:tc>
                <a:tc>
                  <a:txBody>
                    <a:bodyPr/>
                    <a:lstStyle/>
                    <a:p>
                      <a:r>
                        <a:rPr lang="en-US" sz="1200"/>
                        <a:t>p (1-sided)</a:t>
                      </a:r>
                      <a:r>
                        <a:rPr lang="en-US" sz="1200" baseline="30000"/>
                        <a:t>b</a:t>
                      </a:r>
                    </a:p>
                  </a:txBody>
                  <a:tcPr/>
                </a:tc>
                <a:tc>
                  <a:txBody>
                    <a:bodyPr/>
                    <a:lstStyle/>
                    <a:p>
                      <a:pPr algn="r"/>
                      <a:r>
                        <a:rPr lang="en-US" sz="1200"/>
                        <a:t>0.0155</a:t>
                      </a:r>
                    </a:p>
                  </a:txBody>
                  <a:tcPr/>
                </a:tc>
                <a:tc>
                  <a:txBody>
                    <a:bodyPr/>
                    <a:lstStyle/>
                    <a:p>
                      <a:pPr algn="r"/>
                      <a:r>
                        <a:rPr lang="en-US" sz="1200"/>
                        <a:t>0.0202</a:t>
                      </a:r>
                    </a:p>
                  </a:txBody>
                  <a:tcPr/>
                </a:tc>
                <a:extLst>
                  <a:ext uri="{0D108BD9-81ED-4DB2-BD59-A6C34878D82A}">
                    <a16:rowId xmlns:a16="http://schemas.microsoft.com/office/drawing/2014/main" val="3066518641"/>
                  </a:ext>
                </a:extLst>
              </a:tr>
              <a:tr h="201168">
                <a:tc vMerge="1">
                  <a:txBody>
                    <a:bodyPr/>
                    <a:lstStyle/>
                    <a:p>
                      <a:endParaRPr lang="en-US" sz="1200" baseline="30000"/>
                    </a:p>
                  </a:txBody>
                  <a:tcPr/>
                </a:tc>
                <a:tc>
                  <a:txBody>
                    <a:bodyPr/>
                    <a:lstStyle/>
                    <a:p>
                      <a:r>
                        <a:rPr lang="en-US" sz="1200"/>
                        <a:t>HR at bound</a:t>
                      </a:r>
                      <a:r>
                        <a:rPr lang="en-US" sz="1200" baseline="30000"/>
                        <a:t>c</a:t>
                      </a:r>
                    </a:p>
                  </a:txBody>
                  <a:tcPr/>
                </a:tc>
                <a:tc>
                  <a:txBody>
                    <a:bodyPr/>
                    <a:lstStyle/>
                    <a:p>
                      <a:pPr algn="r"/>
                      <a:r>
                        <a:rPr lang="en-US" sz="1200"/>
                        <a:t>0.7967</a:t>
                      </a:r>
                    </a:p>
                  </a:txBody>
                  <a:tcPr/>
                </a:tc>
                <a:tc>
                  <a:txBody>
                    <a:bodyPr/>
                    <a:lstStyle/>
                    <a:p>
                      <a:pPr algn="r"/>
                      <a:r>
                        <a:rPr lang="en-US" sz="1200"/>
                        <a:t>0.8058</a:t>
                      </a:r>
                    </a:p>
                  </a:txBody>
                  <a:tcPr/>
                </a:tc>
                <a:extLst>
                  <a:ext uri="{0D108BD9-81ED-4DB2-BD59-A6C34878D82A}">
                    <a16:rowId xmlns:a16="http://schemas.microsoft.com/office/drawing/2014/main" val="2644206623"/>
                  </a:ext>
                </a:extLst>
              </a:tr>
              <a:tr h="0">
                <a:tc vMerge="1">
                  <a:txBody>
                    <a:bodyPr/>
                    <a:lstStyle/>
                    <a:p>
                      <a:endParaRPr lang="en-US" sz="1200" baseline="30000"/>
                    </a:p>
                  </a:txBody>
                  <a:tcPr/>
                </a:tc>
                <a:tc>
                  <a:txBody>
                    <a:bodyPr/>
                    <a:lstStyle/>
                    <a:p>
                      <a:r>
                        <a:rPr lang="en-US" sz="1200"/>
                        <a:t>P(Cross) if HR=1</a:t>
                      </a:r>
                      <a:r>
                        <a:rPr lang="en-US" sz="1200" baseline="30000"/>
                        <a:t>d</a:t>
                      </a:r>
                    </a:p>
                  </a:txBody>
                  <a:tcPr/>
                </a:tc>
                <a:tc>
                  <a:txBody>
                    <a:bodyPr/>
                    <a:lstStyle/>
                    <a:p>
                      <a:pPr algn="r"/>
                      <a:r>
                        <a:rPr lang="en-US" sz="1200"/>
                        <a:t>0.0190</a:t>
                      </a:r>
                    </a:p>
                  </a:txBody>
                  <a:tcPr/>
                </a:tc>
                <a:tc>
                  <a:txBody>
                    <a:bodyPr/>
                    <a:lstStyle/>
                    <a:p>
                      <a:pPr algn="r"/>
                      <a:r>
                        <a:rPr lang="en-US" sz="1200"/>
                        <a:t>0.0250</a:t>
                      </a:r>
                    </a:p>
                  </a:txBody>
                  <a:tcPr/>
                </a:tc>
                <a:extLst>
                  <a:ext uri="{0D108BD9-81ED-4DB2-BD59-A6C34878D82A}">
                    <a16:rowId xmlns:a16="http://schemas.microsoft.com/office/drawing/2014/main" val="247713895"/>
                  </a:ext>
                </a:extLst>
              </a:tr>
              <a:tr h="0">
                <a:tc vMerge="1">
                  <a:txBody>
                    <a:bodyPr/>
                    <a:lstStyle/>
                    <a:p>
                      <a:endParaRPr lang="en-US" sz="1200" baseline="30000"/>
                    </a:p>
                  </a:txBody>
                  <a:tcPr/>
                </a:tc>
                <a:tc>
                  <a:txBody>
                    <a:bodyPr/>
                    <a:lstStyle/>
                    <a:p>
                      <a:r>
                        <a:rPr lang="en-US" sz="1200"/>
                        <a:t>P(Cross) if HR=0.7</a:t>
                      </a:r>
                      <a:r>
                        <a:rPr lang="en-US" sz="1200" baseline="30000"/>
                        <a:t>e</a:t>
                      </a:r>
                      <a:endParaRPr lang="en-US" sz="1200"/>
                    </a:p>
                  </a:txBody>
                  <a:tcPr/>
                </a:tc>
                <a:tc>
                  <a:txBody>
                    <a:bodyPr/>
                    <a:lstStyle/>
                    <a:p>
                      <a:pPr algn="r"/>
                      <a:r>
                        <a:rPr lang="en-US" sz="1200"/>
                        <a:t>0.8985</a:t>
                      </a:r>
                    </a:p>
                  </a:txBody>
                  <a:tcPr/>
                </a:tc>
                <a:tc>
                  <a:txBody>
                    <a:bodyPr/>
                    <a:lstStyle/>
                    <a:p>
                      <a:pPr algn="r"/>
                      <a:r>
                        <a:rPr lang="en-US" sz="1200"/>
                        <a:t>0.9167</a:t>
                      </a:r>
                    </a:p>
                  </a:txBody>
                  <a:tcPr/>
                </a:tc>
                <a:extLst>
                  <a:ext uri="{0D108BD9-81ED-4DB2-BD59-A6C34878D82A}">
                    <a16:rowId xmlns:a16="http://schemas.microsoft.com/office/drawing/2014/main" val="2606792392"/>
                  </a:ext>
                </a:extLst>
              </a:tr>
              <a:tr h="0">
                <a:tc gridSpan="4">
                  <a:txBody>
                    <a:bodyPr/>
                    <a:lstStyle/>
                    <a:p>
                      <a:r>
                        <a:rPr lang="en-US" sz="800" i="0" kern="1200" baseline="30000">
                          <a:solidFill>
                            <a:schemeClr val="dk1"/>
                          </a:solidFill>
                          <a:effectLst/>
                          <a:latin typeface="+mn-lt"/>
                          <a:ea typeface="+mn-ea"/>
                          <a:cs typeface="+mn-cs"/>
                        </a:rPr>
                        <a:t>a</a:t>
                      </a:r>
                      <a:r>
                        <a:rPr lang="en-US" sz="800" i="0" kern="1200">
                          <a:solidFill>
                            <a:schemeClr val="dk1"/>
                          </a:solidFill>
                          <a:effectLst/>
                          <a:latin typeface="+mn-lt"/>
                          <a:ea typeface="+mn-ea"/>
                          <a:cs typeface="+mn-cs"/>
                        </a:rPr>
                        <a:t> Percentage of total planned events at each interim analysis</a:t>
                      </a:r>
                    </a:p>
                    <a:p>
                      <a:r>
                        <a:rPr lang="en-US" sz="800" i="0" kern="1200" baseline="30000">
                          <a:solidFill>
                            <a:schemeClr val="dk1"/>
                          </a:solidFill>
                          <a:effectLst/>
                          <a:latin typeface="+mn-lt"/>
                          <a:ea typeface="+mn-ea"/>
                          <a:cs typeface="+mn-cs"/>
                        </a:rPr>
                        <a:t>b</a:t>
                      </a:r>
                      <a:r>
                        <a:rPr lang="en-US" sz="800" i="0" kern="1200">
                          <a:solidFill>
                            <a:schemeClr val="dk1"/>
                          </a:solidFill>
                          <a:effectLst/>
                          <a:latin typeface="+mn-lt"/>
                          <a:ea typeface="+mn-ea"/>
                          <a:cs typeface="+mn-cs"/>
                        </a:rPr>
                        <a:t> The nominal α for testing</a:t>
                      </a:r>
                    </a:p>
                    <a:p>
                      <a:r>
                        <a:rPr lang="en-US" sz="800" i="0" kern="1200" baseline="30000">
                          <a:solidFill>
                            <a:schemeClr val="dk1"/>
                          </a:solidFill>
                          <a:effectLst/>
                          <a:latin typeface="+mn-lt"/>
                          <a:ea typeface="+mn-ea"/>
                          <a:cs typeface="+mn-cs"/>
                        </a:rPr>
                        <a:t>c</a:t>
                      </a:r>
                      <a:r>
                        <a:rPr lang="en-US" sz="800" i="0" kern="1200">
                          <a:solidFill>
                            <a:schemeClr val="dk1"/>
                          </a:solidFill>
                          <a:effectLst/>
                          <a:latin typeface="+mn-lt"/>
                          <a:ea typeface="+mn-ea"/>
                          <a:cs typeface="+mn-cs"/>
                        </a:rPr>
                        <a:t> The approximate HR required to reach an efficacy bound</a:t>
                      </a:r>
                    </a:p>
                    <a:p>
                      <a:r>
                        <a:rPr lang="en-US" sz="800" i="0" kern="1200" baseline="30000">
                          <a:solidFill>
                            <a:schemeClr val="dk1"/>
                          </a:solidFill>
                          <a:effectLst/>
                          <a:latin typeface="+mn-lt"/>
                          <a:ea typeface="+mn-ea"/>
                          <a:cs typeface="+mn-cs"/>
                        </a:rPr>
                        <a:t>d</a:t>
                      </a:r>
                      <a:r>
                        <a:rPr lang="en-US" sz="800" i="0" kern="1200">
                          <a:solidFill>
                            <a:schemeClr val="dk1"/>
                          </a:solidFill>
                          <a:effectLst/>
                          <a:latin typeface="+mn-lt"/>
                          <a:ea typeface="+mn-ea"/>
                          <a:cs typeface="+mn-cs"/>
                        </a:rPr>
                        <a:t> The probability of crossing a bound under the null hypothesis</a:t>
                      </a:r>
                    </a:p>
                    <a:p>
                      <a:r>
                        <a:rPr lang="en-US" sz="800" i="0" kern="1200" baseline="30000">
                          <a:solidFill>
                            <a:schemeClr val="dk1"/>
                          </a:solidFill>
                          <a:effectLst/>
                          <a:latin typeface="+mn-lt"/>
                          <a:ea typeface="+mn-ea"/>
                          <a:cs typeface="+mn-cs"/>
                        </a:rPr>
                        <a:t>e</a:t>
                      </a:r>
                      <a:r>
                        <a:rPr lang="en-US" sz="800" i="0" kern="1200">
                          <a:solidFill>
                            <a:schemeClr val="dk1"/>
                          </a:solidFill>
                          <a:effectLst/>
                          <a:latin typeface="+mn-lt"/>
                          <a:ea typeface="+mn-ea"/>
                          <a:cs typeface="+mn-cs"/>
                        </a:rPr>
                        <a:t> The probability of crossing a bound under the alternative hypothesis</a:t>
                      </a:r>
                    </a:p>
                    <a:p>
                      <a:r>
                        <a:rPr lang="en-US" sz="800" i="0" kern="1200" baseline="30000">
                          <a:solidFill>
                            <a:schemeClr val="dk1"/>
                          </a:solidFill>
                          <a:effectLst/>
                          <a:latin typeface="+mn-lt"/>
                          <a:ea typeface="+mn-ea"/>
                          <a:cs typeface="+mn-cs"/>
                        </a:rPr>
                        <a:t>f</a:t>
                      </a:r>
                      <a:r>
                        <a:rPr lang="en-US" sz="800" i="0" kern="1200">
                          <a:solidFill>
                            <a:schemeClr val="dk1"/>
                          </a:solidFill>
                          <a:effectLst/>
                          <a:latin typeface="+mn-lt"/>
                          <a:ea typeface="+mn-ea"/>
                          <a:cs typeface="+mn-cs"/>
                        </a:rPr>
                        <a:t> The approximate number of months since first subject randomized</a:t>
                      </a:r>
                    </a:p>
                    <a:p>
                      <a:r>
                        <a:rPr lang="en-US" sz="800" i="0" kern="1200" baseline="30000">
                          <a:solidFill>
                            <a:schemeClr val="dk1"/>
                          </a:solidFill>
                          <a:effectLst/>
                          <a:latin typeface="+mn-lt"/>
                          <a:ea typeface="+mn-ea"/>
                          <a:cs typeface="+mn-cs"/>
                        </a:rPr>
                        <a:t>g</a:t>
                      </a:r>
                      <a:r>
                        <a:rPr lang="en-US" sz="800" i="0" kern="1200">
                          <a:solidFill>
                            <a:schemeClr val="dk1"/>
                          </a:solidFill>
                          <a:effectLst/>
                          <a:latin typeface="+mn-lt"/>
                          <a:ea typeface="+mn-ea"/>
                          <a:cs typeface="+mn-cs"/>
                        </a:rPr>
                        <a:t> FA will be conducted at 34 months after the enrollment of the last participant at the latest, if the event accumulation is slower than expected</a:t>
                      </a:r>
                    </a:p>
                  </a:txBody>
                  <a:tcPr/>
                </a:tc>
                <a:tc hMerge="1">
                  <a:txBody>
                    <a:bodyPr/>
                    <a:lstStyle/>
                    <a:p>
                      <a:endParaRPr lang="en-US"/>
                    </a:p>
                  </a:txBody>
                  <a:tcPr/>
                </a:tc>
                <a:tc hMerge="1">
                  <a:txBody>
                    <a:bodyPr/>
                    <a:lstStyle/>
                    <a:p>
                      <a:pPr algn="r"/>
                      <a:endParaRPr lang="en-US"/>
                    </a:p>
                  </a:txBody>
                  <a:tcPr/>
                </a:tc>
                <a:tc hMerge="1">
                  <a:txBody>
                    <a:bodyPr/>
                    <a:lstStyle/>
                    <a:p>
                      <a:pPr algn="r"/>
                      <a:endParaRPr lang="en-US"/>
                    </a:p>
                  </a:txBody>
                  <a:tcPr/>
                </a:tc>
                <a:extLst>
                  <a:ext uri="{0D108BD9-81ED-4DB2-BD59-A6C34878D82A}">
                    <a16:rowId xmlns:a16="http://schemas.microsoft.com/office/drawing/2014/main" val="2910828258"/>
                  </a:ext>
                </a:extLst>
              </a:tr>
            </a:tbl>
          </a:graphicData>
        </a:graphic>
      </p:graphicFrame>
    </p:spTree>
    <p:extLst>
      <p:ext uri="{BB962C8B-B14F-4D97-AF65-F5344CB8AC3E}">
        <p14:creationId xmlns:p14="http://schemas.microsoft.com/office/powerpoint/2010/main" val="40524922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9C96A-6B8B-3634-5FD7-DE99DF97A811}"/>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9B9CE15-881F-D084-41BB-535781730FDD}"/>
              </a:ext>
            </a:extLst>
          </p:cNvPr>
          <p:cNvSpPr>
            <a:spLocks noGrp="1"/>
          </p:cNvSpPr>
          <p:nvPr>
            <p:ph type="title"/>
          </p:nvPr>
        </p:nvSpPr>
        <p:spPr>
          <a:xfrm>
            <a:off x="288302" y="262267"/>
            <a:ext cx="11610515" cy="468590"/>
          </a:xfrm>
        </p:spPr>
        <p:txBody>
          <a:bodyPr/>
          <a:lstStyle/>
          <a:p>
            <a:r>
              <a:rPr lang="en-US"/>
              <a:t>Immediate vs. delayed recycling</a:t>
            </a:r>
            <a:endParaRPr lang="en-US" noProof="0"/>
          </a:p>
        </p:txBody>
      </p:sp>
      <p:sp>
        <p:nvSpPr>
          <p:cNvPr id="5" name="Content Placeholder 4">
            <a:extLst>
              <a:ext uri="{FF2B5EF4-FFF2-40B4-BE49-F238E27FC236}">
                <a16:creationId xmlns:a16="http://schemas.microsoft.com/office/drawing/2014/main" id="{BD8671AC-1429-5B33-4590-FB559D31AA02}"/>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Usually, immediate recycling will be the preferred approach</a:t>
            </a:r>
          </a:p>
          <a:p>
            <a:pPr lvl="2">
              <a:spcAft>
                <a:spcPts val="0"/>
              </a:spcAft>
              <a:buFont typeface="Courier New" panose="02070309020205020404" pitchFamily="49" charset="0"/>
              <a:buChar char="o"/>
            </a:pPr>
            <a:r>
              <a:rPr lang="en-US" sz="1800"/>
              <a:t>Corresponds to the usual reason for doing a GSD: trying to increase the chance of an earlier significant result</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Delayed recycling does the opposite: by pushing spend later in the trial it increases power, at the cost of expecting significance to occur later</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Delayed recycling may make more sense for outcomes around which there is more uncertainty about the effect or for which an early significant result is unlikely</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It’s also possible to define recycling to begin at a certain analysis</a:t>
            </a:r>
          </a:p>
          <a:p>
            <a:pPr lvl="2">
              <a:spcAft>
                <a:spcPts val="0"/>
              </a:spcAft>
              <a:buFont typeface="Courier New" panose="02070309020205020404" pitchFamily="49" charset="0"/>
              <a:buChar char="o"/>
            </a:pPr>
            <a:r>
              <a:rPr lang="en-US" sz="1800"/>
              <a:t>E.g., recycling from analysis 3 in a trial with up to 5 analyses</a:t>
            </a:r>
          </a:p>
          <a:p>
            <a:pPr lvl="2">
              <a:spcAft>
                <a:spcPts val="0"/>
              </a:spcAft>
              <a:buFont typeface="Courier New" panose="02070309020205020404" pitchFamily="49" charset="0"/>
              <a:buChar char="o"/>
            </a:pPr>
            <a:r>
              <a:rPr lang="en-US" sz="1800"/>
              <a:t>But you cannot choose the time from which you recycle adaptively: it has to be prespecified</a:t>
            </a:r>
          </a:p>
        </p:txBody>
      </p:sp>
      <p:sp>
        <p:nvSpPr>
          <p:cNvPr id="18" name="Text Placeholder 11">
            <a:extLst>
              <a:ext uri="{FF2B5EF4-FFF2-40B4-BE49-F238E27FC236}">
                <a16:creationId xmlns:a16="http://schemas.microsoft.com/office/drawing/2014/main" id="{558AD442-FE89-176E-0D14-664376A9BE93}"/>
              </a:ext>
            </a:extLst>
          </p:cNvPr>
          <p:cNvSpPr>
            <a:spLocks noGrp="1"/>
          </p:cNvSpPr>
          <p:nvPr>
            <p:ph type="subTitle" idx="15"/>
          </p:nvPr>
        </p:nvSpPr>
        <p:spPr>
          <a:xfrm>
            <a:off x="288302" y="713620"/>
            <a:ext cx="11610515" cy="292965"/>
          </a:xfrm>
        </p:spPr>
        <p:txBody>
          <a:bodyPr/>
          <a:lstStyle/>
          <a:p>
            <a:r>
              <a:rPr lang="en-US"/>
              <a:t>Which is best?</a:t>
            </a:r>
          </a:p>
        </p:txBody>
      </p:sp>
      <p:sp>
        <p:nvSpPr>
          <p:cNvPr id="3" name="Slide Number Placeholder 2">
            <a:extLst>
              <a:ext uri="{FF2B5EF4-FFF2-40B4-BE49-F238E27FC236}">
                <a16:creationId xmlns:a16="http://schemas.microsoft.com/office/drawing/2014/main" id="{668633E1-6ACE-2E95-EAC1-17D7E0461A12}"/>
              </a:ext>
            </a:extLst>
          </p:cNvPr>
          <p:cNvSpPr>
            <a:spLocks noGrp="1"/>
          </p:cNvSpPr>
          <p:nvPr>
            <p:ph type="sldNum" sz="quarter" idx="12"/>
          </p:nvPr>
        </p:nvSpPr>
        <p:spPr/>
        <p:txBody>
          <a:bodyPr/>
          <a:lstStyle/>
          <a:p>
            <a:fld id="{AEC8D767-5246-2244-A4A3-B8AFB218393C}" type="slidenum">
              <a:rPr lang="en-US" smtClean="0"/>
              <a:t>100</a:t>
            </a:fld>
            <a:endParaRPr lang="en-US"/>
          </a:p>
        </p:txBody>
      </p:sp>
    </p:spTree>
    <p:extLst>
      <p:ext uri="{BB962C8B-B14F-4D97-AF65-F5344CB8AC3E}">
        <p14:creationId xmlns:p14="http://schemas.microsoft.com/office/powerpoint/2010/main" val="435981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F3C8A-58CB-CC22-AF70-7D279CA7523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71152E7-CBC4-227F-0368-EE2632E95FC1}"/>
              </a:ext>
            </a:extLst>
          </p:cNvPr>
          <p:cNvSpPr>
            <a:spLocks noGrp="1"/>
          </p:cNvSpPr>
          <p:nvPr>
            <p:ph type="title"/>
          </p:nvPr>
        </p:nvSpPr>
        <p:spPr>
          <a:xfrm>
            <a:off x="288302" y="262267"/>
            <a:ext cx="11610515" cy="468590"/>
          </a:xfrm>
        </p:spPr>
        <p:txBody>
          <a:bodyPr/>
          <a:lstStyle/>
          <a:p>
            <a:r>
              <a:rPr lang="en-US"/>
              <a:t>Changing the spending function</a:t>
            </a:r>
            <a:endParaRPr lang="en-US" noProof="0"/>
          </a:p>
        </p:txBody>
      </p:sp>
      <p:sp>
        <p:nvSpPr>
          <p:cNvPr id="5" name="Content Placeholder 4">
            <a:extLst>
              <a:ext uri="{FF2B5EF4-FFF2-40B4-BE49-F238E27FC236}">
                <a16:creationId xmlns:a16="http://schemas.microsoft.com/office/drawing/2014/main" id="{56606F23-D89B-0992-55E4-9125112A6D98}"/>
              </a:ext>
            </a:extLst>
          </p:cNvPr>
          <p:cNvSpPr>
            <a:spLocks noGrp="1"/>
          </p:cNvSpPr>
          <p:nvPr>
            <p:ph idx="1"/>
          </p:nvPr>
        </p:nvSpPr>
        <p:spPr>
          <a:xfrm>
            <a:off x="288302" y="1457938"/>
            <a:ext cx="7084048" cy="5129403"/>
          </a:xfrm>
        </p:spPr>
        <p:txBody>
          <a:bodyPr/>
          <a:lstStyle/>
          <a:p>
            <a:pPr marL="284400" indent="-284400">
              <a:spcBef>
                <a:spcPts val="0"/>
              </a:spcBef>
              <a:spcAft>
                <a:spcPts val="0"/>
              </a:spcAft>
              <a:buFont typeface="Arial" panose="020B0604020202020204" pitchFamily="34" charset="0"/>
              <a:buChar char="•"/>
            </a:pPr>
            <a:r>
              <a:rPr lang="en-US"/>
              <a:t>Could alternatively think of delayed recycling as a particular case of changing the spending function after recycling</a:t>
            </a:r>
          </a:p>
          <a:p>
            <a:pPr marL="571500" lvl="1">
              <a:spcAft>
                <a:spcPts val="0"/>
              </a:spcAft>
              <a:buFont typeface="Courier New" panose="02070309020205020404" pitchFamily="49" charset="0"/>
              <a:buChar char="o"/>
            </a:pPr>
            <a:r>
              <a:rPr lang="en-US" sz="1600"/>
              <a:t>Changing it to delay recycling as much as possible</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a:t>May change the spending function to recycle more alpha earlier</a:t>
            </a:r>
          </a:p>
          <a:p>
            <a:pPr marL="571500" lvl="1">
              <a:spcAft>
                <a:spcPts val="0"/>
              </a:spcAft>
              <a:buFont typeface="Courier New" panose="02070309020205020404" pitchFamily="49" charset="0"/>
              <a:buChar char="o"/>
            </a:pPr>
            <a:r>
              <a:rPr lang="en-US" sz="1600"/>
              <a:t>Recall what we said earlier about the ‘well ordered’ boundary requirement: </a:t>
            </a:r>
            <a:r>
              <a:rPr lang="en-US" sz="1600" b="1"/>
              <a:t>this needs to be checked!</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a:t>Makes sense when after success on one hypothesis, the value of another diminishes over time</a:t>
            </a:r>
          </a:p>
          <a:p>
            <a:pPr marL="571500" lvl="1">
              <a:spcAft>
                <a:spcPts val="0"/>
              </a:spcAft>
              <a:buFont typeface="Courier New" panose="02070309020205020404" pitchFamily="49" charset="0"/>
              <a:buChar char="o"/>
            </a:pPr>
            <a:r>
              <a:rPr lang="en-US" sz="1600"/>
              <a:t>E.g. 1, three-arm design where need significance on both experimental arms at some time</a:t>
            </a:r>
          </a:p>
          <a:p>
            <a:pPr marL="571500" lvl="1">
              <a:spcAft>
                <a:spcPts val="0"/>
              </a:spcAft>
              <a:buFont typeface="Courier New" panose="02070309020205020404" pitchFamily="49" charset="0"/>
              <a:buChar char="o"/>
            </a:pPr>
            <a:r>
              <a:rPr lang="en-US" sz="1600"/>
              <a:t>E.g. 2, short term outcome value reduced after success on conventional endpoint</a:t>
            </a:r>
          </a:p>
          <a:p>
            <a:pPr marL="571500" lvl="1">
              <a:spcAft>
                <a:spcPts val="0"/>
              </a:spcAft>
              <a:buFont typeface="Courier New" panose="02070309020205020404" pitchFamily="49" charset="0"/>
              <a:buChar char="o"/>
            </a:pPr>
            <a:endParaRPr lang="en-US" sz="800"/>
          </a:p>
          <a:p>
            <a:pPr marL="284400" indent="-284400">
              <a:spcBef>
                <a:spcPts val="0"/>
              </a:spcBef>
              <a:spcAft>
                <a:spcPts val="0"/>
              </a:spcAft>
              <a:buFont typeface="Arial" panose="020B0604020202020204" pitchFamily="34" charset="0"/>
              <a:buChar char="•"/>
            </a:pPr>
            <a:r>
              <a:rPr lang="en-US"/>
              <a:t>E.g., PFS switching from LDOF to KDM(1) in Running example 1: KEYNOTE-598</a:t>
            </a:r>
          </a:p>
          <a:p>
            <a:pPr marL="571500" lvl="1">
              <a:spcAft>
                <a:spcPts val="0"/>
              </a:spcAft>
              <a:buFont typeface="Courier New" panose="02070309020205020404" pitchFamily="49" charset="0"/>
              <a:buChar char="o"/>
            </a:pPr>
            <a:endParaRPr lang="en-US" sz="1600"/>
          </a:p>
        </p:txBody>
      </p:sp>
      <p:sp>
        <p:nvSpPr>
          <p:cNvPr id="18" name="Text Placeholder 11">
            <a:extLst>
              <a:ext uri="{FF2B5EF4-FFF2-40B4-BE49-F238E27FC236}">
                <a16:creationId xmlns:a16="http://schemas.microsoft.com/office/drawing/2014/main" id="{09013C0C-FB7D-5606-AA8E-F07BB1E4CE5A}"/>
              </a:ext>
            </a:extLst>
          </p:cNvPr>
          <p:cNvSpPr>
            <a:spLocks noGrp="1"/>
          </p:cNvSpPr>
          <p:nvPr>
            <p:ph type="subTitle" idx="15"/>
          </p:nvPr>
        </p:nvSpPr>
        <p:spPr>
          <a:xfrm>
            <a:off x="288302" y="713620"/>
            <a:ext cx="11610515" cy="292965"/>
          </a:xfrm>
        </p:spPr>
        <p:txBody>
          <a:bodyPr/>
          <a:lstStyle/>
          <a:p>
            <a:r>
              <a:rPr lang="en-US"/>
              <a:t>What and why?</a:t>
            </a:r>
          </a:p>
        </p:txBody>
      </p:sp>
      <p:sp>
        <p:nvSpPr>
          <p:cNvPr id="3" name="Slide Number Placeholder 2">
            <a:extLst>
              <a:ext uri="{FF2B5EF4-FFF2-40B4-BE49-F238E27FC236}">
                <a16:creationId xmlns:a16="http://schemas.microsoft.com/office/drawing/2014/main" id="{3D859CD1-7D5C-0712-393A-1A476C53EE4A}"/>
              </a:ext>
            </a:extLst>
          </p:cNvPr>
          <p:cNvSpPr>
            <a:spLocks noGrp="1"/>
          </p:cNvSpPr>
          <p:nvPr>
            <p:ph type="sldNum" sz="quarter" idx="12"/>
          </p:nvPr>
        </p:nvSpPr>
        <p:spPr/>
        <p:txBody>
          <a:bodyPr/>
          <a:lstStyle/>
          <a:p>
            <a:fld id="{AEC8D767-5246-2244-A4A3-B8AFB218393C}" type="slidenum">
              <a:rPr lang="en-US" smtClean="0"/>
              <a:t>101</a:t>
            </a:fld>
            <a:endParaRPr lang="en-US"/>
          </a:p>
        </p:txBody>
      </p:sp>
      <p:pic>
        <p:nvPicPr>
          <p:cNvPr id="11" name="Picture 10">
            <a:extLst>
              <a:ext uri="{FF2B5EF4-FFF2-40B4-BE49-F238E27FC236}">
                <a16:creationId xmlns:a16="http://schemas.microsoft.com/office/drawing/2014/main" id="{4495C4D1-A831-4C3A-6529-B5068841D7B3}"/>
              </a:ext>
            </a:extLst>
          </p:cNvPr>
          <p:cNvPicPr>
            <a:picLocks noChangeAspect="1"/>
          </p:cNvPicPr>
          <p:nvPr/>
        </p:nvPicPr>
        <p:blipFill>
          <a:blip r:embed="rId2"/>
          <a:stretch>
            <a:fillRect/>
          </a:stretch>
        </p:blipFill>
        <p:spPr>
          <a:xfrm>
            <a:off x="7372350" y="1470091"/>
            <a:ext cx="4819650" cy="4819650"/>
          </a:xfrm>
          <a:prstGeom prst="rect">
            <a:avLst/>
          </a:prstGeom>
        </p:spPr>
      </p:pic>
    </p:spTree>
    <p:extLst>
      <p:ext uri="{BB962C8B-B14F-4D97-AF65-F5344CB8AC3E}">
        <p14:creationId xmlns:p14="http://schemas.microsoft.com/office/powerpoint/2010/main" val="36070811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7761E6-E947-568B-BC4B-7B02955DE56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30F4796-8CF3-1F7A-1E72-E9BDFF897A06}"/>
              </a:ext>
            </a:extLst>
          </p:cNvPr>
          <p:cNvSpPr>
            <a:spLocks noGrp="1"/>
          </p:cNvSpPr>
          <p:nvPr>
            <p:ph type="title"/>
          </p:nvPr>
        </p:nvSpPr>
        <p:spPr>
          <a:xfrm>
            <a:off x="288302" y="262267"/>
            <a:ext cx="11610515" cy="374911"/>
          </a:xfrm>
        </p:spPr>
        <p:txBody>
          <a:bodyPr/>
          <a:lstStyle/>
          <a:p>
            <a:r>
              <a:rPr lang="en-US" sz="2800" noProof="0"/>
              <a:t>Recipe book for fully specifying an interim analysis and multiplicity plan</a:t>
            </a:r>
          </a:p>
        </p:txBody>
      </p:sp>
      <p:sp>
        <p:nvSpPr>
          <p:cNvPr id="5" name="Content Placeholder 4">
            <a:extLst>
              <a:ext uri="{FF2B5EF4-FFF2-40B4-BE49-F238E27FC236}">
                <a16:creationId xmlns:a16="http://schemas.microsoft.com/office/drawing/2014/main" id="{8148474D-CCC4-9D06-F7E8-6679A2374DC1}"/>
              </a:ext>
            </a:extLst>
          </p:cNvPr>
          <p:cNvSpPr>
            <a:spLocks noGrp="1"/>
          </p:cNvSpPr>
          <p:nvPr>
            <p:ph idx="1"/>
          </p:nvPr>
        </p:nvSpPr>
        <p:spPr>
          <a:xfrm>
            <a:off x="288302" y="1457938"/>
            <a:ext cx="11610516" cy="3943349"/>
          </a:xfrm>
        </p:spPr>
        <p:txBody>
          <a:bodyPr/>
          <a:lstStyle/>
          <a:p>
            <a:pPr marL="457200" indent="-457200">
              <a:spcBef>
                <a:spcPts val="0"/>
              </a:spcBef>
              <a:spcAft>
                <a:spcPts val="0"/>
              </a:spcAft>
              <a:buFont typeface="+mj-lt"/>
              <a:buAutoNum type="arabicPeriod"/>
            </a:pPr>
            <a:r>
              <a:rPr lang="en-US" b="1"/>
              <a:t>Enrollment information:</a:t>
            </a:r>
            <a:r>
              <a:rPr lang="en-US"/>
              <a:t> Speed and duration of enrollment over time to each of the treatment arms, by sub-population if needed</a:t>
            </a:r>
            <a:endParaRPr lang="en-US" b="1"/>
          </a:p>
          <a:p>
            <a:pPr marL="457200" indent="-457200">
              <a:spcBef>
                <a:spcPts val="0"/>
              </a:spcBef>
              <a:spcAft>
                <a:spcPts val="0"/>
              </a:spcAft>
              <a:buFont typeface="+mj-lt"/>
              <a:buAutoNum type="arabicPeriod"/>
            </a:pPr>
            <a:endParaRPr lang="en-US" sz="800" b="1"/>
          </a:p>
          <a:p>
            <a:pPr marL="457200" indent="-457200">
              <a:spcBef>
                <a:spcPts val="0"/>
              </a:spcBef>
              <a:spcAft>
                <a:spcPts val="0"/>
              </a:spcAft>
              <a:buFont typeface="+mj-lt"/>
              <a:buAutoNum type="arabicPeriod"/>
            </a:pPr>
            <a:r>
              <a:rPr lang="en-US" b="1"/>
              <a:t>Hypotheses:</a:t>
            </a:r>
            <a:r>
              <a:rPr lang="en-US"/>
              <a:t> Define each hypothesis included in the GTP precisely</a:t>
            </a:r>
          </a:p>
          <a:p>
            <a:pPr marL="742950" lvl="1" indent="-457200">
              <a:spcAft>
                <a:spcPts val="0"/>
              </a:spcAft>
              <a:buFont typeface="+mj-lt"/>
              <a:buAutoNum type="alphaLcParenR"/>
            </a:pPr>
            <a:r>
              <a:rPr lang="en-US"/>
              <a:t>What treatments are compared?</a:t>
            </a:r>
          </a:p>
          <a:p>
            <a:pPr marL="742950" lvl="1" indent="-457200">
              <a:spcAft>
                <a:spcPts val="0"/>
              </a:spcAft>
              <a:buFont typeface="+mj-lt"/>
              <a:buAutoNum type="alphaLcParenR"/>
            </a:pPr>
            <a:r>
              <a:rPr lang="en-US"/>
              <a:t>In what sub-populations?</a:t>
            </a:r>
          </a:p>
          <a:p>
            <a:pPr marL="742950" lvl="1" indent="-457200">
              <a:spcAft>
                <a:spcPts val="0"/>
              </a:spcAft>
              <a:buFont typeface="+mj-lt"/>
              <a:buAutoNum type="alphaLcParenR"/>
            </a:pPr>
            <a:r>
              <a:rPr lang="en-US"/>
              <a:t>For which endpoint?</a:t>
            </a:r>
          </a:p>
          <a:p>
            <a:pPr marL="742950" lvl="1" indent="-457200">
              <a:spcAft>
                <a:spcPts val="0"/>
              </a:spcAft>
              <a:buFont typeface="+mj-lt"/>
              <a:buAutoNum type="alphaLcParenR"/>
            </a:pPr>
            <a:r>
              <a:rPr lang="en-US"/>
              <a:t>At what analyses?</a:t>
            </a:r>
          </a:p>
          <a:p>
            <a:pPr marL="742950" lvl="1" indent="-457200">
              <a:spcAft>
                <a:spcPts val="0"/>
              </a:spcAft>
              <a:buFont typeface="+mj-lt"/>
              <a:buAutoNum type="alphaLcParenR"/>
            </a:pPr>
            <a:r>
              <a:rPr lang="en-US"/>
              <a:t>Using what spending function(s)?</a:t>
            </a:r>
          </a:p>
          <a:p>
            <a:pPr marL="457200" indent="-457200">
              <a:spcBef>
                <a:spcPts val="0"/>
              </a:spcBef>
              <a:spcAft>
                <a:spcPts val="0"/>
              </a:spcAft>
              <a:buFont typeface="+mj-lt"/>
              <a:buAutoNum type="arabicPeriod"/>
            </a:pPr>
            <a:endParaRPr lang="en-US" sz="800"/>
          </a:p>
          <a:p>
            <a:pPr marL="457200" indent="-457200">
              <a:spcBef>
                <a:spcPts val="0"/>
              </a:spcBef>
              <a:spcAft>
                <a:spcPts val="0"/>
              </a:spcAft>
              <a:buFont typeface="+mj-lt"/>
              <a:buAutoNum type="arabicPeriod"/>
            </a:pPr>
            <a:r>
              <a:rPr lang="en-US" b="1"/>
              <a:t>Analyses:</a:t>
            </a:r>
            <a:r>
              <a:rPr lang="en-US"/>
              <a:t> Specify what triggers each of the analyses</a:t>
            </a:r>
          </a:p>
          <a:p>
            <a:pPr marL="742950" lvl="1" indent="-457200">
              <a:spcAft>
                <a:spcPts val="0"/>
              </a:spcAft>
              <a:buFont typeface="+mj-lt"/>
              <a:buAutoNum type="alphaLcParenR"/>
            </a:pPr>
            <a:r>
              <a:rPr lang="en-US"/>
              <a:t>Is an endpoint used (e.g., PFS) or is it calendar-based?</a:t>
            </a:r>
          </a:p>
          <a:p>
            <a:pPr marL="742950" lvl="1" indent="-457200">
              <a:spcAft>
                <a:spcPts val="0"/>
              </a:spcAft>
              <a:buFont typeface="+mj-lt"/>
              <a:buAutoNum type="alphaLcParenR"/>
            </a:pPr>
            <a:r>
              <a:rPr lang="en-US"/>
              <a:t>How many events / what sample size is required? With what follow up? In what sub-population(s) and for what treatment arms?</a:t>
            </a:r>
          </a:p>
          <a:p>
            <a:pPr>
              <a:spcBef>
                <a:spcPts val="0"/>
              </a:spcBef>
              <a:spcAft>
                <a:spcPts val="0"/>
              </a:spcAft>
            </a:pPr>
            <a:endParaRPr lang="en-US" sz="800"/>
          </a:p>
          <a:p>
            <a:pPr marL="457200" indent="-457200">
              <a:spcBef>
                <a:spcPts val="0"/>
              </a:spcBef>
              <a:spcAft>
                <a:spcPts val="0"/>
              </a:spcAft>
              <a:buFont typeface="+mj-lt"/>
              <a:buAutoNum type="arabicPeriod"/>
            </a:pPr>
            <a:r>
              <a:rPr lang="en-US" b="1"/>
              <a:t>Distributional information:</a:t>
            </a:r>
            <a:r>
              <a:rPr lang="en-US"/>
              <a:t> For all hypotheses, need to assume effect sizes to evaluate power </a:t>
            </a:r>
          </a:p>
          <a:p>
            <a:pPr marL="457200" indent="-457200">
              <a:spcBef>
                <a:spcPts val="0"/>
              </a:spcBef>
              <a:spcAft>
                <a:spcPts val="0"/>
              </a:spcAft>
              <a:buFont typeface="+mj-lt"/>
              <a:buAutoNum type="arabicPeriod"/>
            </a:pPr>
            <a:endParaRPr lang="en-US" sz="800"/>
          </a:p>
          <a:p>
            <a:pPr marL="457200" indent="-457200">
              <a:spcBef>
                <a:spcPts val="0"/>
              </a:spcBef>
              <a:spcAft>
                <a:spcPts val="0"/>
              </a:spcAft>
              <a:buFont typeface="+mj-lt"/>
              <a:buAutoNum type="arabicPeriod"/>
            </a:pPr>
            <a:r>
              <a:rPr lang="en-US" b="1"/>
              <a:t>Graphical testing procedure: </a:t>
            </a:r>
            <a:r>
              <a:rPr lang="en-US"/>
              <a:t>The initial graph uniquely defines the plan for sharing alpha across hypotheses</a:t>
            </a:r>
            <a:endParaRPr lang="en-US" sz="2400"/>
          </a:p>
        </p:txBody>
      </p:sp>
      <p:sp>
        <p:nvSpPr>
          <p:cNvPr id="18" name="Text Placeholder 11">
            <a:extLst>
              <a:ext uri="{FF2B5EF4-FFF2-40B4-BE49-F238E27FC236}">
                <a16:creationId xmlns:a16="http://schemas.microsoft.com/office/drawing/2014/main" id="{70B436AB-10B6-6E76-48E2-D14452B15D15}"/>
              </a:ext>
            </a:extLst>
          </p:cNvPr>
          <p:cNvSpPr>
            <a:spLocks noGrp="1"/>
          </p:cNvSpPr>
          <p:nvPr>
            <p:ph type="subTitle" idx="15"/>
          </p:nvPr>
        </p:nvSpPr>
        <p:spPr>
          <a:xfrm>
            <a:off x="288302" y="713620"/>
            <a:ext cx="11610515" cy="300533"/>
          </a:xfrm>
        </p:spPr>
        <p:txBody>
          <a:bodyPr/>
          <a:lstStyle/>
          <a:p>
            <a:pPr fontAlgn="auto">
              <a:spcAft>
                <a:spcPts val="0"/>
              </a:spcAft>
            </a:pPr>
            <a:r>
              <a:rPr lang="en-US"/>
              <a:t>Five components: Hypotheses, analyses, enrollment information, distributional assumptions, GTP</a:t>
            </a:r>
          </a:p>
        </p:txBody>
      </p:sp>
      <p:sp>
        <p:nvSpPr>
          <p:cNvPr id="3" name="Slide Number Placeholder 2">
            <a:extLst>
              <a:ext uri="{FF2B5EF4-FFF2-40B4-BE49-F238E27FC236}">
                <a16:creationId xmlns:a16="http://schemas.microsoft.com/office/drawing/2014/main" id="{AD89A349-14B4-22B0-DDF8-89573D871748}"/>
              </a:ext>
            </a:extLst>
          </p:cNvPr>
          <p:cNvSpPr>
            <a:spLocks noGrp="1"/>
          </p:cNvSpPr>
          <p:nvPr>
            <p:ph type="sldNum" sz="quarter" idx="12"/>
          </p:nvPr>
        </p:nvSpPr>
        <p:spPr/>
        <p:txBody>
          <a:bodyPr/>
          <a:lstStyle/>
          <a:p>
            <a:fld id="{AEC8D767-5246-2244-A4A3-B8AFB218393C}" type="slidenum">
              <a:rPr lang="en-US" smtClean="0"/>
              <a:t>102</a:t>
            </a:fld>
            <a:endParaRPr lang="en-US"/>
          </a:p>
        </p:txBody>
      </p:sp>
    </p:spTree>
    <p:extLst>
      <p:ext uri="{BB962C8B-B14F-4D97-AF65-F5344CB8AC3E}">
        <p14:creationId xmlns:p14="http://schemas.microsoft.com/office/powerpoint/2010/main" val="20904937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FF2312-CD44-9687-0E68-223967C8AE6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FD795FB-3625-7CB9-0EB7-F26ECE27A6D2}"/>
              </a:ext>
            </a:extLst>
          </p:cNvPr>
          <p:cNvSpPr>
            <a:spLocks noGrp="1"/>
          </p:cNvSpPr>
          <p:nvPr>
            <p:ph type="title"/>
          </p:nvPr>
        </p:nvSpPr>
        <p:spPr>
          <a:xfrm>
            <a:off x="288302" y="262267"/>
            <a:ext cx="11610515" cy="481991"/>
          </a:xfrm>
        </p:spPr>
        <p:txBody>
          <a:bodyPr/>
          <a:lstStyle/>
          <a:p>
            <a:r>
              <a:rPr lang="en-US" noProof="0"/>
              <a:t>Running example 1: KEYNOTE-598</a:t>
            </a:r>
          </a:p>
        </p:txBody>
      </p:sp>
      <p:sp>
        <p:nvSpPr>
          <p:cNvPr id="5" name="Content Placeholder 4">
            <a:extLst>
              <a:ext uri="{FF2B5EF4-FFF2-40B4-BE49-F238E27FC236}">
                <a16:creationId xmlns:a16="http://schemas.microsoft.com/office/drawing/2014/main" id="{5704E34B-0C02-EE3A-8DD4-92585561DE5A}"/>
              </a:ext>
            </a:extLst>
          </p:cNvPr>
          <p:cNvSpPr>
            <a:spLocks noGrp="1"/>
          </p:cNvSpPr>
          <p:nvPr>
            <p:ph idx="1"/>
          </p:nvPr>
        </p:nvSpPr>
        <p:spPr>
          <a:xfrm>
            <a:off x="288302" y="1457938"/>
            <a:ext cx="11610516" cy="3943349"/>
          </a:xfrm>
        </p:spPr>
        <p:txBody>
          <a:bodyPr/>
          <a:lstStyle/>
          <a:p>
            <a:pPr marL="457200" indent="-457200">
              <a:spcBef>
                <a:spcPts val="0"/>
              </a:spcBef>
              <a:spcAft>
                <a:spcPts val="0"/>
              </a:spcAft>
              <a:buFont typeface="+mj-lt"/>
              <a:buAutoNum type="arabicPeriod"/>
            </a:pPr>
            <a:r>
              <a:rPr lang="en-US" b="1"/>
              <a:t>Enrollment information:</a:t>
            </a:r>
            <a:r>
              <a:rPr lang="en-US"/>
              <a:t> 568 pts, randomized 1:1 over 20 mo</a:t>
            </a:r>
          </a:p>
          <a:p>
            <a:pPr marL="457200" indent="-457200">
              <a:spcBef>
                <a:spcPts val="0"/>
              </a:spcBef>
              <a:spcAft>
                <a:spcPts val="0"/>
              </a:spcAft>
              <a:buFont typeface="+mj-lt"/>
              <a:buAutoNum type="arabicPeriod"/>
            </a:pPr>
            <a:endParaRPr lang="en-US" sz="800"/>
          </a:p>
          <a:p>
            <a:pPr marL="457200" indent="-457200">
              <a:spcBef>
                <a:spcPts val="0"/>
              </a:spcBef>
              <a:spcAft>
                <a:spcPts val="0"/>
              </a:spcAft>
              <a:buFont typeface="+mj-lt"/>
              <a:buAutoNum type="arabicPeriod"/>
            </a:pPr>
            <a:r>
              <a:rPr lang="en-US" b="1"/>
              <a:t>Hypotheses:</a:t>
            </a:r>
          </a:p>
          <a:p>
            <a:pPr marL="742950" lvl="1" indent="-457200">
              <a:spcAft>
                <a:spcPts val="0"/>
              </a:spcAft>
              <a:buFont typeface="+mj-lt"/>
              <a:buAutoNum type="romanLcPeriod"/>
            </a:pPr>
            <a:r>
              <a:rPr lang="en-US" sz="1600"/>
              <a:t>OS:	Analysed at all 3 analyses, using LDOF spending function with immediate recycling</a:t>
            </a:r>
          </a:p>
          <a:p>
            <a:pPr marL="742950" lvl="1" indent="-457200">
              <a:spcAft>
                <a:spcPts val="0"/>
              </a:spcAft>
              <a:buFont typeface="+mj-lt"/>
              <a:buAutoNum type="romanLcPeriod"/>
            </a:pPr>
            <a:r>
              <a:rPr lang="en-US" sz="1600"/>
              <a:t>PFS:	Analyses at the first 2 analyses, using LDOF spending function with immediate recycling</a:t>
            </a:r>
          </a:p>
          <a:p>
            <a:pPr marL="742950" lvl="1" indent="-457200">
              <a:spcAft>
                <a:spcPts val="0"/>
              </a:spcAft>
              <a:buFont typeface="+mj-lt"/>
              <a:buAutoNum type="romanLcPeriod"/>
            </a:pPr>
            <a:r>
              <a:rPr lang="en-US" sz="1600"/>
              <a:t>ORR:	Matures at the first analysis</a:t>
            </a:r>
            <a:endParaRPr lang="en-US" sz="800"/>
          </a:p>
          <a:p>
            <a:pPr marL="457200" indent="-457200">
              <a:spcBef>
                <a:spcPts val="0"/>
              </a:spcBef>
              <a:spcAft>
                <a:spcPts val="0"/>
              </a:spcAft>
              <a:buFont typeface="+mj-lt"/>
              <a:buAutoNum type="arabicPeriod"/>
            </a:pPr>
            <a:endParaRPr lang="en-US" sz="800"/>
          </a:p>
          <a:p>
            <a:pPr marL="457200" indent="-457200">
              <a:spcBef>
                <a:spcPts val="0"/>
              </a:spcBef>
              <a:spcAft>
                <a:spcPts val="0"/>
              </a:spcAft>
              <a:buFont typeface="+mj-lt"/>
              <a:buAutoNum type="arabicPeriod"/>
            </a:pPr>
            <a:r>
              <a:rPr lang="en-US" b="1"/>
              <a:t>Analyses:</a:t>
            </a:r>
            <a:r>
              <a:rPr lang="en-US"/>
              <a:t> </a:t>
            </a:r>
          </a:p>
          <a:p>
            <a:pPr lvl="1" indent="0">
              <a:spcAft>
                <a:spcPts val="0"/>
              </a:spcAft>
              <a:buNone/>
            </a:pPr>
            <a:r>
              <a:rPr lang="en-US"/>
              <a:t>IA1. 	</a:t>
            </a:r>
            <a:r>
              <a:rPr lang="en-US" sz="1600"/>
              <a:t>255 OS events</a:t>
            </a:r>
          </a:p>
          <a:p>
            <a:pPr lvl="1" indent="0">
              <a:spcAft>
                <a:spcPts val="0"/>
              </a:spcAft>
              <a:buNone/>
            </a:pPr>
            <a:r>
              <a:rPr lang="en-US" sz="1600"/>
              <a:t>IA2.	307 OS events</a:t>
            </a:r>
          </a:p>
          <a:p>
            <a:pPr lvl="1" indent="0">
              <a:spcAft>
                <a:spcPts val="0"/>
              </a:spcAft>
              <a:buNone/>
            </a:pPr>
            <a:r>
              <a:rPr lang="en-US" sz="1600"/>
              <a:t>FA.	361 OS events</a:t>
            </a:r>
            <a:endParaRPr lang="en-US" sz="800"/>
          </a:p>
          <a:p>
            <a:pPr marL="457200" indent="-457200">
              <a:spcBef>
                <a:spcPts val="0"/>
              </a:spcBef>
              <a:spcAft>
                <a:spcPts val="0"/>
              </a:spcAft>
              <a:buFont typeface="+mj-lt"/>
              <a:buAutoNum type="arabicPeriod"/>
            </a:pPr>
            <a:endParaRPr lang="en-US" sz="800"/>
          </a:p>
          <a:p>
            <a:pPr marL="457200" indent="-457200">
              <a:spcBef>
                <a:spcPts val="0"/>
              </a:spcBef>
              <a:spcAft>
                <a:spcPts val="0"/>
              </a:spcAft>
              <a:buFont typeface="+mj-lt"/>
              <a:buAutoNum type="arabicPeriod"/>
            </a:pPr>
            <a:r>
              <a:rPr lang="en-US" b="1"/>
              <a:t>Distributional information:</a:t>
            </a:r>
          </a:p>
          <a:p>
            <a:pPr marL="742950" lvl="1" indent="-457200">
              <a:spcAft>
                <a:spcPts val="0"/>
              </a:spcAft>
              <a:buFont typeface="+mj-lt"/>
              <a:buAutoNum type="romanLcPeriod"/>
            </a:pPr>
            <a:r>
              <a:rPr lang="en-US" sz="1600"/>
              <a:t>OS:	Exponential with a median of 20 mo. HR = 0.7. 1% yearly drop-out</a:t>
            </a:r>
          </a:p>
          <a:p>
            <a:pPr marL="742950" lvl="1" indent="-457200">
              <a:spcAft>
                <a:spcPts val="0"/>
              </a:spcAft>
              <a:buFont typeface="+mj-lt"/>
              <a:buAutoNum type="romanLcPeriod"/>
            </a:pPr>
            <a:r>
              <a:rPr lang="en-US" sz="1600"/>
              <a:t>PFS:	Piece-wise exponential with a median of 6.5 mo before 6.5 mo and a median of 14.5 mo after 6.5 		mo. HR = 0.69. 13% yearly drop-out</a:t>
            </a:r>
          </a:p>
          <a:p>
            <a:pPr marL="742950" lvl="1" indent="-457200">
              <a:spcAft>
                <a:spcPts val="0"/>
              </a:spcAft>
              <a:buFont typeface="+mj-lt"/>
              <a:buAutoNum type="romanLcPeriod"/>
            </a:pPr>
            <a:r>
              <a:rPr lang="en-US" sz="1600"/>
              <a:t>ORR:	59% vs 39%</a:t>
            </a:r>
          </a:p>
          <a:p>
            <a:pPr marL="457200" indent="-457200">
              <a:spcBef>
                <a:spcPts val="0"/>
              </a:spcBef>
              <a:spcAft>
                <a:spcPts val="0"/>
              </a:spcAft>
              <a:buFont typeface="+mj-lt"/>
              <a:buAutoNum type="arabicPeriod"/>
            </a:pPr>
            <a:endParaRPr lang="en-US" sz="800"/>
          </a:p>
          <a:p>
            <a:pPr marL="457200" indent="-457200">
              <a:spcBef>
                <a:spcPts val="0"/>
              </a:spcBef>
              <a:spcAft>
                <a:spcPts val="0"/>
              </a:spcAft>
              <a:buFont typeface="+mj-lt"/>
              <a:buAutoNum type="arabicPeriod"/>
            </a:pPr>
            <a:r>
              <a:rPr lang="en-US" b="1"/>
              <a:t>Graphical testing procedure: </a:t>
            </a:r>
            <a:r>
              <a:rPr lang="en-US"/>
              <a:t>See earlier</a:t>
            </a:r>
            <a:endParaRPr lang="en-US" sz="2400"/>
          </a:p>
        </p:txBody>
      </p:sp>
      <p:sp>
        <p:nvSpPr>
          <p:cNvPr id="18" name="Text Placeholder 11">
            <a:extLst>
              <a:ext uri="{FF2B5EF4-FFF2-40B4-BE49-F238E27FC236}">
                <a16:creationId xmlns:a16="http://schemas.microsoft.com/office/drawing/2014/main" id="{C904FEA3-4A66-8A5F-FC67-5CCD90EF2723}"/>
              </a:ext>
            </a:extLst>
          </p:cNvPr>
          <p:cNvSpPr>
            <a:spLocks noGrp="1"/>
          </p:cNvSpPr>
          <p:nvPr>
            <p:ph type="subTitle" idx="15"/>
          </p:nvPr>
        </p:nvSpPr>
        <p:spPr>
          <a:xfrm>
            <a:off x="288302" y="713620"/>
            <a:ext cx="11610515" cy="300533"/>
          </a:xfrm>
        </p:spPr>
        <p:txBody>
          <a:bodyPr/>
          <a:lstStyle/>
          <a:p>
            <a:pPr fontAlgn="auto">
              <a:spcAft>
                <a:spcPts val="0"/>
              </a:spcAft>
            </a:pPr>
            <a:r>
              <a:rPr lang="en-US"/>
              <a:t>Five components: Hypotheses, analyses, enrollment information, distributional assumptions, GTP</a:t>
            </a:r>
          </a:p>
        </p:txBody>
      </p:sp>
      <p:sp>
        <p:nvSpPr>
          <p:cNvPr id="3" name="Slide Number Placeholder 2">
            <a:extLst>
              <a:ext uri="{FF2B5EF4-FFF2-40B4-BE49-F238E27FC236}">
                <a16:creationId xmlns:a16="http://schemas.microsoft.com/office/drawing/2014/main" id="{D37CE159-D023-44D5-6285-DF367C2DD893}"/>
              </a:ext>
            </a:extLst>
          </p:cNvPr>
          <p:cNvSpPr>
            <a:spLocks noGrp="1"/>
          </p:cNvSpPr>
          <p:nvPr>
            <p:ph type="sldNum" sz="quarter" idx="12"/>
          </p:nvPr>
        </p:nvSpPr>
        <p:spPr/>
        <p:txBody>
          <a:bodyPr/>
          <a:lstStyle/>
          <a:p>
            <a:fld id="{AEC8D767-5246-2244-A4A3-B8AFB218393C}" type="slidenum">
              <a:rPr lang="en-US" smtClean="0"/>
              <a:t>103</a:t>
            </a:fld>
            <a:endParaRPr lang="en-US"/>
          </a:p>
        </p:txBody>
      </p:sp>
    </p:spTree>
    <p:extLst>
      <p:ext uri="{BB962C8B-B14F-4D97-AF65-F5344CB8AC3E}">
        <p14:creationId xmlns:p14="http://schemas.microsoft.com/office/powerpoint/2010/main" val="19766942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E8BA2-BF41-5854-AA31-3A91E3E2EAA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DA5AEC3-339C-D5B7-0273-7CDF17F9FC63}"/>
              </a:ext>
            </a:extLst>
          </p:cNvPr>
          <p:cNvSpPr>
            <a:spLocks noGrp="1"/>
          </p:cNvSpPr>
          <p:nvPr>
            <p:ph type="title"/>
          </p:nvPr>
        </p:nvSpPr>
        <p:spPr>
          <a:xfrm>
            <a:off x="288302" y="262267"/>
            <a:ext cx="11610515" cy="481991"/>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76491344-2EEC-39B8-9C1A-D1A3407D1E4E}"/>
              </a:ext>
            </a:extLst>
          </p:cNvPr>
          <p:cNvSpPr>
            <a:spLocks noGrp="1"/>
          </p:cNvSpPr>
          <p:nvPr>
            <p:ph type="subTitle" idx="15"/>
          </p:nvPr>
        </p:nvSpPr>
        <p:spPr>
          <a:xfrm>
            <a:off x="288302" y="713620"/>
            <a:ext cx="11610515" cy="300533"/>
          </a:xfrm>
        </p:spPr>
        <p:txBody>
          <a:bodyPr/>
          <a:lstStyle/>
          <a:p>
            <a:pPr fontAlgn="auto">
              <a:spcAft>
                <a:spcPts val="0"/>
              </a:spcAft>
            </a:pPr>
            <a:r>
              <a:rPr lang="en-US"/>
              <a:t>Example implementation in practice: IA1</a:t>
            </a:r>
          </a:p>
        </p:txBody>
      </p:sp>
      <p:sp>
        <p:nvSpPr>
          <p:cNvPr id="3" name="Slide Number Placeholder 2">
            <a:extLst>
              <a:ext uri="{FF2B5EF4-FFF2-40B4-BE49-F238E27FC236}">
                <a16:creationId xmlns:a16="http://schemas.microsoft.com/office/drawing/2014/main" id="{086F2251-EE30-8677-528F-4E240373DA47}"/>
              </a:ext>
            </a:extLst>
          </p:cNvPr>
          <p:cNvSpPr>
            <a:spLocks noGrp="1"/>
          </p:cNvSpPr>
          <p:nvPr>
            <p:ph type="sldNum" sz="quarter" idx="12"/>
          </p:nvPr>
        </p:nvSpPr>
        <p:spPr/>
        <p:txBody>
          <a:bodyPr/>
          <a:lstStyle/>
          <a:p>
            <a:fld id="{AEC8D767-5246-2244-A4A3-B8AFB218393C}" type="slidenum">
              <a:rPr lang="en-US" smtClean="0"/>
              <a:t>104</a:t>
            </a:fld>
            <a:endParaRPr lang="en-US"/>
          </a:p>
        </p:txBody>
      </p:sp>
      <p:grpSp>
        <p:nvGrpSpPr>
          <p:cNvPr id="6" name="Group 5">
            <a:extLst>
              <a:ext uri="{FF2B5EF4-FFF2-40B4-BE49-F238E27FC236}">
                <a16:creationId xmlns:a16="http://schemas.microsoft.com/office/drawing/2014/main" id="{B7E2931D-26C3-A8C3-36F6-36959CED89A9}"/>
              </a:ext>
            </a:extLst>
          </p:cNvPr>
          <p:cNvGrpSpPr/>
          <p:nvPr/>
        </p:nvGrpSpPr>
        <p:grpSpPr>
          <a:xfrm>
            <a:off x="1833194" y="3887376"/>
            <a:ext cx="3814761" cy="2282489"/>
            <a:chOff x="3833812" y="4514849"/>
            <a:chExt cx="3814761" cy="2282489"/>
          </a:xfrm>
        </p:grpSpPr>
        <p:cxnSp>
          <p:nvCxnSpPr>
            <p:cNvPr id="7" name="Straight Arrow Connector 6">
              <a:extLst>
                <a:ext uri="{FF2B5EF4-FFF2-40B4-BE49-F238E27FC236}">
                  <a16:creationId xmlns:a16="http://schemas.microsoft.com/office/drawing/2014/main" id="{4A2B0D94-1007-EAE5-2499-B1D2087EC8DB}"/>
                </a:ext>
              </a:extLst>
            </p:cNvPr>
            <p:cNvCxnSpPr>
              <a:cxnSpLocks/>
            </p:cNvCxnSpPr>
            <p:nvPr/>
          </p:nvCxnSpPr>
          <p:spPr>
            <a:xfrm rot="10800000" flipH="1">
              <a:off x="5896042" y="5255484"/>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04E6917-C22B-BB79-93F9-0B226565FC01}"/>
                </a:ext>
              </a:extLst>
            </p:cNvPr>
            <p:cNvCxnSpPr>
              <a:cxnSpLocks/>
            </p:cNvCxnSpPr>
            <p:nvPr/>
          </p:nvCxnSpPr>
          <p:spPr>
            <a:xfrm flipH="1">
              <a:off x="6101556" y="5253753"/>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CF0C673-5D54-E7F4-B9F9-EFAD8D3A8599}"/>
                </a:ext>
              </a:extLst>
            </p:cNvPr>
            <p:cNvCxnSpPr>
              <a:cxnSpLocks/>
            </p:cNvCxnSpPr>
            <p:nvPr/>
          </p:nvCxnSpPr>
          <p:spPr>
            <a:xfrm>
              <a:off x="5055390" y="4836316"/>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C28217D-9F4D-2B18-76F7-7EECBECFC58D}"/>
                </a:ext>
              </a:extLst>
            </p:cNvPr>
            <p:cNvCxnSpPr>
              <a:cxnSpLocks/>
            </p:cNvCxnSpPr>
            <p:nvPr/>
          </p:nvCxnSpPr>
          <p:spPr>
            <a:xfrm flipH="1">
              <a:off x="5087850" y="4979195"/>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DA753C7-EB47-CAD2-0629-6926C745276D}"/>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900"/>
                <a:t>α = 0.006</a:t>
              </a:r>
            </a:p>
          </p:txBody>
        </p:sp>
        <p:sp>
          <p:nvSpPr>
            <p:cNvPr id="12" name="Oval 11">
              <a:extLst>
                <a:ext uri="{FF2B5EF4-FFF2-40B4-BE49-F238E27FC236}">
                  <a16:creationId xmlns:a16="http://schemas.microsoft.com/office/drawing/2014/main" id="{03880E20-6FFD-42C7-0877-35264C95036C}"/>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800"/>
                <a:t>α</a:t>
              </a:r>
              <a:r>
                <a:rPr lang="en-US" sz="800" i="1"/>
                <a:t> = </a:t>
              </a:r>
              <a:r>
                <a:rPr lang="en-US" sz="800"/>
                <a:t>0</a:t>
              </a:r>
              <a:endParaRPr lang="en-US" sz="900"/>
            </a:p>
          </p:txBody>
        </p:sp>
        <p:cxnSp>
          <p:nvCxnSpPr>
            <p:cNvPr id="14" name="Straight Arrow Connector 13">
              <a:extLst>
                <a:ext uri="{FF2B5EF4-FFF2-40B4-BE49-F238E27FC236}">
                  <a16:creationId xmlns:a16="http://schemas.microsoft.com/office/drawing/2014/main" id="{95550D61-FE2B-7C63-6FAC-142E041DC310}"/>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AA10A64-ADD5-6C1A-84CE-6E324B2ADA38}"/>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900"/>
                <a:t>α = 0.019</a:t>
              </a:r>
            </a:p>
          </p:txBody>
        </p:sp>
        <p:sp>
          <p:nvSpPr>
            <p:cNvPr id="16" name="TextBox 15">
              <a:extLst>
                <a:ext uri="{FF2B5EF4-FFF2-40B4-BE49-F238E27FC236}">
                  <a16:creationId xmlns:a16="http://schemas.microsoft.com/office/drawing/2014/main" id="{7F9F4E31-12BB-6C64-1CA9-1E74726E5DAC}"/>
                </a:ext>
              </a:extLst>
            </p:cNvPr>
            <p:cNvSpPr txBox="1"/>
            <p:nvPr/>
          </p:nvSpPr>
          <p:spPr>
            <a:xfrm>
              <a:off x="458900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sp>
          <p:nvSpPr>
            <p:cNvPr id="17" name="TextBox 16">
              <a:extLst>
                <a:ext uri="{FF2B5EF4-FFF2-40B4-BE49-F238E27FC236}">
                  <a16:creationId xmlns:a16="http://schemas.microsoft.com/office/drawing/2014/main" id="{9401E82E-BA68-B5BA-E9B2-009B8F14BE4E}"/>
                </a:ext>
              </a:extLst>
            </p:cNvPr>
            <p:cNvSpPr txBox="1"/>
            <p:nvPr/>
          </p:nvSpPr>
          <p:spPr>
            <a:xfrm>
              <a:off x="5543718" y="4987762"/>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19" name="TextBox 18">
              <a:extLst>
                <a:ext uri="{FF2B5EF4-FFF2-40B4-BE49-F238E27FC236}">
                  <a16:creationId xmlns:a16="http://schemas.microsoft.com/office/drawing/2014/main" id="{521F8486-8226-51BE-E42E-B61248087186}"/>
                </a:ext>
              </a:extLst>
            </p:cNvPr>
            <p:cNvSpPr txBox="1"/>
            <p:nvPr/>
          </p:nvSpPr>
          <p:spPr>
            <a:xfrm>
              <a:off x="5543717" y="4675911"/>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20" name="TextBox 19">
              <a:extLst>
                <a:ext uri="{FF2B5EF4-FFF2-40B4-BE49-F238E27FC236}">
                  <a16:creationId xmlns:a16="http://schemas.microsoft.com/office/drawing/2014/main" id="{987A56A4-2414-E86D-334B-84B0D470B570}"/>
                </a:ext>
              </a:extLst>
            </p:cNvPr>
            <p:cNvSpPr txBox="1"/>
            <p:nvPr/>
          </p:nvSpPr>
          <p:spPr>
            <a:xfrm>
              <a:off x="6085315" y="5511818"/>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21" name="TextBox 20">
              <a:extLst>
                <a:ext uri="{FF2B5EF4-FFF2-40B4-BE49-F238E27FC236}">
                  <a16:creationId xmlns:a16="http://schemas.microsoft.com/office/drawing/2014/main" id="{E95D6603-3E29-7E7F-C2B9-EA3B5289DCB6}"/>
                </a:ext>
              </a:extLst>
            </p:cNvPr>
            <p:cNvSpPr txBox="1"/>
            <p:nvPr/>
          </p:nvSpPr>
          <p:spPr>
            <a:xfrm>
              <a:off x="648361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grpSp>
      <p:graphicFrame>
        <p:nvGraphicFramePr>
          <p:cNvPr id="22" name="Table 21">
            <a:extLst>
              <a:ext uri="{FF2B5EF4-FFF2-40B4-BE49-F238E27FC236}">
                <a16:creationId xmlns:a16="http://schemas.microsoft.com/office/drawing/2014/main" id="{F3ABCB90-7F2D-D39C-F2A6-5308526BA88E}"/>
              </a:ext>
            </a:extLst>
          </p:cNvPr>
          <p:cNvGraphicFramePr>
            <a:graphicFrameLocks noGrp="1"/>
          </p:cNvGraphicFramePr>
          <p:nvPr>
            <p:extLst>
              <p:ext uri="{D42A27DB-BD31-4B8C-83A1-F6EECF244321}">
                <p14:modId xmlns:p14="http://schemas.microsoft.com/office/powerpoint/2010/main" val="1911929777"/>
              </p:ext>
            </p:extLst>
          </p:nvPr>
        </p:nvGraphicFramePr>
        <p:xfrm>
          <a:off x="288302" y="1471247"/>
          <a:ext cx="3400743" cy="174244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571">
                  <a:extLst>
                    <a:ext uri="{9D8B030D-6E8A-4147-A177-3AD203B41FA5}">
                      <a16:colId xmlns:a16="http://schemas.microsoft.com/office/drawing/2014/main" val="334115684"/>
                    </a:ext>
                  </a:extLst>
                </a:gridCol>
                <a:gridCol w="799571">
                  <a:extLst>
                    <a:ext uri="{9D8B030D-6E8A-4147-A177-3AD203B41FA5}">
                      <a16:colId xmlns:a16="http://schemas.microsoft.com/office/drawing/2014/main" val="3532634874"/>
                    </a:ext>
                  </a:extLst>
                </a:gridCol>
                <a:gridCol w="799571">
                  <a:extLst>
                    <a:ext uri="{9D8B030D-6E8A-4147-A177-3AD203B41FA5}">
                      <a16:colId xmlns:a16="http://schemas.microsoft.com/office/drawing/2014/main" val="3481685385"/>
                    </a:ext>
                  </a:extLst>
                </a:gridCol>
              </a:tblGrid>
              <a:tr h="0">
                <a:tc gridSpan="4">
                  <a:txBody>
                    <a:bodyPr/>
                    <a:lstStyle/>
                    <a:p>
                      <a:pPr algn="ctr"/>
                      <a:r>
                        <a:rPr lang="en-US" sz="1100" i="1">
                          <a:solidFill>
                            <a:schemeClr val="tx1"/>
                          </a:solidFill>
                        </a:rPr>
                        <a:t>Accrued events / sample size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255</a:t>
                      </a:r>
                    </a:p>
                  </a:txBody>
                  <a:tcPr anchor="ctr"/>
                </a:tc>
                <a:tc>
                  <a:txBody>
                    <a:bodyPr/>
                    <a:lstStyle/>
                    <a:p>
                      <a:pPr algn="r"/>
                      <a:r>
                        <a:rPr lang="en-US" sz="1600"/>
                        <a:t>356</a:t>
                      </a:r>
                    </a:p>
                  </a:txBody>
                  <a:tcPr anchor="ctr"/>
                </a:tc>
                <a:tc>
                  <a:txBody>
                    <a:bodyPr/>
                    <a:lstStyle/>
                    <a:p>
                      <a:pPr algn="r"/>
                      <a:r>
                        <a:rPr lang="en-US" sz="1600"/>
                        <a:t>568</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endParaRPr lang="en-US" sz="1600"/>
                    </a:p>
                  </a:txBody>
                  <a:tcPr anchor="ctr"/>
                </a:tc>
                <a:tc>
                  <a:txBody>
                    <a:bodyPr/>
                    <a:lstStyle/>
                    <a:p>
                      <a:pPr algn="r"/>
                      <a:endParaRPr lang="en-US" sz="1600"/>
                    </a:p>
                  </a:txBody>
                  <a:tcPr anchor="ctr"/>
                </a:tc>
                <a:tc>
                  <a:txBody>
                    <a:bodyPr/>
                    <a:lstStyle/>
                    <a:p>
                      <a:pPr algn="r"/>
                      <a:endParaRPr lang="en-US" sz="1600"/>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endParaRPr lang="en-US" sz="1600"/>
                    </a:p>
                  </a:txBody>
                  <a:tcPr anchor="ctr"/>
                </a:tc>
                <a:tc>
                  <a:txBody>
                    <a:bodyPr/>
                    <a:lstStyle/>
                    <a:p>
                      <a:pPr algn="r"/>
                      <a:endParaRPr lang="en-US" sz="1600"/>
                    </a:p>
                  </a:txBody>
                  <a:tcPr anchor="ctr"/>
                </a:tc>
                <a:tc>
                  <a:txBody>
                    <a:bodyPr/>
                    <a:lstStyle/>
                    <a:p>
                      <a:pPr algn="r"/>
                      <a:endParaRPr lang="en-US" sz="1600"/>
                    </a:p>
                  </a:txBody>
                  <a:tcPr anchor="ctr"/>
                </a:tc>
                <a:extLst>
                  <a:ext uri="{0D108BD9-81ED-4DB2-BD59-A6C34878D82A}">
                    <a16:rowId xmlns:a16="http://schemas.microsoft.com/office/drawing/2014/main" val="935272861"/>
                  </a:ext>
                </a:extLst>
              </a:tr>
            </a:tbl>
          </a:graphicData>
        </a:graphic>
      </p:graphicFrame>
      <p:sp>
        <p:nvSpPr>
          <p:cNvPr id="24" name="TextBox 23">
            <a:extLst>
              <a:ext uri="{FF2B5EF4-FFF2-40B4-BE49-F238E27FC236}">
                <a16:creationId xmlns:a16="http://schemas.microsoft.com/office/drawing/2014/main" id="{EBEF24F1-EE97-4E21-9DAE-6FB9D3D08B52}"/>
              </a:ext>
            </a:extLst>
          </p:cNvPr>
          <p:cNvSpPr txBox="1"/>
          <p:nvPr/>
        </p:nvSpPr>
        <p:spPr>
          <a:xfrm>
            <a:off x="1833193" y="3585651"/>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graphical testing procedure</a:t>
            </a:r>
          </a:p>
        </p:txBody>
      </p:sp>
      <p:sp>
        <p:nvSpPr>
          <p:cNvPr id="25" name="TextBox 24">
            <a:extLst>
              <a:ext uri="{FF2B5EF4-FFF2-40B4-BE49-F238E27FC236}">
                <a16:creationId xmlns:a16="http://schemas.microsoft.com/office/drawing/2014/main" id="{3F81FE07-CD34-3700-6CEA-B39016683E7E}"/>
              </a:ext>
            </a:extLst>
          </p:cNvPr>
          <p:cNvSpPr txBox="1"/>
          <p:nvPr/>
        </p:nvSpPr>
        <p:spPr>
          <a:xfrm>
            <a:off x="7735403" y="1494217"/>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efficacy boundaries (p-value scale)</a:t>
            </a:r>
          </a:p>
        </p:txBody>
      </p:sp>
      <p:graphicFrame>
        <p:nvGraphicFramePr>
          <p:cNvPr id="23" name="Table 22">
            <a:extLst>
              <a:ext uri="{FF2B5EF4-FFF2-40B4-BE49-F238E27FC236}">
                <a16:creationId xmlns:a16="http://schemas.microsoft.com/office/drawing/2014/main" id="{80B79CBA-659A-ED83-657B-46BF85A4CBCD}"/>
              </a:ext>
            </a:extLst>
          </p:cNvPr>
          <p:cNvGraphicFramePr>
            <a:graphicFrameLocks noGrp="1"/>
          </p:cNvGraphicFramePr>
          <p:nvPr>
            <p:extLst>
              <p:ext uri="{D42A27DB-BD31-4B8C-83A1-F6EECF244321}">
                <p14:modId xmlns:p14="http://schemas.microsoft.com/office/powerpoint/2010/main" val="3027208473"/>
              </p:ext>
            </p:extLst>
          </p:nvPr>
        </p:nvGraphicFramePr>
        <p:xfrm>
          <a:off x="3794582" y="1453873"/>
          <a:ext cx="3399630" cy="175768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200">
                  <a:extLst>
                    <a:ext uri="{9D8B030D-6E8A-4147-A177-3AD203B41FA5}">
                      <a16:colId xmlns:a16="http://schemas.microsoft.com/office/drawing/2014/main" val="334115684"/>
                    </a:ext>
                  </a:extLst>
                </a:gridCol>
                <a:gridCol w="799200">
                  <a:extLst>
                    <a:ext uri="{9D8B030D-6E8A-4147-A177-3AD203B41FA5}">
                      <a16:colId xmlns:a16="http://schemas.microsoft.com/office/drawing/2014/main" val="3532634874"/>
                    </a:ext>
                  </a:extLst>
                </a:gridCol>
                <a:gridCol w="799200">
                  <a:extLst>
                    <a:ext uri="{9D8B030D-6E8A-4147-A177-3AD203B41FA5}">
                      <a16:colId xmlns:a16="http://schemas.microsoft.com/office/drawing/2014/main" val="3481685385"/>
                    </a:ext>
                  </a:extLst>
                </a:gridCol>
              </a:tblGrid>
              <a:tr h="0">
                <a:tc gridSpan="4">
                  <a:txBody>
                    <a:bodyPr/>
                    <a:lstStyle/>
                    <a:p>
                      <a:pPr algn="ctr"/>
                      <a:r>
                        <a:rPr lang="en-US" sz="1200" i="1">
                          <a:solidFill>
                            <a:schemeClr val="tx1"/>
                          </a:solidFill>
                        </a:rPr>
                        <a:t>Test statistic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0.016</a:t>
                      </a:r>
                    </a:p>
                  </a:txBody>
                  <a:tcPr anchor="ctr"/>
                </a:tc>
                <a:tc>
                  <a:txBody>
                    <a:bodyPr/>
                    <a:lstStyle/>
                    <a:p>
                      <a:pPr algn="r"/>
                      <a:r>
                        <a:rPr lang="en-US" sz="1600"/>
                        <a:t>0.006</a:t>
                      </a:r>
                    </a:p>
                  </a:txBody>
                  <a:tcPr anchor="ctr"/>
                </a:tc>
                <a:tc>
                  <a:txBody>
                    <a:bodyPr/>
                    <a:lstStyle/>
                    <a:p>
                      <a:pPr algn="r"/>
                      <a:r>
                        <a:rPr lang="en-US" sz="1600"/>
                        <a:t>0.009</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endParaRPr lang="en-US" sz="1600"/>
                    </a:p>
                  </a:txBody>
                  <a:tcPr anchor="ctr"/>
                </a:tc>
                <a:tc>
                  <a:txBody>
                    <a:bodyPr/>
                    <a:lstStyle/>
                    <a:p>
                      <a:pPr algn="r"/>
                      <a:endParaRPr lang="en-US" sz="1600"/>
                    </a:p>
                  </a:txBody>
                  <a:tcPr anchor="ctr"/>
                </a:tc>
                <a:tc>
                  <a:txBody>
                    <a:bodyPr/>
                    <a:lstStyle/>
                    <a:p>
                      <a:pPr algn="r"/>
                      <a:endParaRPr lang="en-US" sz="1600"/>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endParaRPr lang="en-US" sz="1600"/>
                    </a:p>
                  </a:txBody>
                  <a:tcPr anchor="ctr"/>
                </a:tc>
                <a:tc>
                  <a:txBody>
                    <a:bodyPr/>
                    <a:lstStyle/>
                    <a:p>
                      <a:pPr algn="r"/>
                      <a:endParaRPr lang="en-US" sz="1600"/>
                    </a:p>
                  </a:txBody>
                  <a:tcPr anchor="ctr"/>
                </a:tc>
                <a:tc>
                  <a:txBody>
                    <a:bodyPr/>
                    <a:lstStyle/>
                    <a:p>
                      <a:pPr algn="r"/>
                      <a:endParaRPr lang="en-US" sz="1600"/>
                    </a:p>
                  </a:txBody>
                  <a:tcPr anchor="ctr"/>
                </a:tc>
                <a:extLst>
                  <a:ext uri="{0D108BD9-81ED-4DB2-BD59-A6C34878D82A}">
                    <a16:rowId xmlns:a16="http://schemas.microsoft.com/office/drawing/2014/main" val="935272861"/>
                  </a:ext>
                </a:extLst>
              </a:tr>
            </a:tbl>
          </a:graphicData>
        </a:graphic>
      </p:graphicFrame>
      <p:pic>
        <p:nvPicPr>
          <p:cNvPr id="45" name="Picture 44">
            <a:extLst>
              <a:ext uri="{FF2B5EF4-FFF2-40B4-BE49-F238E27FC236}">
                <a16:creationId xmlns:a16="http://schemas.microsoft.com/office/drawing/2014/main" id="{AC415258-87BC-5F3D-2DE9-4E5C636C3D9E}"/>
              </a:ext>
            </a:extLst>
          </p:cNvPr>
          <p:cNvPicPr>
            <a:picLocks noChangeAspect="1"/>
          </p:cNvPicPr>
          <p:nvPr/>
        </p:nvPicPr>
        <p:blipFill>
          <a:blip r:embed="rId2"/>
          <a:stretch>
            <a:fillRect/>
          </a:stretch>
        </p:blipFill>
        <p:spPr>
          <a:xfrm>
            <a:off x="7299749" y="1671388"/>
            <a:ext cx="4114800" cy="5029200"/>
          </a:xfrm>
          <a:prstGeom prst="rect">
            <a:avLst/>
          </a:prstGeom>
        </p:spPr>
      </p:pic>
    </p:spTree>
    <p:extLst>
      <p:ext uri="{BB962C8B-B14F-4D97-AF65-F5344CB8AC3E}">
        <p14:creationId xmlns:p14="http://schemas.microsoft.com/office/powerpoint/2010/main" val="19494038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A8D2-120F-8F57-B8D8-A792AB095C9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3641EAF-1C1A-3FC5-BCEC-EFDD26F474F6}"/>
              </a:ext>
            </a:extLst>
          </p:cNvPr>
          <p:cNvSpPr>
            <a:spLocks noGrp="1"/>
          </p:cNvSpPr>
          <p:nvPr>
            <p:ph type="title"/>
          </p:nvPr>
        </p:nvSpPr>
        <p:spPr>
          <a:xfrm>
            <a:off x="288302" y="262267"/>
            <a:ext cx="11610515" cy="481991"/>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C6EFDA9D-2C8A-74FD-050E-BCA65B8F2698}"/>
              </a:ext>
            </a:extLst>
          </p:cNvPr>
          <p:cNvSpPr>
            <a:spLocks noGrp="1"/>
          </p:cNvSpPr>
          <p:nvPr>
            <p:ph type="subTitle" idx="15"/>
          </p:nvPr>
        </p:nvSpPr>
        <p:spPr>
          <a:xfrm>
            <a:off x="288302" y="713620"/>
            <a:ext cx="11610515" cy="300533"/>
          </a:xfrm>
        </p:spPr>
        <p:txBody>
          <a:bodyPr/>
          <a:lstStyle/>
          <a:p>
            <a:pPr fontAlgn="auto">
              <a:spcAft>
                <a:spcPts val="0"/>
              </a:spcAft>
            </a:pPr>
            <a:r>
              <a:rPr lang="en-US"/>
              <a:t>Example implementation in practice: IA2</a:t>
            </a:r>
          </a:p>
        </p:txBody>
      </p:sp>
      <p:sp>
        <p:nvSpPr>
          <p:cNvPr id="3" name="Slide Number Placeholder 2">
            <a:extLst>
              <a:ext uri="{FF2B5EF4-FFF2-40B4-BE49-F238E27FC236}">
                <a16:creationId xmlns:a16="http://schemas.microsoft.com/office/drawing/2014/main" id="{52FA11CF-AEF3-A8B8-DCE3-DD4A5EBD2418}"/>
              </a:ext>
            </a:extLst>
          </p:cNvPr>
          <p:cNvSpPr>
            <a:spLocks noGrp="1"/>
          </p:cNvSpPr>
          <p:nvPr>
            <p:ph type="sldNum" sz="quarter" idx="12"/>
          </p:nvPr>
        </p:nvSpPr>
        <p:spPr/>
        <p:txBody>
          <a:bodyPr/>
          <a:lstStyle/>
          <a:p>
            <a:fld id="{AEC8D767-5246-2244-A4A3-B8AFB218393C}" type="slidenum">
              <a:rPr lang="en-US" smtClean="0"/>
              <a:t>105</a:t>
            </a:fld>
            <a:endParaRPr lang="en-US"/>
          </a:p>
        </p:txBody>
      </p:sp>
      <p:grpSp>
        <p:nvGrpSpPr>
          <p:cNvPr id="6" name="Group 5">
            <a:extLst>
              <a:ext uri="{FF2B5EF4-FFF2-40B4-BE49-F238E27FC236}">
                <a16:creationId xmlns:a16="http://schemas.microsoft.com/office/drawing/2014/main" id="{FCF6B35B-81BA-5F25-4321-EF79AA51DCF4}"/>
              </a:ext>
            </a:extLst>
          </p:cNvPr>
          <p:cNvGrpSpPr/>
          <p:nvPr/>
        </p:nvGrpSpPr>
        <p:grpSpPr>
          <a:xfrm>
            <a:off x="1833194" y="3887376"/>
            <a:ext cx="3814761" cy="2282489"/>
            <a:chOff x="3833812" y="4514849"/>
            <a:chExt cx="3814761" cy="2282489"/>
          </a:xfrm>
        </p:grpSpPr>
        <p:cxnSp>
          <p:nvCxnSpPr>
            <p:cNvPr id="7" name="Straight Arrow Connector 6">
              <a:extLst>
                <a:ext uri="{FF2B5EF4-FFF2-40B4-BE49-F238E27FC236}">
                  <a16:creationId xmlns:a16="http://schemas.microsoft.com/office/drawing/2014/main" id="{19E965A6-E170-828B-A814-EAB6BA1081A3}"/>
                </a:ext>
              </a:extLst>
            </p:cNvPr>
            <p:cNvCxnSpPr>
              <a:cxnSpLocks/>
            </p:cNvCxnSpPr>
            <p:nvPr/>
          </p:nvCxnSpPr>
          <p:spPr>
            <a:xfrm rot="10800000" flipH="1">
              <a:off x="5896042" y="5255484"/>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329C4D8-B46C-EB83-B2AA-6D8D4A16F0FD}"/>
                </a:ext>
              </a:extLst>
            </p:cNvPr>
            <p:cNvCxnSpPr>
              <a:cxnSpLocks/>
            </p:cNvCxnSpPr>
            <p:nvPr/>
          </p:nvCxnSpPr>
          <p:spPr>
            <a:xfrm flipH="1">
              <a:off x="6101556" y="5253753"/>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4C90186-F571-FBE7-45DF-B938ABB0B90E}"/>
                </a:ext>
              </a:extLst>
            </p:cNvPr>
            <p:cNvCxnSpPr>
              <a:cxnSpLocks/>
            </p:cNvCxnSpPr>
            <p:nvPr/>
          </p:nvCxnSpPr>
          <p:spPr>
            <a:xfrm>
              <a:off x="5055390" y="4836316"/>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48C8305-647A-C07F-2965-62FE78E36329}"/>
                </a:ext>
              </a:extLst>
            </p:cNvPr>
            <p:cNvCxnSpPr>
              <a:cxnSpLocks/>
            </p:cNvCxnSpPr>
            <p:nvPr/>
          </p:nvCxnSpPr>
          <p:spPr>
            <a:xfrm flipH="1">
              <a:off x="5087850" y="4979195"/>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001CA8D-F90E-B4A9-9FA4-04B0160252F4}"/>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900"/>
                <a:t>α = 0.006</a:t>
              </a:r>
            </a:p>
          </p:txBody>
        </p:sp>
        <p:sp>
          <p:nvSpPr>
            <p:cNvPr id="12" name="Oval 11">
              <a:extLst>
                <a:ext uri="{FF2B5EF4-FFF2-40B4-BE49-F238E27FC236}">
                  <a16:creationId xmlns:a16="http://schemas.microsoft.com/office/drawing/2014/main" id="{88FFC126-D532-664A-D01F-F9FC4AF98A0F}"/>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800"/>
                <a:t>α</a:t>
              </a:r>
              <a:r>
                <a:rPr lang="en-US" sz="800" i="1"/>
                <a:t> = </a:t>
              </a:r>
              <a:r>
                <a:rPr lang="en-US" sz="800"/>
                <a:t>0</a:t>
              </a:r>
              <a:endParaRPr lang="en-US" sz="900"/>
            </a:p>
          </p:txBody>
        </p:sp>
        <p:cxnSp>
          <p:nvCxnSpPr>
            <p:cNvPr id="14" name="Straight Arrow Connector 13">
              <a:extLst>
                <a:ext uri="{FF2B5EF4-FFF2-40B4-BE49-F238E27FC236}">
                  <a16:creationId xmlns:a16="http://schemas.microsoft.com/office/drawing/2014/main" id="{7ED38F51-8691-5976-8E21-F9B1007684EB}"/>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BBA5F28-21F2-D8B7-0D70-05E8BD024355}"/>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900"/>
                <a:t>α = 0.019</a:t>
              </a:r>
            </a:p>
          </p:txBody>
        </p:sp>
        <p:sp>
          <p:nvSpPr>
            <p:cNvPr id="16" name="TextBox 15">
              <a:extLst>
                <a:ext uri="{FF2B5EF4-FFF2-40B4-BE49-F238E27FC236}">
                  <a16:creationId xmlns:a16="http://schemas.microsoft.com/office/drawing/2014/main" id="{FDB6E3C7-BBAF-6CA0-510A-EA1965C5E22B}"/>
                </a:ext>
              </a:extLst>
            </p:cNvPr>
            <p:cNvSpPr txBox="1"/>
            <p:nvPr/>
          </p:nvSpPr>
          <p:spPr>
            <a:xfrm>
              <a:off x="458900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sp>
          <p:nvSpPr>
            <p:cNvPr id="17" name="TextBox 16">
              <a:extLst>
                <a:ext uri="{FF2B5EF4-FFF2-40B4-BE49-F238E27FC236}">
                  <a16:creationId xmlns:a16="http://schemas.microsoft.com/office/drawing/2014/main" id="{CFD19FDE-2A9D-DEDF-5FB3-2CFBF686A178}"/>
                </a:ext>
              </a:extLst>
            </p:cNvPr>
            <p:cNvSpPr txBox="1"/>
            <p:nvPr/>
          </p:nvSpPr>
          <p:spPr>
            <a:xfrm>
              <a:off x="5543718" y="4987762"/>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19" name="TextBox 18">
              <a:extLst>
                <a:ext uri="{FF2B5EF4-FFF2-40B4-BE49-F238E27FC236}">
                  <a16:creationId xmlns:a16="http://schemas.microsoft.com/office/drawing/2014/main" id="{B8CFB90F-FA00-0E6E-7F2F-9DC526A49B97}"/>
                </a:ext>
              </a:extLst>
            </p:cNvPr>
            <p:cNvSpPr txBox="1"/>
            <p:nvPr/>
          </p:nvSpPr>
          <p:spPr>
            <a:xfrm>
              <a:off x="5543717" y="4675911"/>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20" name="TextBox 19">
              <a:extLst>
                <a:ext uri="{FF2B5EF4-FFF2-40B4-BE49-F238E27FC236}">
                  <a16:creationId xmlns:a16="http://schemas.microsoft.com/office/drawing/2014/main" id="{9C851442-6882-3121-BFE4-D7ED782C4E8D}"/>
                </a:ext>
              </a:extLst>
            </p:cNvPr>
            <p:cNvSpPr txBox="1"/>
            <p:nvPr/>
          </p:nvSpPr>
          <p:spPr>
            <a:xfrm>
              <a:off x="6085315" y="5511818"/>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21" name="TextBox 20">
              <a:extLst>
                <a:ext uri="{FF2B5EF4-FFF2-40B4-BE49-F238E27FC236}">
                  <a16:creationId xmlns:a16="http://schemas.microsoft.com/office/drawing/2014/main" id="{D81DCBF8-F02F-65A9-BF70-664C66EEB5DF}"/>
                </a:ext>
              </a:extLst>
            </p:cNvPr>
            <p:cNvSpPr txBox="1"/>
            <p:nvPr/>
          </p:nvSpPr>
          <p:spPr>
            <a:xfrm>
              <a:off x="648361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grpSp>
      <p:graphicFrame>
        <p:nvGraphicFramePr>
          <p:cNvPr id="22" name="Table 21">
            <a:extLst>
              <a:ext uri="{FF2B5EF4-FFF2-40B4-BE49-F238E27FC236}">
                <a16:creationId xmlns:a16="http://schemas.microsoft.com/office/drawing/2014/main" id="{3FD83825-273A-CCD1-396C-7E241E780CAE}"/>
              </a:ext>
            </a:extLst>
          </p:cNvPr>
          <p:cNvGraphicFramePr>
            <a:graphicFrameLocks noGrp="1"/>
          </p:cNvGraphicFramePr>
          <p:nvPr>
            <p:extLst>
              <p:ext uri="{D42A27DB-BD31-4B8C-83A1-F6EECF244321}">
                <p14:modId xmlns:p14="http://schemas.microsoft.com/office/powerpoint/2010/main" val="853459476"/>
              </p:ext>
            </p:extLst>
          </p:nvPr>
        </p:nvGraphicFramePr>
        <p:xfrm>
          <a:off x="288302" y="1471247"/>
          <a:ext cx="3400743" cy="174244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571">
                  <a:extLst>
                    <a:ext uri="{9D8B030D-6E8A-4147-A177-3AD203B41FA5}">
                      <a16:colId xmlns:a16="http://schemas.microsoft.com/office/drawing/2014/main" val="334115684"/>
                    </a:ext>
                  </a:extLst>
                </a:gridCol>
                <a:gridCol w="799571">
                  <a:extLst>
                    <a:ext uri="{9D8B030D-6E8A-4147-A177-3AD203B41FA5}">
                      <a16:colId xmlns:a16="http://schemas.microsoft.com/office/drawing/2014/main" val="3532634874"/>
                    </a:ext>
                  </a:extLst>
                </a:gridCol>
                <a:gridCol w="799571">
                  <a:extLst>
                    <a:ext uri="{9D8B030D-6E8A-4147-A177-3AD203B41FA5}">
                      <a16:colId xmlns:a16="http://schemas.microsoft.com/office/drawing/2014/main" val="3481685385"/>
                    </a:ext>
                  </a:extLst>
                </a:gridCol>
              </a:tblGrid>
              <a:tr h="0">
                <a:tc gridSpan="4">
                  <a:txBody>
                    <a:bodyPr/>
                    <a:lstStyle/>
                    <a:p>
                      <a:pPr algn="ctr"/>
                      <a:r>
                        <a:rPr lang="en-US" sz="1100" i="1">
                          <a:solidFill>
                            <a:schemeClr val="tx1"/>
                          </a:solidFill>
                        </a:rPr>
                        <a:t>Accrued events / sample size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255</a:t>
                      </a:r>
                    </a:p>
                  </a:txBody>
                  <a:tcPr anchor="ctr"/>
                </a:tc>
                <a:tc>
                  <a:txBody>
                    <a:bodyPr/>
                    <a:lstStyle/>
                    <a:p>
                      <a:pPr algn="r"/>
                      <a:r>
                        <a:rPr lang="en-US" sz="1600"/>
                        <a:t>356</a:t>
                      </a:r>
                    </a:p>
                  </a:txBody>
                  <a:tcPr anchor="ctr"/>
                </a:tc>
                <a:tc>
                  <a:txBody>
                    <a:bodyPr/>
                    <a:lstStyle/>
                    <a:p>
                      <a:pPr algn="r"/>
                      <a:r>
                        <a:rPr lang="en-US" sz="1600"/>
                        <a:t>568</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307</a:t>
                      </a:r>
                    </a:p>
                  </a:txBody>
                  <a:tcPr anchor="ctr"/>
                </a:tc>
                <a:tc>
                  <a:txBody>
                    <a:bodyPr/>
                    <a:lstStyle/>
                    <a:p>
                      <a:pPr algn="r"/>
                      <a:r>
                        <a:rPr lang="en-US" sz="1600"/>
                        <a:t>388</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endParaRPr lang="en-US" sz="1600"/>
                    </a:p>
                  </a:txBody>
                  <a:tcPr anchor="ctr"/>
                </a:tc>
                <a:tc>
                  <a:txBody>
                    <a:bodyPr/>
                    <a:lstStyle/>
                    <a:p>
                      <a:pPr algn="r"/>
                      <a:endParaRPr lang="en-US" sz="1600"/>
                    </a:p>
                  </a:txBody>
                  <a:tcPr anchor="ctr"/>
                </a:tc>
                <a:tc>
                  <a:txBody>
                    <a:bodyPr/>
                    <a:lstStyle/>
                    <a:p>
                      <a:pPr algn="r"/>
                      <a:endParaRPr lang="en-US" sz="1600"/>
                    </a:p>
                  </a:txBody>
                  <a:tcPr anchor="ctr"/>
                </a:tc>
                <a:extLst>
                  <a:ext uri="{0D108BD9-81ED-4DB2-BD59-A6C34878D82A}">
                    <a16:rowId xmlns:a16="http://schemas.microsoft.com/office/drawing/2014/main" val="935272861"/>
                  </a:ext>
                </a:extLst>
              </a:tr>
            </a:tbl>
          </a:graphicData>
        </a:graphic>
      </p:graphicFrame>
      <p:graphicFrame>
        <p:nvGraphicFramePr>
          <p:cNvPr id="23" name="Table 22">
            <a:extLst>
              <a:ext uri="{FF2B5EF4-FFF2-40B4-BE49-F238E27FC236}">
                <a16:creationId xmlns:a16="http://schemas.microsoft.com/office/drawing/2014/main" id="{70989838-8F83-8A93-7195-9DBDD4257A6B}"/>
              </a:ext>
            </a:extLst>
          </p:cNvPr>
          <p:cNvGraphicFramePr>
            <a:graphicFrameLocks noGrp="1"/>
          </p:cNvGraphicFramePr>
          <p:nvPr>
            <p:extLst>
              <p:ext uri="{D42A27DB-BD31-4B8C-83A1-F6EECF244321}">
                <p14:modId xmlns:p14="http://schemas.microsoft.com/office/powerpoint/2010/main" val="338854262"/>
              </p:ext>
            </p:extLst>
          </p:nvPr>
        </p:nvGraphicFramePr>
        <p:xfrm>
          <a:off x="3794582" y="1453873"/>
          <a:ext cx="3399630" cy="175768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200">
                  <a:extLst>
                    <a:ext uri="{9D8B030D-6E8A-4147-A177-3AD203B41FA5}">
                      <a16:colId xmlns:a16="http://schemas.microsoft.com/office/drawing/2014/main" val="334115684"/>
                    </a:ext>
                  </a:extLst>
                </a:gridCol>
                <a:gridCol w="799200">
                  <a:extLst>
                    <a:ext uri="{9D8B030D-6E8A-4147-A177-3AD203B41FA5}">
                      <a16:colId xmlns:a16="http://schemas.microsoft.com/office/drawing/2014/main" val="3532634874"/>
                    </a:ext>
                  </a:extLst>
                </a:gridCol>
                <a:gridCol w="799200">
                  <a:extLst>
                    <a:ext uri="{9D8B030D-6E8A-4147-A177-3AD203B41FA5}">
                      <a16:colId xmlns:a16="http://schemas.microsoft.com/office/drawing/2014/main" val="3481685385"/>
                    </a:ext>
                  </a:extLst>
                </a:gridCol>
              </a:tblGrid>
              <a:tr h="0">
                <a:tc gridSpan="4">
                  <a:txBody>
                    <a:bodyPr/>
                    <a:lstStyle/>
                    <a:p>
                      <a:pPr algn="ctr"/>
                      <a:r>
                        <a:rPr lang="en-US" sz="1200" i="1">
                          <a:solidFill>
                            <a:schemeClr val="tx1"/>
                          </a:solidFill>
                        </a:rPr>
                        <a:t>Test statistic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0.016</a:t>
                      </a:r>
                    </a:p>
                  </a:txBody>
                  <a:tcPr anchor="ctr"/>
                </a:tc>
                <a:tc>
                  <a:txBody>
                    <a:bodyPr/>
                    <a:lstStyle/>
                    <a:p>
                      <a:pPr algn="r"/>
                      <a:r>
                        <a:rPr lang="en-US" sz="1600"/>
                        <a:t>0.006</a:t>
                      </a:r>
                    </a:p>
                  </a:txBody>
                  <a:tcPr anchor="ctr"/>
                </a:tc>
                <a:tc>
                  <a:txBody>
                    <a:bodyPr/>
                    <a:lstStyle/>
                    <a:p>
                      <a:pPr algn="r"/>
                      <a:r>
                        <a:rPr lang="en-US" sz="1600"/>
                        <a:t>0.009</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0.014</a:t>
                      </a:r>
                    </a:p>
                  </a:txBody>
                  <a:tcPr anchor="ctr"/>
                </a:tc>
                <a:tc>
                  <a:txBody>
                    <a:bodyPr/>
                    <a:lstStyle/>
                    <a:p>
                      <a:pPr algn="r"/>
                      <a:r>
                        <a:rPr lang="en-US" sz="1600" b="0">
                          <a:solidFill>
                            <a:schemeClr val="tx1"/>
                          </a:solidFill>
                        </a:rPr>
                        <a:t>0.003</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endParaRPr lang="en-US" sz="1600"/>
                    </a:p>
                  </a:txBody>
                  <a:tcPr anchor="ctr"/>
                </a:tc>
                <a:tc>
                  <a:txBody>
                    <a:bodyPr/>
                    <a:lstStyle/>
                    <a:p>
                      <a:pPr algn="r"/>
                      <a:endParaRPr lang="en-US" sz="1600"/>
                    </a:p>
                  </a:txBody>
                  <a:tcPr anchor="ctr"/>
                </a:tc>
                <a:tc>
                  <a:txBody>
                    <a:bodyPr/>
                    <a:lstStyle/>
                    <a:p>
                      <a:pPr algn="r"/>
                      <a:endParaRPr lang="en-US" sz="1600"/>
                    </a:p>
                  </a:txBody>
                  <a:tcPr anchor="ctr"/>
                </a:tc>
                <a:extLst>
                  <a:ext uri="{0D108BD9-81ED-4DB2-BD59-A6C34878D82A}">
                    <a16:rowId xmlns:a16="http://schemas.microsoft.com/office/drawing/2014/main" val="935272861"/>
                  </a:ext>
                </a:extLst>
              </a:tr>
            </a:tbl>
          </a:graphicData>
        </a:graphic>
      </p:graphicFrame>
      <p:sp>
        <p:nvSpPr>
          <p:cNvPr id="24" name="TextBox 23">
            <a:extLst>
              <a:ext uri="{FF2B5EF4-FFF2-40B4-BE49-F238E27FC236}">
                <a16:creationId xmlns:a16="http://schemas.microsoft.com/office/drawing/2014/main" id="{1F659B4A-DA92-E27D-9202-30D160C507C3}"/>
              </a:ext>
            </a:extLst>
          </p:cNvPr>
          <p:cNvSpPr txBox="1"/>
          <p:nvPr/>
        </p:nvSpPr>
        <p:spPr>
          <a:xfrm>
            <a:off x="1833193" y="3585651"/>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graphical testing procedure</a:t>
            </a:r>
          </a:p>
        </p:txBody>
      </p:sp>
      <p:sp>
        <p:nvSpPr>
          <p:cNvPr id="25" name="TextBox 24">
            <a:extLst>
              <a:ext uri="{FF2B5EF4-FFF2-40B4-BE49-F238E27FC236}">
                <a16:creationId xmlns:a16="http://schemas.microsoft.com/office/drawing/2014/main" id="{10136EE8-8C14-0BB8-1001-5381E471A6DA}"/>
              </a:ext>
            </a:extLst>
          </p:cNvPr>
          <p:cNvSpPr txBox="1"/>
          <p:nvPr/>
        </p:nvSpPr>
        <p:spPr>
          <a:xfrm>
            <a:off x="7735403" y="1494217"/>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efficacy boundaries (p-value scale)</a:t>
            </a:r>
          </a:p>
        </p:txBody>
      </p:sp>
      <p:pic>
        <p:nvPicPr>
          <p:cNvPr id="5" name="Picture 4">
            <a:extLst>
              <a:ext uri="{FF2B5EF4-FFF2-40B4-BE49-F238E27FC236}">
                <a16:creationId xmlns:a16="http://schemas.microsoft.com/office/drawing/2014/main" id="{071D2BF9-5924-BA4A-D1BC-F2FCEFE1337A}"/>
              </a:ext>
            </a:extLst>
          </p:cNvPr>
          <p:cNvPicPr>
            <a:picLocks noChangeAspect="1"/>
          </p:cNvPicPr>
          <p:nvPr/>
        </p:nvPicPr>
        <p:blipFill>
          <a:blip r:embed="rId2"/>
          <a:stretch>
            <a:fillRect/>
          </a:stretch>
        </p:blipFill>
        <p:spPr>
          <a:xfrm>
            <a:off x="7299749" y="1671388"/>
            <a:ext cx="4114800" cy="5029200"/>
          </a:xfrm>
          <a:prstGeom prst="rect">
            <a:avLst/>
          </a:prstGeom>
        </p:spPr>
      </p:pic>
    </p:spTree>
    <p:extLst>
      <p:ext uri="{BB962C8B-B14F-4D97-AF65-F5344CB8AC3E}">
        <p14:creationId xmlns:p14="http://schemas.microsoft.com/office/powerpoint/2010/main" val="25952233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2585B-4425-FDE3-C8C1-E94C831B290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CBD961E-25E5-DFD1-246B-2BE629E47C69}"/>
              </a:ext>
            </a:extLst>
          </p:cNvPr>
          <p:cNvSpPr>
            <a:spLocks noGrp="1"/>
          </p:cNvSpPr>
          <p:nvPr>
            <p:ph type="title"/>
          </p:nvPr>
        </p:nvSpPr>
        <p:spPr>
          <a:xfrm>
            <a:off x="288302" y="262267"/>
            <a:ext cx="11610515" cy="481991"/>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59B42A8A-D114-D717-88CC-30A54F9E04E8}"/>
              </a:ext>
            </a:extLst>
          </p:cNvPr>
          <p:cNvSpPr>
            <a:spLocks noGrp="1"/>
          </p:cNvSpPr>
          <p:nvPr>
            <p:ph type="subTitle" idx="15"/>
          </p:nvPr>
        </p:nvSpPr>
        <p:spPr>
          <a:xfrm>
            <a:off x="288302" y="713620"/>
            <a:ext cx="11610515" cy="597664"/>
          </a:xfrm>
        </p:spPr>
        <p:txBody>
          <a:bodyPr/>
          <a:lstStyle/>
          <a:p>
            <a:pPr fontAlgn="auto">
              <a:spcAft>
                <a:spcPts val="0"/>
              </a:spcAft>
            </a:pPr>
            <a:r>
              <a:rPr lang="en-US"/>
              <a:t>Example implementation in practice: PFS is rejected and the graph updates, which triggers updating the efficacy boundaries</a:t>
            </a:r>
          </a:p>
        </p:txBody>
      </p:sp>
      <p:sp>
        <p:nvSpPr>
          <p:cNvPr id="3" name="Slide Number Placeholder 2">
            <a:extLst>
              <a:ext uri="{FF2B5EF4-FFF2-40B4-BE49-F238E27FC236}">
                <a16:creationId xmlns:a16="http://schemas.microsoft.com/office/drawing/2014/main" id="{983F8C2B-0100-9F70-7001-A9DC04AE8FAB}"/>
              </a:ext>
            </a:extLst>
          </p:cNvPr>
          <p:cNvSpPr>
            <a:spLocks noGrp="1"/>
          </p:cNvSpPr>
          <p:nvPr>
            <p:ph type="sldNum" sz="quarter" idx="12"/>
          </p:nvPr>
        </p:nvSpPr>
        <p:spPr/>
        <p:txBody>
          <a:bodyPr/>
          <a:lstStyle/>
          <a:p>
            <a:fld id="{AEC8D767-5246-2244-A4A3-B8AFB218393C}" type="slidenum">
              <a:rPr lang="en-US" smtClean="0"/>
              <a:t>106</a:t>
            </a:fld>
            <a:endParaRPr lang="en-US"/>
          </a:p>
        </p:txBody>
      </p:sp>
      <p:graphicFrame>
        <p:nvGraphicFramePr>
          <p:cNvPr id="22" name="Table 21">
            <a:extLst>
              <a:ext uri="{FF2B5EF4-FFF2-40B4-BE49-F238E27FC236}">
                <a16:creationId xmlns:a16="http://schemas.microsoft.com/office/drawing/2014/main" id="{A71210D4-32B0-7EC6-EF6A-791F62CADBAB}"/>
              </a:ext>
            </a:extLst>
          </p:cNvPr>
          <p:cNvGraphicFramePr>
            <a:graphicFrameLocks noGrp="1"/>
          </p:cNvGraphicFramePr>
          <p:nvPr>
            <p:extLst>
              <p:ext uri="{D42A27DB-BD31-4B8C-83A1-F6EECF244321}">
                <p14:modId xmlns:p14="http://schemas.microsoft.com/office/powerpoint/2010/main" val="3359324262"/>
              </p:ext>
            </p:extLst>
          </p:nvPr>
        </p:nvGraphicFramePr>
        <p:xfrm>
          <a:off x="288302" y="1471247"/>
          <a:ext cx="3400743" cy="174244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571">
                  <a:extLst>
                    <a:ext uri="{9D8B030D-6E8A-4147-A177-3AD203B41FA5}">
                      <a16:colId xmlns:a16="http://schemas.microsoft.com/office/drawing/2014/main" val="334115684"/>
                    </a:ext>
                  </a:extLst>
                </a:gridCol>
                <a:gridCol w="799571">
                  <a:extLst>
                    <a:ext uri="{9D8B030D-6E8A-4147-A177-3AD203B41FA5}">
                      <a16:colId xmlns:a16="http://schemas.microsoft.com/office/drawing/2014/main" val="3532634874"/>
                    </a:ext>
                  </a:extLst>
                </a:gridCol>
                <a:gridCol w="799571">
                  <a:extLst>
                    <a:ext uri="{9D8B030D-6E8A-4147-A177-3AD203B41FA5}">
                      <a16:colId xmlns:a16="http://schemas.microsoft.com/office/drawing/2014/main" val="3481685385"/>
                    </a:ext>
                  </a:extLst>
                </a:gridCol>
              </a:tblGrid>
              <a:tr h="0">
                <a:tc gridSpan="4">
                  <a:txBody>
                    <a:bodyPr/>
                    <a:lstStyle/>
                    <a:p>
                      <a:pPr algn="ctr"/>
                      <a:r>
                        <a:rPr lang="en-US" sz="1100" i="1">
                          <a:solidFill>
                            <a:schemeClr val="tx1"/>
                          </a:solidFill>
                        </a:rPr>
                        <a:t>Accrued events / sample size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255</a:t>
                      </a:r>
                    </a:p>
                  </a:txBody>
                  <a:tcPr anchor="ctr"/>
                </a:tc>
                <a:tc>
                  <a:txBody>
                    <a:bodyPr/>
                    <a:lstStyle/>
                    <a:p>
                      <a:pPr algn="r"/>
                      <a:r>
                        <a:rPr lang="en-US" sz="1600"/>
                        <a:t>356</a:t>
                      </a:r>
                    </a:p>
                  </a:txBody>
                  <a:tcPr anchor="ctr"/>
                </a:tc>
                <a:tc>
                  <a:txBody>
                    <a:bodyPr/>
                    <a:lstStyle/>
                    <a:p>
                      <a:pPr algn="r"/>
                      <a:r>
                        <a:rPr lang="en-US" sz="1600"/>
                        <a:t>568</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307</a:t>
                      </a:r>
                    </a:p>
                  </a:txBody>
                  <a:tcPr anchor="ctr"/>
                </a:tc>
                <a:tc>
                  <a:txBody>
                    <a:bodyPr/>
                    <a:lstStyle/>
                    <a:p>
                      <a:pPr algn="r"/>
                      <a:r>
                        <a:rPr lang="en-US" sz="1600"/>
                        <a:t>388</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endParaRPr lang="en-US" sz="1600"/>
                    </a:p>
                  </a:txBody>
                  <a:tcPr anchor="ctr"/>
                </a:tc>
                <a:tc>
                  <a:txBody>
                    <a:bodyPr/>
                    <a:lstStyle/>
                    <a:p>
                      <a:pPr algn="r"/>
                      <a:endParaRPr lang="en-US" sz="1600"/>
                    </a:p>
                  </a:txBody>
                  <a:tcPr anchor="ctr"/>
                </a:tc>
                <a:tc>
                  <a:txBody>
                    <a:bodyPr/>
                    <a:lstStyle/>
                    <a:p>
                      <a:pPr algn="r"/>
                      <a:endParaRPr lang="en-US" sz="1600"/>
                    </a:p>
                  </a:txBody>
                  <a:tcPr anchor="ctr"/>
                </a:tc>
                <a:extLst>
                  <a:ext uri="{0D108BD9-81ED-4DB2-BD59-A6C34878D82A}">
                    <a16:rowId xmlns:a16="http://schemas.microsoft.com/office/drawing/2014/main" val="935272861"/>
                  </a:ext>
                </a:extLst>
              </a:tr>
            </a:tbl>
          </a:graphicData>
        </a:graphic>
      </p:graphicFrame>
      <p:graphicFrame>
        <p:nvGraphicFramePr>
          <p:cNvPr id="23" name="Table 22">
            <a:extLst>
              <a:ext uri="{FF2B5EF4-FFF2-40B4-BE49-F238E27FC236}">
                <a16:creationId xmlns:a16="http://schemas.microsoft.com/office/drawing/2014/main" id="{E9800E74-3319-52E0-CCAE-E0711834986E}"/>
              </a:ext>
            </a:extLst>
          </p:cNvPr>
          <p:cNvGraphicFramePr>
            <a:graphicFrameLocks noGrp="1"/>
          </p:cNvGraphicFramePr>
          <p:nvPr>
            <p:extLst>
              <p:ext uri="{D42A27DB-BD31-4B8C-83A1-F6EECF244321}">
                <p14:modId xmlns:p14="http://schemas.microsoft.com/office/powerpoint/2010/main" val="1885705819"/>
              </p:ext>
            </p:extLst>
          </p:nvPr>
        </p:nvGraphicFramePr>
        <p:xfrm>
          <a:off x="3794582" y="1453873"/>
          <a:ext cx="3399630" cy="175768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200">
                  <a:extLst>
                    <a:ext uri="{9D8B030D-6E8A-4147-A177-3AD203B41FA5}">
                      <a16:colId xmlns:a16="http://schemas.microsoft.com/office/drawing/2014/main" val="334115684"/>
                    </a:ext>
                  </a:extLst>
                </a:gridCol>
                <a:gridCol w="799200">
                  <a:extLst>
                    <a:ext uri="{9D8B030D-6E8A-4147-A177-3AD203B41FA5}">
                      <a16:colId xmlns:a16="http://schemas.microsoft.com/office/drawing/2014/main" val="3532634874"/>
                    </a:ext>
                  </a:extLst>
                </a:gridCol>
                <a:gridCol w="799200">
                  <a:extLst>
                    <a:ext uri="{9D8B030D-6E8A-4147-A177-3AD203B41FA5}">
                      <a16:colId xmlns:a16="http://schemas.microsoft.com/office/drawing/2014/main" val="3481685385"/>
                    </a:ext>
                  </a:extLst>
                </a:gridCol>
              </a:tblGrid>
              <a:tr h="0">
                <a:tc gridSpan="4">
                  <a:txBody>
                    <a:bodyPr/>
                    <a:lstStyle/>
                    <a:p>
                      <a:pPr algn="ctr"/>
                      <a:r>
                        <a:rPr lang="en-US" sz="1200" i="1">
                          <a:solidFill>
                            <a:schemeClr val="tx1"/>
                          </a:solidFill>
                        </a:rPr>
                        <a:t>Test statistic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0.016</a:t>
                      </a:r>
                    </a:p>
                  </a:txBody>
                  <a:tcPr anchor="ctr"/>
                </a:tc>
                <a:tc>
                  <a:txBody>
                    <a:bodyPr/>
                    <a:lstStyle/>
                    <a:p>
                      <a:pPr algn="r"/>
                      <a:r>
                        <a:rPr lang="en-US" sz="1600"/>
                        <a:t>0.006</a:t>
                      </a:r>
                    </a:p>
                  </a:txBody>
                  <a:tcPr anchor="ctr"/>
                </a:tc>
                <a:tc>
                  <a:txBody>
                    <a:bodyPr/>
                    <a:lstStyle/>
                    <a:p>
                      <a:pPr algn="r"/>
                      <a:r>
                        <a:rPr lang="en-US" sz="1600"/>
                        <a:t>0.009</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0.014</a:t>
                      </a:r>
                    </a:p>
                  </a:txBody>
                  <a:tcPr anchor="ctr"/>
                </a:tc>
                <a:tc>
                  <a:txBody>
                    <a:bodyPr/>
                    <a:lstStyle/>
                    <a:p>
                      <a:pPr algn="r"/>
                      <a:r>
                        <a:rPr lang="en-US" sz="1600" b="1">
                          <a:solidFill>
                            <a:srgbClr val="00B050"/>
                          </a:solidFill>
                        </a:rPr>
                        <a:t>0.003</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endParaRPr lang="en-US" sz="1600"/>
                    </a:p>
                  </a:txBody>
                  <a:tcPr anchor="ctr"/>
                </a:tc>
                <a:tc>
                  <a:txBody>
                    <a:bodyPr/>
                    <a:lstStyle/>
                    <a:p>
                      <a:pPr algn="r"/>
                      <a:endParaRPr lang="en-US" sz="1600"/>
                    </a:p>
                  </a:txBody>
                  <a:tcPr anchor="ctr"/>
                </a:tc>
                <a:tc>
                  <a:txBody>
                    <a:bodyPr/>
                    <a:lstStyle/>
                    <a:p>
                      <a:pPr algn="r"/>
                      <a:endParaRPr lang="en-US" sz="1600"/>
                    </a:p>
                  </a:txBody>
                  <a:tcPr anchor="ctr"/>
                </a:tc>
                <a:extLst>
                  <a:ext uri="{0D108BD9-81ED-4DB2-BD59-A6C34878D82A}">
                    <a16:rowId xmlns:a16="http://schemas.microsoft.com/office/drawing/2014/main" val="935272861"/>
                  </a:ext>
                </a:extLst>
              </a:tr>
            </a:tbl>
          </a:graphicData>
        </a:graphic>
      </p:graphicFrame>
      <p:sp>
        <p:nvSpPr>
          <p:cNvPr id="24" name="TextBox 23">
            <a:extLst>
              <a:ext uri="{FF2B5EF4-FFF2-40B4-BE49-F238E27FC236}">
                <a16:creationId xmlns:a16="http://schemas.microsoft.com/office/drawing/2014/main" id="{C1F51D2F-3A4D-F249-1DE0-6BDFD910FC22}"/>
              </a:ext>
            </a:extLst>
          </p:cNvPr>
          <p:cNvSpPr txBox="1"/>
          <p:nvPr/>
        </p:nvSpPr>
        <p:spPr>
          <a:xfrm>
            <a:off x="1833193" y="3585651"/>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graphical testing procedure</a:t>
            </a:r>
          </a:p>
        </p:txBody>
      </p:sp>
      <p:sp>
        <p:nvSpPr>
          <p:cNvPr id="25" name="TextBox 24">
            <a:extLst>
              <a:ext uri="{FF2B5EF4-FFF2-40B4-BE49-F238E27FC236}">
                <a16:creationId xmlns:a16="http://schemas.microsoft.com/office/drawing/2014/main" id="{C1FFB113-B630-43E2-67BD-88F1CCC21982}"/>
              </a:ext>
            </a:extLst>
          </p:cNvPr>
          <p:cNvSpPr txBox="1"/>
          <p:nvPr/>
        </p:nvSpPr>
        <p:spPr>
          <a:xfrm>
            <a:off x="7735403" y="1494217"/>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efficacy boundaries (p-value scale)</a:t>
            </a:r>
          </a:p>
        </p:txBody>
      </p:sp>
      <p:grpSp>
        <p:nvGrpSpPr>
          <p:cNvPr id="2" name="Group 1">
            <a:extLst>
              <a:ext uri="{FF2B5EF4-FFF2-40B4-BE49-F238E27FC236}">
                <a16:creationId xmlns:a16="http://schemas.microsoft.com/office/drawing/2014/main" id="{194D8D68-3D21-AAA1-C2E5-53298E5950CB}"/>
              </a:ext>
            </a:extLst>
          </p:cNvPr>
          <p:cNvGrpSpPr/>
          <p:nvPr/>
        </p:nvGrpSpPr>
        <p:grpSpPr>
          <a:xfrm>
            <a:off x="1834129" y="3891436"/>
            <a:ext cx="3814761" cy="2282489"/>
            <a:chOff x="3833812" y="4514849"/>
            <a:chExt cx="3814761" cy="2282489"/>
          </a:xfrm>
        </p:grpSpPr>
        <p:sp>
          <p:nvSpPr>
            <p:cNvPr id="4" name="Oval 3">
              <a:extLst>
                <a:ext uri="{FF2B5EF4-FFF2-40B4-BE49-F238E27FC236}">
                  <a16:creationId xmlns:a16="http://schemas.microsoft.com/office/drawing/2014/main" id="{6E55FA52-BFA1-7588-D94B-1577B982424D}"/>
                </a:ext>
              </a:extLst>
            </p:cNvPr>
            <p:cNvSpPr/>
            <p:nvPr/>
          </p:nvSpPr>
          <p:spPr>
            <a:xfrm>
              <a:off x="6376986"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900"/>
                <a:t>α = 0</a:t>
              </a:r>
            </a:p>
          </p:txBody>
        </p:sp>
        <p:sp>
          <p:nvSpPr>
            <p:cNvPr id="5" name="Oval 4">
              <a:extLst>
                <a:ext uri="{FF2B5EF4-FFF2-40B4-BE49-F238E27FC236}">
                  <a16:creationId xmlns:a16="http://schemas.microsoft.com/office/drawing/2014/main" id="{B9EC48D7-96A5-C3DA-1CE3-71AF4DD99757}"/>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800"/>
                <a:t>α = 0.000006</a:t>
              </a:r>
              <a:endParaRPr lang="en-US" sz="1200"/>
            </a:p>
          </p:txBody>
        </p:sp>
        <p:cxnSp>
          <p:nvCxnSpPr>
            <p:cNvPr id="26" name="Straight Arrow Connector 25">
              <a:extLst>
                <a:ext uri="{FF2B5EF4-FFF2-40B4-BE49-F238E27FC236}">
                  <a16:creationId xmlns:a16="http://schemas.microsoft.com/office/drawing/2014/main" id="{9877B71B-0764-ABAA-D44E-2839D9445357}"/>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C9735EA5-C24A-29F3-BB4D-BB022F0D4B94}"/>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900"/>
                <a:t>α = 0.024994</a:t>
              </a:r>
            </a:p>
          </p:txBody>
        </p:sp>
        <p:sp>
          <p:nvSpPr>
            <p:cNvPr id="28" name="TextBox 27">
              <a:extLst>
                <a:ext uri="{FF2B5EF4-FFF2-40B4-BE49-F238E27FC236}">
                  <a16:creationId xmlns:a16="http://schemas.microsoft.com/office/drawing/2014/main" id="{46D8A00A-53A0-A6F2-EB26-F1ED38E8E0BC}"/>
                </a:ext>
              </a:extLst>
            </p:cNvPr>
            <p:cNvSpPr txBox="1"/>
            <p:nvPr/>
          </p:nvSpPr>
          <p:spPr>
            <a:xfrm>
              <a:off x="4767602" y="5721743"/>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a:t>
              </a:r>
            </a:p>
          </p:txBody>
        </p:sp>
      </p:grpSp>
      <p:pic>
        <p:nvPicPr>
          <p:cNvPr id="32" name="Picture 31">
            <a:extLst>
              <a:ext uri="{FF2B5EF4-FFF2-40B4-BE49-F238E27FC236}">
                <a16:creationId xmlns:a16="http://schemas.microsoft.com/office/drawing/2014/main" id="{D491E67D-8582-2941-1ACC-9624BE79F982}"/>
              </a:ext>
            </a:extLst>
          </p:cNvPr>
          <p:cNvPicPr>
            <a:picLocks noChangeAspect="1"/>
          </p:cNvPicPr>
          <p:nvPr/>
        </p:nvPicPr>
        <p:blipFill>
          <a:blip r:embed="rId2"/>
          <a:stretch>
            <a:fillRect/>
          </a:stretch>
        </p:blipFill>
        <p:spPr>
          <a:xfrm>
            <a:off x="7299749" y="1678883"/>
            <a:ext cx="4114800" cy="5029200"/>
          </a:xfrm>
          <a:prstGeom prst="rect">
            <a:avLst/>
          </a:prstGeom>
        </p:spPr>
      </p:pic>
    </p:spTree>
    <p:extLst>
      <p:ext uri="{BB962C8B-B14F-4D97-AF65-F5344CB8AC3E}">
        <p14:creationId xmlns:p14="http://schemas.microsoft.com/office/powerpoint/2010/main" val="22847675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00380-8C34-5A00-F9FC-8B45F84B72E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EA0BCA8-317C-6A60-BA2D-F98DB1845CB3}"/>
              </a:ext>
            </a:extLst>
          </p:cNvPr>
          <p:cNvSpPr>
            <a:spLocks noGrp="1"/>
          </p:cNvSpPr>
          <p:nvPr>
            <p:ph type="title"/>
          </p:nvPr>
        </p:nvSpPr>
        <p:spPr>
          <a:xfrm>
            <a:off x="288302" y="262267"/>
            <a:ext cx="11610515" cy="481991"/>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56BB0A94-658D-7052-BDE9-87F512F72FBF}"/>
              </a:ext>
            </a:extLst>
          </p:cNvPr>
          <p:cNvSpPr>
            <a:spLocks noGrp="1"/>
          </p:cNvSpPr>
          <p:nvPr>
            <p:ph type="subTitle" idx="15"/>
          </p:nvPr>
        </p:nvSpPr>
        <p:spPr>
          <a:xfrm>
            <a:off x="288302" y="713620"/>
            <a:ext cx="11610515" cy="300533"/>
          </a:xfrm>
        </p:spPr>
        <p:txBody>
          <a:bodyPr/>
          <a:lstStyle/>
          <a:p>
            <a:pPr fontAlgn="auto">
              <a:spcAft>
                <a:spcPts val="0"/>
              </a:spcAft>
            </a:pPr>
            <a:r>
              <a:rPr lang="en-US"/>
              <a:t>Example implementation in practice: FA</a:t>
            </a:r>
          </a:p>
        </p:txBody>
      </p:sp>
      <p:sp>
        <p:nvSpPr>
          <p:cNvPr id="3" name="Slide Number Placeholder 2">
            <a:extLst>
              <a:ext uri="{FF2B5EF4-FFF2-40B4-BE49-F238E27FC236}">
                <a16:creationId xmlns:a16="http://schemas.microsoft.com/office/drawing/2014/main" id="{0A214676-A471-FAF4-DBDB-02340A7A0A8B}"/>
              </a:ext>
            </a:extLst>
          </p:cNvPr>
          <p:cNvSpPr>
            <a:spLocks noGrp="1"/>
          </p:cNvSpPr>
          <p:nvPr>
            <p:ph type="sldNum" sz="quarter" idx="12"/>
          </p:nvPr>
        </p:nvSpPr>
        <p:spPr/>
        <p:txBody>
          <a:bodyPr/>
          <a:lstStyle/>
          <a:p>
            <a:fld id="{AEC8D767-5246-2244-A4A3-B8AFB218393C}" type="slidenum">
              <a:rPr lang="en-US" smtClean="0"/>
              <a:t>107</a:t>
            </a:fld>
            <a:endParaRPr lang="en-US"/>
          </a:p>
        </p:txBody>
      </p:sp>
      <p:graphicFrame>
        <p:nvGraphicFramePr>
          <p:cNvPr id="22" name="Table 21">
            <a:extLst>
              <a:ext uri="{FF2B5EF4-FFF2-40B4-BE49-F238E27FC236}">
                <a16:creationId xmlns:a16="http://schemas.microsoft.com/office/drawing/2014/main" id="{31658CB2-7467-329E-5CA6-02F6CCDF4AC8}"/>
              </a:ext>
            </a:extLst>
          </p:cNvPr>
          <p:cNvGraphicFramePr>
            <a:graphicFrameLocks noGrp="1"/>
          </p:cNvGraphicFramePr>
          <p:nvPr>
            <p:extLst>
              <p:ext uri="{D42A27DB-BD31-4B8C-83A1-F6EECF244321}">
                <p14:modId xmlns:p14="http://schemas.microsoft.com/office/powerpoint/2010/main" val="44969270"/>
              </p:ext>
            </p:extLst>
          </p:nvPr>
        </p:nvGraphicFramePr>
        <p:xfrm>
          <a:off x="288302" y="1471247"/>
          <a:ext cx="3400743" cy="174244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571">
                  <a:extLst>
                    <a:ext uri="{9D8B030D-6E8A-4147-A177-3AD203B41FA5}">
                      <a16:colId xmlns:a16="http://schemas.microsoft.com/office/drawing/2014/main" val="334115684"/>
                    </a:ext>
                  </a:extLst>
                </a:gridCol>
                <a:gridCol w="799571">
                  <a:extLst>
                    <a:ext uri="{9D8B030D-6E8A-4147-A177-3AD203B41FA5}">
                      <a16:colId xmlns:a16="http://schemas.microsoft.com/office/drawing/2014/main" val="3532634874"/>
                    </a:ext>
                  </a:extLst>
                </a:gridCol>
                <a:gridCol w="799571">
                  <a:extLst>
                    <a:ext uri="{9D8B030D-6E8A-4147-A177-3AD203B41FA5}">
                      <a16:colId xmlns:a16="http://schemas.microsoft.com/office/drawing/2014/main" val="3481685385"/>
                    </a:ext>
                  </a:extLst>
                </a:gridCol>
              </a:tblGrid>
              <a:tr h="0">
                <a:tc gridSpan="4">
                  <a:txBody>
                    <a:bodyPr/>
                    <a:lstStyle/>
                    <a:p>
                      <a:pPr algn="ctr"/>
                      <a:r>
                        <a:rPr lang="en-US" sz="1100" i="1">
                          <a:solidFill>
                            <a:schemeClr val="tx1"/>
                          </a:solidFill>
                        </a:rPr>
                        <a:t>Accrued events / sample size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255</a:t>
                      </a:r>
                    </a:p>
                  </a:txBody>
                  <a:tcPr anchor="ctr"/>
                </a:tc>
                <a:tc>
                  <a:txBody>
                    <a:bodyPr/>
                    <a:lstStyle/>
                    <a:p>
                      <a:pPr algn="r"/>
                      <a:r>
                        <a:rPr lang="en-US" sz="1600"/>
                        <a:t>356</a:t>
                      </a:r>
                    </a:p>
                  </a:txBody>
                  <a:tcPr anchor="ctr"/>
                </a:tc>
                <a:tc>
                  <a:txBody>
                    <a:bodyPr/>
                    <a:lstStyle/>
                    <a:p>
                      <a:pPr algn="r"/>
                      <a:r>
                        <a:rPr lang="en-US" sz="1600"/>
                        <a:t>568</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307</a:t>
                      </a:r>
                    </a:p>
                  </a:txBody>
                  <a:tcPr anchor="ctr"/>
                </a:tc>
                <a:tc>
                  <a:txBody>
                    <a:bodyPr/>
                    <a:lstStyle/>
                    <a:p>
                      <a:pPr algn="r"/>
                      <a:r>
                        <a:rPr lang="en-US" sz="1600"/>
                        <a:t>388</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r>
                        <a:rPr lang="en-US" sz="1600"/>
                        <a:t>361</a:t>
                      </a:r>
                    </a:p>
                  </a:txBody>
                  <a:tcPr anchor="ctr"/>
                </a:tc>
                <a:tc>
                  <a:txBody>
                    <a:bodyPr/>
                    <a:lstStyle/>
                    <a:p>
                      <a:pPr algn="r"/>
                      <a:r>
                        <a:rPr lang="en-US" sz="1600"/>
                        <a:t>-</a:t>
                      </a:r>
                    </a:p>
                  </a:txBody>
                  <a:tcPr anchor="ctr"/>
                </a:tc>
                <a:tc>
                  <a:txBody>
                    <a:bodyPr/>
                    <a:lstStyle/>
                    <a:p>
                      <a:pPr algn="r"/>
                      <a:r>
                        <a:rPr lang="en-US" sz="1600"/>
                        <a:t>-</a:t>
                      </a:r>
                    </a:p>
                  </a:txBody>
                  <a:tcPr anchor="ctr"/>
                </a:tc>
                <a:extLst>
                  <a:ext uri="{0D108BD9-81ED-4DB2-BD59-A6C34878D82A}">
                    <a16:rowId xmlns:a16="http://schemas.microsoft.com/office/drawing/2014/main" val="935272861"/>
                  </a:ext>
                </a:extLst>
              </a:tr>
            </a:tbl>
          </a:graphicData>
        </a:graphic>
      </p:graphicFrame>
      <p:graphicFrame>
        <p:nvGraphicFramePr>
          <p:cNvPr id="23" name="Table 22">
            <a:extLst>
              <a:ext uri="{FF2B5EF4-FFF2-40B4-BE49-F238E27FC236}">
                <a16:creationId xmlns:a16="http://schemas.microsoft.com/office/drawing/2014/main" id="{88C95236-24CB-4436-A838-F4E7E14C82F4}"/>
              </a:ext>
            </a:extLst>
          </p:cNvPr>
          <p:cNvGraphicFramePr>
            <a:graphicFrameLocks noGrp="1"/>
          </p:cNvGraphicFramePr>
          <p:nvPr>
            <p:extLst>
              <p:ext uri="{D42A27DB-BD31-4B8C-83A1-F6EECF244321}">
                <p14:modId xmlns:p14="http://schemas.microsoft.com/office/powerpoint/2010/main" val="3873830660"/>
              </p:ext>
            </p:extLst>
          </p:nvPr>
        </p:nvGraphicFramePr>
        <p:xfrm>
          <a:off x="3794582" y="1453873"/>
          <a:ext cx="3399630" cy="175768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200">
                  <a:extLst>
                    <a:ext uri="{9D8B030D-6E8A-4147-A177-3AD203B41FA5}">
                      <a16:colId xmlns:a16="http://schemas.microsoft.com/office/drawing/2014/main" val="334115684"/>
                    </a:ext>
                  </a:extLst>
                </a:gridCol>
                <a:gridCol w="799200">
                  <a:extLst>
                    <a:ext uri="{9D8B030D-6E8A-4147-A177-3AD203B41FA5}">
                      <a16:colId xmlns:a16="http://schemas.microsoft.com/office/drawing/2014/main" val="3532634874"/>
                    </a:ext>
                  </a:extLst>
                </a:gridCol>
                <a:gridCol w="799200">
                  <a:extLst>
                    <a:ext uri="{9D8B030D-6E8A-4147-A177-3AD203B41FA5}">
                      <a16:colId xmlns:a16="http://schemas.microsoft.com/office/drawing/2014/main" val="3481685385"/>
                    </a:ext>
                  </a:extLst>
                </a:gridCol>
              </a:tblGrid>
              <a:tr h="0">
                <a:tc gridSpan="4">
                  <a:txBody>
                    <a:bodyPr/>
                    <a:lstStyle/>
                    <a:p>
                      <a:pPr algn="ctr"/>
                      <a:r>
                        <a:rPr lang="en-US" sz="1200" i="1">
                          <a:solidFill>
                            <a:schemeClr val="tx1"/>
                          </a:solidFill>
                        </a:rPr>
                        <a:t>Test statistic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0.016</a:t>
                      </a:r>
                    </a:p>
                  </a:txBody>
                  <a:tcPr anchor="ctr"/>
                </a:tc>
                <a:tc>
                  <a:txBody>
                    <a:bodyPr/>
                    <a:lstStyle/>
                    <a:p>
                      <a:pPr algn="r"/>
                      <a:r>
                        <a:rPr lang="en-US" sz="1600"/>
                        <a:t>0.006</a:t>
                      </a:r>
                    </a:p>
                  </a:txBody>
                  <a:tcPr anchor="ctr"/>
                </a:tc>
                <a:tc>
                  <a:txBody>
                    <a:bodyPr/>
                    <a:lstStyle/>
                    <a:p>
                      <a:pPr algn="r"/>
                      <a:r>
                        <a:rPr lang="en-US" sz="1600"/>
                        <a:t>0.009</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0.014</a:t>
                      </a:r>
                    </a:p>
                  </a:txBody>
                  <a:tcPr anchor="ctr"/>
                </a:tc>
                <a:tc>
                  <a:txBody>
                    <a:bodyPr/>
                    <a:lstStyle/>
                    <a:p>
                      <a:pPr algn="r"/>
                      <a:r>
                        <a:rPr lang="en-US" sz="1600" b="1">
                          <a:solidFill>
                            <a:srgbClr val="00B050"/>
                          </a:solidFill>
                        </a:rPr>
                        <a:t>0.003</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r>
                        <a:rPr lang="en-US" sz="1600" b="0">
                          <a:solidFill>
                            <a:schemeClr val="tx1"/>
                          </a:solidFill>
                        </a:rPr>
                        <a:t>0.011</a:t>
                      </a:r>
                    </a:p>
                  </a:txBody>
                  <a:tcPr anchor="ctr"/>
                </a:tc>
                <a:tc>
                  <a:txBody>
                    <a:bodyPr/>
                    <a:lstStyle/>
                    <a:p>
                      <a:pPr algn="r"/>
                      <a:r>
                        <a:rPr lang="en-US" sz="1600"/>
                        <a:t>-</a:t>
                      </a:r>
                    </a:p>
                  </a:txBody>
                  <a:tcPr anchor="ctr"/>
                </a:tc>
                <a:tc>
                  <a:txBody>
                    <a:bodyPr/>
                    <a:lstStyle/>
                    <a:p>
                      <a:pPr algn="r"/>
                      <a:r>
                        <a:rPr lang="en-US" sz="1600"/>
                        <a:t>-</a:t>
                      </a:r>
                    </a:p>
                  </a:txBody>
                  <a:tcPr anchor="ctr"/>
                </a:tc>
                <a:extLst>
                  <a:ext uri="{0D108BD9-81ED-4DB2-BD59-A6C34878D82A}">
                    <a16:rowId xmlns:a16="http://schemas.microsoft.com/office/drawing/2014/main" val="935272861"/>
                  </a:ext>
                </a:extLst>
              </a:tr>
            </a:tbl>
          </a:graphicData>
        </a:graphic>
      </p:graphicFrame>
      <p:sp>
        <p:nvSpPr>
          <p:cNvPr id="24" name="TextBox 23">
            <a:extLst>
              <a:ext uri="{FF2B5EF4-FFF2-40B4-BE49-F238E27FC236}">
                <a16:creationId xmlns:a16="http://schemas.microsoft.com/office/drawing/2014/main" id="{3ADC9809-495F-37DD-0792-88A823A8234F}"/>
              </a:ext>
            </a:extLst>
          </p:cNvPr>
          <p:cNvSpPr txBox="1"/>
          <p:nvPr/>
        </p:nvSpPr>
        <p:spPr>
          <a:xfrm>
            <a:off x="1833193" y="3585651"/>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graphical testing procedure</a:t>
            </a:r>
          </a:p>
        </p:txBody>
      </p:sp>
      <p:sp>
        <p:nvSpPr>
          <p:cNvPr id="25" name="TextBox 24">
            <a:extLst>
              <a:ext uri="{FF2B5EF4-FFF2-40B4-BE49-F238E27FC236}">
                <a16:creationId xmlns:a16="http://schemas.microsoft.com/office/drawing/2014/main" id="{92B868E9-DD0D-3D1A-B2C5-4399E8B503F1}"/>
              </a:ext>
            </a:extLst>
          </p:cNvPr>
          <p:cNvSpPr txBox="1"/>
          <p:nvPr/>
        </p:nvSpPr>
        <p:spPr>
          <a:xfrm>
            <a:off x="7735403" y="1494217"/>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efficacy boundaries (p-value scale)</a:t>
            </a:r>
          </a:p>
        </p:txBody>
      </p:sp>
      <p:grpSp>
        <p:nvGrpSpPr>
          <p:cNvPr id="2" name="Group 1">
            <a:extLst>
              <a:ext uri="{FF2B5EF4-FFF2-40B4-BE49-F238E27FC236}">
                <a16:creationId xmlns:a16="http://schemas.microsoft.com/office/drawing/2014/main" id="{DB536678-A6D8-95B6-AD8E-BB79CC72922D}"/>
              </a:ext>
            </a:extLst>
          </p:cNvPr>
          <p:cNvGrpSpPr/>
          <p:nvPr/>
        </p:nvGrpSpPr>
        <p:grpSpPr>
          <a:xfrm>
            <a:off x="1834129" y="3891436"/>
            <a:ext cx="3814761" cy="2282489"/>
            <a:chOff x="3833812" y="4514849"/>
            <a:chExt cx="3814761" cy="2282489"/>
          </a:xfrm>
        </p:grpSpPr>
        <p:sp>
          <p:nvSpPr>
            <p:cNvPr id="4" name="Oval 3">
              <a:extLst>
                <a:ext uri="{FF2B5EF4-FFF2-40B4-BE49-F238E27FC236}">
                  <a16:creationId xmlns:a16="http://schemas.microsoft.com/office/drawing/2014/main" id="{EE088D6C-BEB5-A0DD-D01C-717C7BCFC71B}"/>
                </a:ext>
              </a:extLst>
            </p:cNvPr>
            <p:cNvSpPr/>
            <p:nvPr/>
          </p:nvSpPr>
          <p:spPr>
            <a:xfrm>
              <a:off x="6376986"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900"/>
                <a:t>α = 0</a:t>
              </a:r>
            </a:p>
          </p:txBody>
        </p:sp>
        <p:sp>
          <p:nvSpPr>
            <p:cNvPr id="5" name="Oval 4">
              <a:extLst>
                <a:ext uri="{FF2B5EF4-FFF2-40B4-BE49-F238E27FC236}">
                  <a16:creationId xmlns:a16="http://schemas.microsoft.com/office/drawing/2014/main" id="{F2843930-9E9B-A818-96DD-DE3D42716A64}"/>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800"/>
                <a:t>α = 0.000006</a:t>
              </a:r>
              <a:endParaRPr lang="en-US" sz="1200"/>
            </a:p>
          </p:txBody>
        </p:sp>
        <p:cxnSp>
          <p:nvCxnSpPr>
            <p:cNvPr id="26" name="Straight Arrow Connector 25">
              <a:extLst>
                <a:ext uri="{FF2B5EF4-FFF2-40B4-BE49-F238E27FC236}">
                  <a16:creationId xmlns:a16="http://schemas.microsoft.com/office/drawing/2014/main" id="{EF72694F-C3F4-BAF3-D810-D145B27434B1}"/>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0581AE8-1FEC-21B0-3032-52C3CA9920A3}"/>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900"/>
                <a:t>α = 0.024994</a:t>
              </a:r>
            </a:p>
          </p:txBody>
        </p:sp>
        <p:sp>
          <p:nvSpPr>
            <p:cNvPr id="28" name="TextBox 27">
              <a:extLst>
                <a:ext uri="{FF2B5EF4-FFF2-40B4-BE49-F238E27FC236}">
                  <a16:creationId xmlns:a16="http://schemas.microsoft.com/office/drawing/2014/main" id="{256BD8DE-C9A0-EBCD-0A9B-7FC80AE226E8}"/>
                </a:ext>
              </a:extLst>
            </p:cNvPr>
            <p:cNvSpPr txBox="1"/>
            <p:nvPr/>
          </p:nvSpPr>
          <p:spPr>
            <a:xfrm>
              <a:off x="4767602" y="5721743"/>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a:t>
              </a:r>
            </a:p>
          </p:txBody>
        </p:sp>
      </p:grpSp>
      <p:pic>
        <p:nvPicPr>
          <p:cNvPr id="9" name="Picture 8">
            <a:extLst>
              <a:ext uri="{FF2B5EF4-FFF2-40B4-BE49-F238E27FC236}">
                <a16:creationId xmlns:a16="http://schemas.microsoft.com/office/drawing/2014/main" id="{581040C7-6EC0-7DBF-E64C-391BA53EB730}"/>
              </a:ext>
            </a:extLst>
          </p:cNvPr>
          <p:cNvPicPr>
            <a:picLocks noChangeAspect="1"/>
          </p:cNvPicPr>
          <p:nvPr/>
        </p:nvPicPr>
        <p:blipFill>
          <a:blip r:embed="rId2"/>
          <a:stretch>
            <a:fillRect/>
          </a:stretch>
        </p:blipFill>
        <p:spPr>
          <a:xfrm>
            <a:off x="7299749" y="1678883"/>
            <a:ext cx="4114800" cy="5029200"/>
          </a:xfrm>
          <a:prstGeom prst="rect">
            <a:avLst/>
          </a:prstGeom>
        </p:spPr>
      </p:pic>
    </p:spTree>
    <p:extLst>
      <p:ext uri="{BB962C8B-B14F-4D97-AF65-F5344CB8AC3E}">
        <p14:creationId xmlns:p14="http://schemas.microsoft.com/office/powerpoint/2010/main" val="2842158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BE35E-0B09-940C-7D6F-39E1EB6647A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1C16BCB-A7E0-97C1-23D5-56D797CFD4A1}"/>
              </a:ext>
            </a:extLst>
          </p:cNvPr>
          <p:cNvSpPr>
            <a:spLocks noGrp="1"/>
          </p:cNvSpPr>
          <p:nvPr>
            <p:ph type="title"/>
          </p:nvPr>
        </p:nvSpPr>
        <p:spPr>
          <a:xfrm>
            <a:off x="288302" y="262267"/>
            <a:ext cx="11610515" cy="481991"/>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5DA993DE-4BA8-95CA-101B-A9EA33C55EAE}"/>
              </a:ext>
            </a:extLst>
          </p:cNvPr>
          <p:cNvSpPr>
            <a:spLocks noGrp="1"/>
          </p:cNvSpPr>
          <p:nvPr>
            <p:ph type="subTitle" idx="15"/>
          </p:nvPr>
        </p:nvSpPr>
        <p:spPr>
          <a:xfrm>
            <a:off x="288302" y="713620"/>
            <a:ext cx="11610515" cy="597664"/>
          </a:xfrm>
        </p:spPr>
        <p:txBody>
          <a:bodyPr/>
          <a:lstStyle/>
          <a:p>
            <a:r>
              <a:rPr lang="en-US"/>
              <a:t>Example implementation in practice: OS is rejected and the graph update , which triggers updating the efficacy boundaries</a:t>
            </a:r>
          </a:p>
        </p:txBody>
      </p:sp>
      <p:sp>
        <p:nvSpPr>
          <p:cNvPr id="3" name="Slide Number Placeholder 2">
            <a:extLst>
              <a:ext uri="{FF2B5EF4-FFF2-40B4-BE49-F238E27FC236}">
                <a16:creationId xmlns:a16="http://schemas.microsoft.com/office/drawing/2014/main" id="{DE6E2AE6-A9F9-9C3E-25F5-547A18D51802}"/>
              </a:ext>
            </a:extLst>
          </p:cNvPr>
          <p:cNvSpPr>
            <a:spLocks noGrp="1"/>
          </p:cNvSpPr>
          <p:nvPr>
            <p:ph type="sldNum" sz="quarter" idx="12"/>
          </p:nvPr>
        </p:nvSpPr>
        <p:spPr/>
        <p:txBody>
          <a:bodyPr/>
          <a:lstStyle/>
          <a:p>
            <a:fld id="{AEC8D767-5246-2244-A4A3-B8AFB218393C}" type="slidenum">
              <a:rPr lang="en-US" smtClean="0"/>
              <a:t>108</a:t>
            </a:fld>
            <a:endParaRPr lang="en-US"/>
          </a:p>
        </p:txBody>
      </p:sp>
      <p:graphicFrame>
        <p:nvGraphicFramePr>
          <p:cNvPr id="22" name="Table 21">
            <a:extLst>
              <a:ext uri="{FF2B5EF4-FFF2-40B4-BE49-F238E27FC236}">
                <a16:creationId xmlns:a16="http://schemas.microsoft.com/office/drawing/2014/main" id="{547A3176-B06E-2A10-8FB9-09BFFA98F7EC}"/>
              </a:ext>
            </a:extLst>
          </p:cNvPr>
          <p:cNvGraphicFramePr>
            <a:graphicFrameLocks noGrp="1"/>
          </p:cNvGraphicFramePr>
          <p:nvPr>
            <p:extLst>
              <p:ext uri="{D42A27DB-BD31-4B8C-83A1-F6EECF244321}">
                <p14:modId xmlns:p14="http://schemas.microsoft.com/office/powerpoint/2010/main" val="1862582850"/>
              </p:ext>
            </p:extLst>
          </p:nvPr>
        </p:nvGraphicFramePr>
        <p:xfrm>
          <a:off x="288302" y="1471247"/>
          <a:ext cx="3400743" cy="174244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571">
                  <a:extLst>
                    <a:ext uri="{9D8B030D-6E8A-4147-A177-3AD203B41FA5}">
                      <a16:colId xmlns:a16="http://schemas.microsoft.com/office/drawing/2014/main" val="334115684"/>
                    </a:ext>
                  </a:extLst>
                </a:gridCol>
                <a:gridCol w="799571">
                  <a:extLst>
                    <a:ext uri="{9D8B030D-6E8A-4147-A177-3AD203B41FA5}">
                      <a16:colId xmlns:a16="http://schemas.microsoft.com/office/drawing/2014/main" val="3532634874"/>
                    </a:ext>
                  </a:extLst>
                </a:gridCol>
                <a:gridCol w="799571">
                  <a:extLst>
                    <a:ext uri="{9D8B030D-6E8A-4147-A177-3AD203B41FA5}">
                      <a16:colId xmlns:a16="http://schemas.microsoft.com/office/drawing/2014/main" val="3481685385"/>
                    </a:ext>
                  </a:extLst>
                </a:gridCol>
              </a:tblGrid>
              <a:tr h="0">
                <a:tc gridSpan="4">
                  <a:txBody>
                    <a:bodyPr/>
                    <a:lstStyle/>
                    <a:p>
                      <a:pPr algn="ctr"/>
                      <a:r>
                        <a:rPr lang="en-US" sz="1100" i="1">
                          <a:solidFill>
                            <a:schemeClr val="tx1"/>
                          </a:solidFill>
                        </a:rPr>
                        <a:t>Accrued events / sample size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255</a:t>
                      </a:r>
                    </a:p>
                  </a:txBody>
                  <a:tcPr anchor="ctr"/>
                </a:tc>
                <a:tc>
                  <a:txBody>
                    <a:bodyPr/>
                    <a:lstStyle/>
                    <a:p>
                      <a:pPr algn="r"/>
                      <a:r>
                        <a:rPr lang="en-US" sz="1600"/>
                        <a:t>356</a:t>
                      </a:r>
                    </a:p>
                  </a:txBody>
                  <a:tcPr anchor="ctr"/>
                </a:tc>
                <a:tc>
                  <a:txBody>
                    <a:bodyPr/>
                    <a:lstStyle/>
                    <a:p>
                      <a:pPr algn="r"/>
                      <a:r>
                        <a:rPr lang="en-US" sz="1600"/>
                        <a:t>568</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307</a:t>
                      </a:r>
                    </a:p>
                  </a:txBody>
                  <a:tcPr anchor="ctr"/>
                </a:tc>
                <a:tc>
                  <a:txBody>
                    <a:bodyPr/>
                    <a:lstStyle/>
                    <a:p>
                      <a:pPr algn="r"/>
                      <a:r>
                        <a:rPr lang="en-US" sz="1600"/>
                        <a:t>388</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r>
                        <a:rPr lang="en-US" sz="1600"/>
                        <a:t>361</a:t>
                      </a:r>
                    </a:p>
                  </a:txBody>
                  <a:tcPr anchor="ctr"/>
                </a:tc>
                <a:tc>
                  <a:txBody>
                    <a:bodyPr/>
                    <a:lstStyle/>
                    <a:p>
                      <a:pPr algn="r"/>
                      <a:r>
                        <a:rPr lang="en-US" sz="1600"/>
                        <a:t>-</a:t>
                      </a:r>
                    </a:p>
                  </a:txBody>
                  <a:tcPr anchor="ctr"/>
                </a:tc>
                <a:tc>
                  <a:txBody>
                    <a:bodyPr/>
                    <a:lstStyle/>
                    <a:p>
                      <a:pPr algn="r"/>
                      <a:r>
                        <a:rPr lang="en-US" sz="1600"/>
                        <a:t>-</a:t>
                      </a:r>
                    </a:p>
                  </a:txBody>
                  <a:tcPr anchor="ctr"/>
                </a:tc>
                <a:extLst>
                  <a:ext uri="{0D108BD9-81ED-4DB2-BD59-A6C34878D82A}">
                    <a16:rowId xmlns:a16="http://schemas.microsoft.com/office/drawing/2014/main" val="935272861"/>
                  </a:ext>
                </a:extLst>
              </a:tr>
            </a:tbl>
          </a:graphicData>
        </a:graphic>
      </p:graphicFrame>
      <p:graphicFrame>
        <p:nvGraphicFramePr>
          <p:cNvPr id="23" name="Table 22">
            <a:extLst>
              <a:ext uri="{FF2B5EF4-FFF2-40B4-BE49-F238E27FC236}">
                <a16:creationId xmlns:a16="http://schemas.microsoft.com/office/drawing/2014/main" id="{67C7115B-2F70-5070-E269-7B85E14B4792}"/>
              </a:ext>
            </a:extLst>
          </p:cNvPr>
          <p:cNvGraphicFramePr>
            <a:graphicFrameLocks noGrp="1"/>
          </p:cNvGraphicFramePr>
          <p:nvPr>
            <p:extLst>
              <p:ext uri="{D42A27DB-BD31-4B8C-83A1-F6EECF244321}">
                <p14:modId xmlns:p14="http://schemas.microsoft.com/office/powerpoint/2010/main" val="3716544977"/>
              </p:ext>
            </p:extLst>
          </p:nvPr>
        </p:nvGraphicFramePr>
        <p:xfrm>
          <a:off x="3794582" y="1453873"/>
          <a:ext cx="3399630" cy="175768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200">
                  <a:extLst>
                    <a:ext uri="{9D8B030D-6E8A-4147-A177-3AD203B41FA5}">
                      <a16:colId xmlns:a16="http://schemas.microsoft.com/office/drawing/2014/main" val="334115684"/>
                    </a:ext>
                  </a:extLst>
                </a:gridCol>
                <a:gridCol w="799200">
                  <a:extLst>
                    <a:ext uri="{9D8B030D-6E8A-4147-A177-3AD203B41FA5}">
                      <a16:colId xmlns:a16="http://schemas.microsoft.com/office/drawing/2014/main" val="3532634874"/>
                    </a:ext>
                  </a:extLst>
                </a:gridCol>
                <a:gridCol w="799200">
                  <a:extLst>
                    <a:ext uri="{9D8B030D-6E8A-4147-A177-3AD203B41FA5}">
                      <a16:colId xmlns:a16="http://schemas.microsoft.com/office/drawing/2014/main" val="3481685385"/>
                    </a:ext>
                  </a:extLst>
                </a:gridCol>
              </a:tblGrid>
              <a:tr h="0">
                <a:tc gridSpan="4">
                  <a:txBody>
                    <a:bodyPr/>
                    <a:lstStyle/>
                    <a:p>
                      <a:pPr algn="ctr"/>
                      <a:r>
                        <a:rPr lang="en-US" sz="1200" i="1">
                          <a:solidFill>
                            <a:schemeClr val="tx1"/>
                          </a:solidFill>
                        </a:rPr>
                        <a:t>Test statistic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0.016</a:t>
                      </a:r>
                    </a:p>
                  </a:txBody>
                  <a:tcPr anchor="ctr"/>
                </a:tc>
                <a:tc>
                  <a:txBody>
                    <a:bodyPr/>
                    <a:lstStyle/>
                    <a:p>
                      <a:pPr algn="r"/>
                      <a:r>
                        <a:rPr lang="en-US" sz="1600"/>
                        <a:t>0.006</a:t>
                      </a:r>
                    </a:p>
                  </a:txBody>
                  <a:tcPr anchor="ctr"/>
                </a:tc>
                <a:tc>
                  <a:txBody>
                    <a:bodyPr/>
                    <a:lstStyle/>
                    <a:p>
                      <a:pPr algn="r"/>
                      <a:r>
                        <a:rPr lang="en-US" sz="1600"/>
                        <a:t>0.009</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0.014</a:t>
                      </a:r>
                    </a:p>
                  </a:txBody>
                  <a:tcPr anchor="ctr"/>
                </a:tc>
                <a:tc>
                  <a:txBody>
                    <a:bodyPr/>
                    <a:lstStyle/>
                    <a:p>
                      <a:pPr algn="r"/>
                      <a:r>
                        <a:rPr lang="en-US" sz="1600" b="1">
                          <a:solidFill>
                            <a:srgbClr val="00B050"/>
                          </a:solidFill>
                        </a:rPr>
                        <a:t>0.003</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r>
                        <a:rPr lang="en-US" sz="1600" b="1">
                          <a:solidFill>
                            <a:srgbClr val="00B050"/>
                          </a:solidFill>
                        </a:rPr>
                        <a:t>0.011</a:t>
                      </a:r>
                    </a:p>
                  </a:txBody>
                  <a:tcPr anchor="ctr"/>
                </a:tc>
                <a:tc>
                  <a:txBody>
                    <a:bodyPr/>
                    <a:lstStyle/>
                    <a:p>
                      <a:pPr algn="r"/>
                      <a:r>
                        <a:rPr lang="en-US" sz="1600"/>
                        <a:t>-</a:t>
                      </a:r>
                    </a:p>
                  </a:txBody>
                  <a:tcPr anchor="ctr"/>
                </a:tc>
                <a:tc>
                  <a:txBody>
                    <a:bodyPr/>
                    <a:lstStyle/>
                    <a:p>
                      <a:pPr algn="r"/>
                      <a:r>
                        <a:rPr lang="en-US" sz="1600"/>
                        <a:t>-</a:t>
                      </a:r>
                    </a:p>
                  </a:txBody>
                  <a:tcPr anchor="ctr"/>
                </a:tc>
                <a:extLst>
                  <a:ext uri="{0D108BD9-81ED-4DB2-BD59-A6C34878D82A}">
                    <a16:rowId xmlns:a16="http://schemas.microsoft.com/office/drawing/2014/main" val="935272861"/>
                  </a:ext>
                </a:extLst>
              </a:tr>
            </a:tbl>
          </a:graphicData>
        </a:graphic>
      </p:graphicFrame>
      <p:sp>
        <p:nvSpPr>
          <p:cNvPr id="24" name="TextBox 23">
            <a:extLst>
              <a:ext uri="{FF2B5EF4-FFF2-40B4-BE49-F238E27FC236}">
                <a16:creationId xmlns:a16="http://schemas.microsoft.com/office/drawing/2014/main" id="{BE1AC280-956D-EAA7-E8AC-13E33F7B6650}"/>
              </a:ext>
            </a:extLst>
          </p:cNvPr>
          <p:cNvSpPr txBox="1"/>
          <p:nvPr/>
        </p:nvSpPr>
        <p:spPr>
          <a:xfrm>
            <a:off x="1833193" y="3585651"/>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graphical testing procedure</a:t>
            </a:r>
          </a:p>
        </p:txBody>
      </p:sp>
      <p:sp>
        <p:nvSpPr>
          <p:cNvPr id="25" name="TextBox 24">
            <a:extLst>
              <a:ext uri="{FF2B5EF4-FFF2-40B4-BE49-F238E27FC236}">
                <a16:creationId xmlns:a16="http://schemas.microsoft.com/office/drawing/2014/main" id="{2F0C5079-46A2-81C1-E3A4-9A59474ADE61}"/>
              </a:ext>
            </a:extLst>
          </p:cNvPr>
          <p:cNvSpPr txBox="1"/>
          <p:nvPr/>
        </p:nvSpPr>
        <p:spPr>
          <a:xfrm>
            <a:off x="7735403" y="1494217"/>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efficacy boundaries (p-value scale)</a:t>
            </a:r>
          </a:p>
        </p:txBody>
      </p:sp>
      <p:grpSp>
        <p:nvGrpSpPr>
          <p:cNvPr id="15" name="Group 14">
            <a:extLst>
              <a:ext uri="{FF2B5EF4-FFF2-40B4-BE49-F238E27FC236}">
                <a16:creationId xmlns:a16="http://schemas.microsoft.com/office/drawing/2014/main" id="{A26BDD47-7D8E-C546-2850-9ECE944C6ED5}"/>
              </a:ext>
            </a:extLst>
          </p:cNvPr>
          <p:cNvGrpSpPr/>
          <p:nvPr/>
        </p:nvGrpSpPr>
        <p:grpSpPr>
          <a:xfrm>
            <a:off x="1833192" y="3888743"/>
            <a:ext cx="3814761" cy="2282489"/>
            <a:chOff x="3833812" y="4514849"/>
            <a:chExt cx="3814761" cy="2282489"/>
          </a:xfrm>
        </p:grpSpPr>
        <p:sp>
          <p:nvSpPr>
            <p:cNvPr id="16" name="Oval 15">
              <a:extLst>
                <a:ext uri="{FF2B5EF4-FFF2-40B4-BE49-F238E27FC236}">
                  <a16:creationId xmlns:a16="http://schemas.microsoft.com/office/drawing/2014/main" id="{861DB651-4569-43C5-287C-AC66D76D221C}"/>
                </a:ext>
              </a:extLst>
            </p:cNvPr>
            <p:cNvSpPr/>
            <p:nvPr/>
          </p:nvSpPr>
          <p:spPr>
            <a:xfrm>
              <a:off x="6376986"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900"/>
                <a:t>α = 0</a:t>
              </a:r>
            </a:p>
          </p:txBody>
        </p:sp>
        <p:sp>
          <p:nvSpPr>
            <p:cNvPr id="17" name="Oval 16">
              <a:extLst>
                <a:ext uri="{FF2B5EF4-FFF2-40B4-BE49-F238E27FC236}">
                  <a16:creationId xmlns:a16="http://schemas.microsoft.com/office/drawing/2014/main" id="{2E6DF9F5-F89C-4534-0B40-75CCF9928F20}"/>
                </a:ext>
              </a:extLst>
            </p:cNvPr>
            <p:cNvSpPr/>
            <p:nvPr/>
          </p:nvSpPr>
          <p:spPr>
            <a:xfrm>
              <a:off x="5105399" y="6011525"/>
              <a:ext cx="1271587" cy="78581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800"/>
                <a:t>α = 0.025</a:t>
              </a:r>
            </a:p>
          </p:txBody>
        </p:sp>
        <p:sp>
          <p:nvSpPr>
            <p:cNvPr id="19" name="Oval 18">
              <a:extLst>
                <a:ext uri="{FF2B5EF4-FFF2-40B4-BE49-F238E27FC236}">
                  <a16:creationId xmlns:a16="http://schemas.microsoft.com/office/drawing/2014/main" id="{B5025F6E-FFFB-D46A-54A7-D5A0BFCE27A5}"/>
                </a:ext>
              </a:extLst>
            </p:cNvPr>
            <p:cNvSpPr/>
            <p:nvPr/>
          </p:nvSpPr>
          <p:spPr>
            <a:xfrm>
              <a:off x="3833812"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900"/>
                <a:t>α = 0</a:t>
              </a:r>
            </a:p>
          </p:txBody>
        </p:sp>
      </p:grpSp>
      <p:pic>
        <p:nvPicPr>
          <p:cNvPr id="21" name="Picture 20">
            <a:extLst>
              <a:ext uri="{FF2B5EF4-FFF2-40B4-BE49-F238E27FC236}">
                <a16:creationId xmlns:a16="http://schemas.microsoft.com/office/drawing/2014/main" id="{B6EA5223-75F2-C6CD-2343-8F574676462E}"/>
              </a:ext>
            </a:extLst>
          </p:cNvPr>
          <p:cNvPicPr>
            <a:picLocks noChangeAspect="1"/>
          </p:cNvPicPr>
          <p:nvPr/>
        </p:nvPicPr>
        <p:blipFill>
          <a:blip r:embed="rId2"/>
          <a:stretch>
            <a:fillRect/>
          </a:stretch>
        </p:blipFill>
        <p:spPr>
          <a:xfrm>
            <a:off x="7299749" y="1678883"/>
            <a:ext cx="4114800" cy="5029200"/>
          </a:xfrm>
          <a:prstGeom prst="rect">
            <a:avLst/>
          </a:prstGeom>
        </p:spPr>
      </p:pic>
    </p:spTree>
    <p:extLst>
      <p:ext uri="{BB962C8B-B14F-4D97-AF65-F5344CB8AC3E}">
        <p14:creationId xmlns:p14="http://schemas.microsoft.com/office/powerpoint/2010/main" val="1213691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B6C1-A65F-F851-5052-ECF1B244CEA8}"/>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279FFE7-C6E0-A5AC-E047-0B4C9E927DD7}"/>
              </a:ext>
            </a:extLst>
          </p:cNvPr>
          <p:cNvSpPr>
            <a:spLocks noGrp="1"/>
          </p:cNvSpPr>
          <p:nvPr>
            <p:ph type="title"/>
          </p:nvPr>
        </p:nvSpPr>
        <p:spPr>
          <a:xfrm>
            <a:off x="288302" y="262267"/>
            <a:ext cx="11610515" cy="481991"/>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EB01F7DD-86AD-E5F1-D739-C73151C4B227}"/>
              </a:ext>
            </a:extLst>
          </p:cNvPr>
          <p:cNvSpPr>
            <a:spLocks noGrp="1"/>
          </p:cNvSpPr>
          <p:nvPr>
            <p:ph type="subTitle" idx="15"/>
          </p:nvPr>
        </p:nvSpPr>
        <p:spPr>
          <a:xfrm>
            <a:off x="288302" y="713620"/>
            <a:ext cx="11610515" cy="300533"/>
          </a:xfrm>
        </p:spPr>
        <p:txBody>
          <a:bodyPr/>
          <a:lstStyle/>
          <a:p>
            <a:pPr fontAlgn="auto">
              <a:spcAft>
                <a:spcPts val="0"/>
              </a:spcAft>
            </a:pPr>
            <a:r>
              <a:rPr lang="en-US"/>
              <a:t>Example implementation in practice: ORR is rejected</a:t>
            </a:r>
          </a:p>
        </p:txBody>
      </p:sp>
      <p:sp>
        <p:nvSpPr>
          <p:cNvPr id="3" name="Slide Number Placeholder 2">
            <a:extLst>
              <a:ext uri="{FF2B5EF4-FFF2-40B4-BE49-F238E27FC236}">
                <a16:creationId xmlns:a16="http://schemas.microsoft.com/office/drawing/2014/main" id="{26ACA2B3-552A-A8EA-2F8E-DE3D9748DDCC}"/>
              </a:ext>
            </a:extLst>
          </p:cNvPr>
          <p:cNvSpPr>
            <a:spLocks noGrp="1"/>
          </p:cNvSpPr>
          <p:nvPr>
            <p:ph type="sldNum" sz="quarter" idx="12"/>
          </p:nvPr>
        </p:nvSpPr>
        <p:spPr/>
        <p:txBody>
          <a:bodyPr/>
          <a:lstStyle/>
          <a:p>
            <a:fld id="{AEC8D767-5246-2244-A4A3-B8AFB218393C}" type="slidenum">
              <a:rPr lang="en-US" smtClean="0"/>
              <a:t>109</a:t>
            </a:fld>
            <a:endParaRPr lang="en-US"/>
          </a:p>
        </p:txBody>
      </p:sp>
      <p:graphicFrame>
        <p:nvGraphicFramePr>
          <p:cNvPr id="22" name="Table 21">
            <a:extLst>
              <a:ext uri="{FF2B5EF4-FFF2-40B4-BE49-F238E27FC236}">
                <a16:creationId xmlns:a16="http://schemas.microsoft.com/office/drawing/2014/main" id="{06C74A72-C410-58AB-0B65-71C47B8BC7B7}"/>
              </a:ext>
            </a:extLst>
          </p:cNvPr>
          <p:cNvGraphicFramePr>
            <a:graphicFrameLocks noGrp="1"/>
          </p:cNvGraphicFramePr>
          <p:nvPr>
            <p:extLst>
              <p:ext uri="{D42A27DB-BD31-4B8C-83A1-F6EECF244321}">
                <p14:modId xmlns:p14="http://schemas.microsoft.com/office/powerpoint/2010/main" val="1185125067"/>
              </p:ext>
            </p:extLst>
          </p:nvPr>
        </p:nvGraphicFramePr>
        <p:xfrm>
          <a:off x="288302" y="1471247"/>
          <a:ext cx="3400743" cy="174244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571">
                  <a:extLst>
                    <a:ext uri="{9D8B030D-6E8A-4147-A177-3AD203B41FA5}">
                      <a16:colId xmlns:a16="http://schemas.microsoft.com/office/drawing/2014/main" val="334115684"/>
                    </a:ext>
                  </a:extLst>
                </a:gridCol>
                <a:gridCol w="799571">
                  <a:extLst>
                    <a:ext uri="{9D8B030D-6E8A-4147-A177-3AD203B41FA5}">
                      <a16:colId xmlns:a16="http://schemas.microsoft.com/office/drawing/2014/main" val="3532634874"/>
                    </a:ext>
                  </a:extLst>
                </a:gridCol>
                <a:gridCol w="799571">
                  <a:extLst>
                    <a:ext uri="{9D8B030D-6E8A-4147-A177-3AD203B41FA5}">
                      <a16:colId xmlns:a16="http://schemas.microsoft.com/office/drawing/2014/main" val="3481685385"/>
                    </a:ext>
                  </a:extLst>
                </a:gridCol>
              </a:tblGrid>
              <a:tr h="0">
                <a:tc gridSpan="4">
                  <a:txBody>
                    <a:bodyPr/>
                    <a:lstStyle/>
                    <a:p>
                      <a:pPr algn="ctr"/>
                      <a:r>
                        <a:rPr lang="en-US" sz="1100" i="1">
                          <a:solidFill>
                            <a:schemeClr val="tx1"/>
                          </a:solidFill>
                        </a:rPr>
                        <a:t>Accrued events / sample size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255</a:t>
                      </a:r>
                    </a:p>
                  </a:txBody>
                  <a:tcPr anchor="ctr"/>
                </a:tc>
                <a:tc>
                  <a:txBody>
                    <a:bodyPr/>
                    <a:lstStyle/>
                    <a:p>
                      <a:pPr algn="r"/>
                      <a:r>
                        <a:rPr lang="en-US" sz="1600"/>
                        <a:t>356</a:t>
                      </a:r>
                    </a:p>
                  </a:txBody>
                  <a:tcPr anchor="ctr"/>
                </a:tc>
                <a:tc>
                  <a:txBody>
                    <a:bodyPr/>
                    <a:lstStyle/>
                    <a:p>
                      <a:pPr algn="r"/>
                      <a:r>
                        <a:rPr lang="en-US" sz="1600"/>
                        <a:t>568</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307</a:t>
                      </a:r>
                    </a:p>
                  </a:txBody>
                  <a:tcPr anchor="ctr"/>
                </a:tc>
                <a:tc>
                  <a:txBody>
                    <a:bodyPr/>
                    <a:lstStyle/>
                    <a:p>
                      <a:pPr algn="r"/>
                      <a:r>
                        <a:rPr lang="en-US" sz="1600"/>
                        <a:t>388</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r>
                        <a:rPr lang="en-US" sz="1600"/>
                        <a:t>361</a:t>
                      </a:r>
                    </a:p>
                  </a:txBody>
                  <a:tcPr anchor="ctr"/>
                </a:tc>
                <a:tc>
                  <a:txBody>
                    <a:bodyPr/>
                    <a:lstStyle/>
                    <a:p>
                      <a:pPr algn="r"/>
                      <a:r>
                        <a:rPr lang="en-US" sz="1600"/>
                        <a:t>-</a:t>
                      </a:r>
                    </a:p>
                  </a:txBody>
                  <a:tcPr anchor="ctr"/>
                </a:tc>
                <a:tc>
                  <a:txBody>
                    <a:bodyPr/>
                    <a:lstStyle/>
                    <a:p>
                      <a:pPr algn="r"/>
                      <a:r>
                        <a:rPr lang="en-US" sz="1600"/>
                        <a:t>-</a:t>
                      </a:r>
                    </a:p>
                  </a:txBody>
                  <a:tcPr anchor="ctr"/>
                </a:tc>
                <a:extLst>
                  <a:ext uri="{0D108BD9-81ED-4DB2-BD59-A6C34878D82A}">
                    <a16:rowId xmlns:a16="http://schemas.microsoft.com/office/drawing/2014/main" val="935272861"/>
                  </a:ext>
                </a:extLst>
              </a:tr>
            </a:tbl>
          </a:graphicData>
        </a:graphic>
      </p:graphicFrame>
      <p:graphicFrame>
        <p:nvGraphicFramePr>
          <p:cNvPr id="23" name="Table 22">
            <a:extLst>
              <a:ext uri="{FF2B5EF4-FFF2-40B4-BE49-F238E27FC236}">
                <a16:creationId xmlns:a16="http://schemas.microsoft.com/office/drawing/2014/main" id="{B5A0E2F5-3766-E598-CAB1-05452A1A417C}"/>
              </a:ext>
            </a:extLst>
          </p:cNvPr>
          <p:cNvGraphicFramePr>
            <a:graphicFrameLocks noGrp="1"/>
          </p:cNvGraphicFramePr>
          <p:nvPr>
            <p:extLst>
              <p:ext uri="{D42A27DB-BD31-4B8C-83A1-F6EECF244321}">
                <p14:modId xmlns:p14="http://schemas.microsoft.com/office/powerpoint/2010/main" val="85889814"/>
              </p:ext>
            </p:extLst>
          </p:nvPr>
        </p:nvGraphicFramePr>
        <p:xfrm>
          <a:off x="3794582" y="1453873"/>
          <a:ext cx="3399630" cy="1757680"/>
        </p:xfrm>
        <a:graphic>
          <a:graphicData uri="http://schemas.openxmlformats.org/drawingml/2006/table">
            <a:tbl>
              <a:tblPr firstRow="1" bandRow="1">
                <a:tableStyleId>{5C22544A-7EE6-4342-B048-85BDC9FD1C3A}</a:tableStyleId>
              </a:tblPr>
              <a:tblGrid>
                <a:gridCol w="1002030">
                  <a:extLst>
                    <a:ext uri="{9D8B030D-6E8A-4147-A177-3AD203B41FA5}">
                      <a16:colId xmlns:a16="http://schemas.microsoft.com/office/drawing/2014/main" val="394975844"/>
                    </a:ext>
                  </a:extLst>
                </a:gridCol>
                <a:gridCol w="799200">
                  <a:extLst>
                    <a:ext uri="{9D8B030D-6E8A-4147-A177-3AD203B41FA5}">
                      <a16:colId xmlns:a16="http://schemas.microsoft.com/office/drawing/2014/main" val="334115684"/>
                    </a:ext>
                  </a:extLst>
                </a:gridCol>
                <a:gridCol w="799200">
                  <a:extLst>
                    <a:ext uri="{9D8B030D-6E8A-4147-A177-3AD203B41FA5}">
                      <a16:colId xmlns:a16="http://schemas.microsoft.com/office/drawing/2014/main" val="3532634874"/>
                    </a:ext>
                  </a:extLst>
                </a:gridCol>
                <a:gridCol w="799200">
                  <a:extLst>
                    <a:ext uri="{9D8B030D-6E8A-4147-A177-3AD203B41FA5}">
                      <a16:colId xmlns:a16="http://schemas.microsoft.com/office/drawing/2014/main" val="3481685385"/>
                    </a:ext>
                  </a:extLst>
                </a:gridCol>
              </a:tblGrid>
              <a:tr h="0">
                <a:tc gridSpan="4">
                  <a:txBody>
                    <a:bodyPr/>
                    <a:lstStyle/>
                    <a:p>
                      <a:pPr algn="ctr"/>
                      <a:r>
                        <a:rPr lang="en-US" sz="1200" i="1">
                          <a:solidFill>
                            <a:schemeClr val="tx1"/>
                          </a:solidFill>
                        </a:rPr>
                        <a:t>Test statistic for each hypothesis</a:t>
                      </a:r>
                    </a:p>
                  </a:txBody>
                  <a:tcPr anchor="c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10841784"/>
                  </a:ext>
                </a:extLst>
              </a:tr>
              <a:tr h="370840">
                <a:tc>
                  <a:txBody>
                    <a:bodyPr/>
                    <a:lstStyle/>
                    <a:p>
                      <a:r>
                        <a:rPr lang="en-US" sz="1600" b="1">
                          <a:solidFill>
                            <a:schemeClr val="bg1"/>
                          </a:solidFill>
                        </a:rPr>
                        <a:t>Analysis</a:t>
                      </a:r>
                    </a:p>
                  </a:txBody>
                  <a:tcPr anchor="ctr">
                    <a:solidFill>
                      <a:schemeClr val="accent1"/>
                    </a:solidFill>
                  </a:tcPr>
                </a:tc>
                <a:tc>
                  <a:txBody>
                    <a:bodyPr/>
                    <a:lstStyle/>
                    <a:p>
                      <a:pPr algn="r"/>
                      <a:r>
                        <a:rPr lang="en-US" sz="1600" b="1">
                          <a:solidFill>
                            <a:schemeClr val="bg1"/>
                          </a:solidFill>
                        </a:rPr>
                        <a:t>OS</a:t>
                      </a:r>
                    </a:p>
                  </a:txBody>
                  <a:tcPr anchor="ctr">
                    <a:solidFill>
                      <a:schemeClr val="accent1"/>
                    </a:solidFill>
                  </a:tcPr>
                </a:tc>
                <a:tc>
                  <a:txBody>
                    <a:bodyPr/>
                    <a:lstStyle/>
                    <a:p>
                      <a:pPr algn="r"/>
                      <a:r>
                        <a:rPr lang="en-US" sz="1600" b="1">
                          <a:solidFill>
                            <a:schemeClr val="bg1"/>
                          </a:solidFill>
                        </a:rPr>
                        <a:t>PFS</a:t>
                      </a:r>
                    </a:p>
                  </a:txBody>
                  <a:tcPr anchor="ctr">
                    <a:solidFill>
                      <a:schemeClr val="accent1"/>
                    </a:solidFill>
                  </a:tcPr>
                </a:tc>
                <a:tc>
                  <a:txBody>
                    <a:bodyPr/>
                    <a:lstStyle/>
                    <a:p>
                      <a:pPr algn="r"/>
                      <a:r>
                        <a:rPr lang="en-US" sz="1600" b="1">
                          <a:solidFill>
                            <a:schemeClr val="bg1"/>
                          </a:solidFill>
                        </a:rPr>
                        <a:t>ORR</a:t>
                      </a:r>
                    </a:p>
                  </a:txBody>
                  <a:tcPr anchor="ctr">
                    <a:solidFill>
                      <a:schemeClr val="accent1"/>
                    </a:solidFill>
                  </a:tcPr>
                </a:tc>
                <a:extLst>
                  <a:ext uri="{0D108BD9-81ED-4DB2-BD59-A6C34878D82A}">
                    <a16:rowId xmlns:a16="http://schemas.microsoft.com/office/drawing/2014/main" val="2504347055"/>
                  </a:ext>
                </a:extLst>
              </a:tr>
              <a:tr h="370840">
                <a:tc>
                  <a:txBody>
                    <a:bodyPr/>
                    <a:lstStyle/>
                    <a:p>
                      <a:r>
                        <a:rPr lang="en-US" sz="1600" b="1">
                          <a:solidFill>
                            <a:schemeClr val="bg1"/>
                          </a:solidFill>
                        </a:rPr>
                        <a:t>IA1</a:t>
                      </a:r>
                    </a:p>
                  </a:txBody>
                  <a:tcPr anchor="ctr">
                    <a:solidFill>
                      <a:schemeClr val="accent1"/>
                    </a:solidFill>
                  </a:tcPr>
                </a:tc>
                <a:tc>
                  <a:txBody>
                    <a:bodyPr/>
                    <a:lstStyle/>
                    <a:p>
                      <a:pPr algn="r"/>
                      <a:r>
                        <a:rPr lang="en-US" sz="1600"/>
                        <a:t>0.016</a:t>
                      </a:r>
                    </a:p>
                  </a:txBody>
                  <a:tcPr anchor="ctr"/>
                </a:tc>
                <a:tc>
                  <a:txBody>
                    <a:bodyPr/>
                    <a:lstStyle/>
                    <a:p>
                      <a:pPr algn="r"/>
                      <a:r>
                        <a:rPr lang="en-US" sz="1600"/>
                        <a:t>0.006</a:t>
                      </a:r>
                    </a:p>
                  </a:txBody>
                  <a:tcPr anchor="ctr"/>
                </a:tc>
                <a:tc>
                  <a:txBody>
                    <a:bodyPr/>
                    <a:lstStyle/>
                    <a:p>
                      <a:pPr algn="r"/>
                      <a:r>
                        <a:rPr lang="en-US" sz="1600" b="1">
                          <a:solidFill>
                            <a:srgbClr val="00B050"/>
                          </a:solidFill>
                        </a:rPr>
                        <a:t>0.009</a:t>
                      </a:r>
                    </a:p>
                  </a:txBody>
                  <a:tcPr anchor="ctr"/>
                </a:tc>
                <a:extLst>
                  <a:ext uri="{0D108BD9-81ED-4DB2-BD59-A6C34878D82A}">
                    <a16:rowId xmlns:a16="http://schemas.microsoft.com/office/drawing/2014/main" val="3426183849"/>
                  </a:ext>
                </a:extLst>
              </a:tr>
              <a:tr h="370840">
                <a:tc>
                  <a:txBody>
                    <a:bodyPr/>
                    <a:lstStyle/>
                    <a:p>
                      <a:r>
                        <a:rPr lang="en-US" sz="1600" b="1">
                          <a:solidFill>
                            <a:schemeClr val="bg1"/>
                          </a:solidFill>
                        </a:rPr>
                        <a:t>IA2</a:t>
                      </a:r>
                    </a:p>
                  </a:txBody>
                  <a:tcPr anchor="ctr">
                    <a:solidFill>
                      <a:schemeClr val="accent1"/>
                    </a:solidFill>
                  </a:tcPr>
                </a:tc>
                <a:tc>
                  <a:txBody>
                    <a:bodyPr/>
                    <a:lstStyle/>
                    <a:p>
                      <a:pPr algn="r"/>
                      <a:r>
                        <a:rPr lang="en-US" sz="1600"/>
                        <a:t>0.014</a:t>
                      </a:r>
                    </a:p>
                  </a:txBody>
                  <a:tcPr anchor="ctr"/>
                </a:tc>
                <a:tc>
                  <a:txBody>
                    <a:bodyPr/>
                    <a:lstStyle/>
                    <a:p>
                      <a:pPr algn="r"/>
                      <a:r>
                        <a:rPr lang="en-US" sz="1600" b="1">
                          <a:solidFill>
                            <a:srgbClr val="00B050"/>
                          </a:solidFill>
                        </a:rPr>
                        <a:t>0.003</a:t>
                      </a:r>
                    </a:p>
                  </a:txBody>
                  <a:tcPr anchor="ctr"/>
                </a:tc>
                <a:tc>
                  <a:txBody>
                    <a:bodyPr/>
                    <a:lstStyle/>
                    <a:p>
                      <a:pPr algn="r"/>
                      <a:r>
                        <a:rPr lang="en-US" sz="1600"/>
                        <a:t>-</a:t>
                      </a:r>
                    </a:p>
                  </a:txBody>
                  <a:tcPr anchor="ctr"/>
                </a:tc>
                <a:extLst>
                  <a:ext uri="{0D108BD9-81ED-4DB2-BD59-A6C34878D82A}">
                    <a16:rowId xmlns:a16="http://schemas.microsoft.com/office/drawing/2014/main" val="3929319629"/>
                  </a:ext>
                </a:extLst>
              </a:tr>
              <a:tr h="370840">
                <a:tc>
                  <a:txBody>
                    <a:bodyPr/>
                    <a:lstStyle/>
                    <a:p>
                      <a:r>
                        <a:rPr lang="en-US" sz="1600" b="1">
                          <a:solidFill>
                            <a:schemeClr val="bg1"/>
                          </a:solidFill>
                        </a:rPr>
                        <a:t>FA</a:t>
                      </a:r>
                    </a:p>
                  </a:txBody>
                  <a:tcPr anchor="ctr">
                    <a:solidFill>
                      <a:schemeClr val="accent1"/>
                    </a:solidFill>
                  </a:tcPr>
                </a:tc>
                <a:tc>
                  <a:txBody>
                    <a:bodyPr/>
                    <a:lstStyle/>
                    <a:p>
                      <a:pPr algn="r"/>
                      <a:r>
                        <a:rPr lang="en-US" sz="1600" b="1">
                          <a:solidFill>
                            <a:srgbClr val="00B050"/>
                          </a:solidFill>
                        </a:rPr>
                        <a:t>0.011</a:t>
                      </a:r>
                    </a:p>
                  </a:txBody>
                  <a:tcPr anchor="ctr"/>
                </a:tc>
                <a:tc>
                  <a:txBody>
                    <a:bodyPr/>
                    <a:lstStyle/>
                    <a:p>
                      <a:pPr algn="r"/>
                      <a:r>
                        <a:rPr lang="en-US" sz="1600"/>
                        <a:t>-</a:t>
                      </a:r>
                    </a:p>
                  </a:txBody>
                  <a:tcPr anchor="ctr"/>
                </a:tc>
                <a:tc>
                  <a:txBody>
                    <a:bodyPr/>
                    <a:lstStyle/>
                    <a:p>
                      <a:pPr algn="r"/>
                      <a:r>
                        <a:rPr lang="en-US" sz="1600"/>
                        <a:t>-</a:t>
                      </a:r>
                    </a:p>
                  </a:txBody>
                  <a:tcPr anchor="ctr"/>
                </a:tc>
                <a:extLst>
                  <a:ext uri="{0D108BD9-81ED-4DB2-BD59-A6C34878D82A}">
                    <a16:rowId xmlns:a16="http://schemas.microsoft.com/office/drawing/2014/main" val="935272861"/>
                  </a:ext>
                </a:extLst>
              </a:tr>
            </a:tbl>
          </a:graphicData>
        </a:graphic>
      </p:graphicFrame>
      <p:sp>
        <p:nvSpPr>
          <p:cNvPr id="24" name="TextBox 23">
            <a:extLst>
              <a:ext uri="{FF2B5EF4-FFF2-40B4-BE49-F238E27FC236}">
                <a16:creationId xmlns:a16="http://schemas.microsoft.com/office/drawing/2014/main" id="{F009DEF9-CB2D-C857-C2A8-FABDE228059B}"/>
              </a:ext>
            </a:extLst>
          </p:cNvPr>
          <p:cNvSpPr txBox="1"/>
          <p:nvPr/>
        </p:nvSpPr>
        <p:spPr>
          <a:xfrm>
            <a:off x="1833193" y="3585651"/>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graphical testing procedure</a:t>
            </a:r>
          </a:p>
        </p:txBody>
      </p:sp>
      <p:sp>
        <p:nvSpPr>
          <p:cNvPr id="25" name="TextBox 24">
            <a:extLst>
              <a:ext uri="{FF2B5EF4-FFF2-40B4-BE49-F238E27FC236}">
                <a16:creationId xmlns:a16="http://schemas.microsoft.com/office/drawing/2014/main" id="{CA9231D2-C907-97CB-0060-CF6B62E9FEC0}"/>
              </a:ext>
            </a:extLst>
          </p:cNvPr>
          <p:cNvSpPr txBox="1"/>
          <p:nvPr/>
        </p:nvSpPr>
        <p:spPr>
          <a:xfrm>
            <a:off x="7735403" y="1494217"/>
            <a:ext cx="3814761" cy="184666"/>
          </a:xfrm>
          <a:prstGeom prst="rect">
            <a:avLst/>
          </a:prstGeom>
          <a:noFill/>
        </p:spPr>
        <p:txBody>
          <a:bodyPr wrap="square" lIns="0" tIns="0" rIns="0" bIns="0" rtlCol="0">
            <a:spAutoFit/>
          </a:bodyPr>
          <a:lstStyle/>
          <a:p>
            <a:pPr algn="ctr"/>
            <a:r>
              <a:rPr lang="en-US" sz="1200" b="1" i="1" kern="1200">
                <a:solidFill>
                  <a:schemeClr val="tx1"/>
                </a:solidFill>
                <a:latin typeface="+mn-lt"/>
                <a:ea typeface="+mn-ea"/>
                <a:cs typeface="+mn-cs"/>
              </a:rPr>
              <a:t>Current efficacy boundaries (p-value scale)</a:t>
            </a:r>
          </a:p>
        </p:txBody>
      </p:sp>
      <p:grpSp>
        <p:nvGrpSpPr>
          <p:cNvPr id="2" name="Group 1">
            <a:extLst>
              <a:ext uri="{FF2B5EF4-FFF2-40B4-BE49-F238E27FC236}">
                <a16:creationId xmlns:a16="http://schemas.microsoft.com/office/drawing/2014/main" id="{22FC7CC8-71EE-3D53-B331-BFCBF7B24309}"/>
              </a:ext>
            </a:extLst>
          </p:cNvPr>
          <p:cNvGrpSpPr/>
          <p:nvPr/>
        </p:nvGrpSpPr>
        <p:grpSpPr>
          <a:xfrm>
            <a:off x="1833192" y="3891436"/>
            <a:ext cx="3814761" cy="2282489"/>
            <a:chOff x="3833812" y="4514849"/>
            <a:chExt cx="3814761" cy="2282489"/>
          </a:xfrm>
        </p:grpSpPr>
        <p:sp>
          <p:nvSpPr>
            <p:cNvPr id="4" name="Oval 3">
              <a:extLst>
                <a:ext uri="{FF2B5EF4-FFF2-40B4-BE49-F238E27FC236}">
                  <a16:creationId xmlns:a16="http://schemas.microsoft.com/office/drawing/2014/main" id="{3BC6C632-8C58-BD5E-5FD9-3F90A852C421}"/>
                </a:ext>
              </a:extLst>
            </p:cNvPr>
            <p:cNvSpPr/>
            <p:nvPr/>
          </p:nvSpPr>
          <p:spPr>
            <a:xfrm>
              <a:off x="6376986"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900"/>
                <a:t>α = 0</a:t>
              </a:r>
            </a:p>
          </p:txBody>
        </p:sp>
        <p:sp>
          <p:nvSpPr>
            <p:cNvPr id="5" name="Oval 4">
              <a:extLst>
                <a:ext uri="{FF2B5EF4-FFF2-40B4-BE49-F238E27FC236}">
                  <a16:creationId xmlns:a16="http://schemas.microsoft.com/office/drawing/2014/main" id="{C0DC274E-79CF-9825-8783-A2AA2A92FFCD}"/>
                </a:ext>
              </a:extLst>
            </p:cNvPr>
            <p:cNvSpPr/>
            <p:nvPr/>
          </p:nvSpPr>
          <p:spPr>
            <a:xfrm>
              <a:off x="5105399" y="6011525"/>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800"/>
                <a:t>α = 0</a:t>
              </a:r>
            </a:p>
          </p:txBody>
        </p:sp>
        <p:sp>
          <p:nvSpPr>
            <p:cNvPr id="26" name="Oval 25">
              <a:extLst>
                <a:ext uri="{FF2B5EF4-FFF2-40B4-BE49-F238E27FC236}">
                  <a16:creationId xmlns:a16="http://schemas.microsoft.com/office/drawing/2014/main" id="{789623F4-F8C7-F98C-3623-DDD92EC2FBB9}"/>
                </a:ext>
              </a:extLst>
            </p:cNvPr>
            <p:cNvSpPr/>
            <p:nvPr/>
          </p:nvSpPr>
          <p:spPr>
            <a:xfrm>
              <a:off x="3833812"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900"/>
                <a:t>α = 0</a:t>
              </a:r>
            </a:p>
          </p:txBody>
        </p:sp>
      </p:grpSp>
      <p:pic>
        <p:nvPicPr>
          <p:cNvPr id="28" name="Picture 27">
            <a:extLst>
              <a:ext uri="{FF2B5EF4-FFF2-40B4-BE49-F238E27FC236}">
                <a16:creationId xmlns:a16="http://schemas.microsoft.com/office/drawing/2014/main" id="{1350CD85-35D6-02F8-BFDD-189D038E731C}"/>
              </a:ext>
            </a:extLst>
          </p:cNvPr>
          <p:cNvPicPr>
            <a:picLocks noChangeAspect="1"/>
          </p:cNvPicPr>
          <p:nvPr/>
        </p:nvPicPr>
        <p:blipFill>
          <a:blip r:embed="rId2"/>
          <a:stretch>
            <a:fillRect/>
          </a:stretch>
        </p:blipFill>
        <p:spPr>
          <a:xfrm>
            <a:off x="7299749" y="1678883"/>
            <a:ext cx="4114800" cy="5029200"/>
          </a:xfrm>
          <a:prstGeom prst="rect">
            <a:avLst/>
          </a:prstGeom>
        </p:spPr>
      </p:pic>
    </p:spTree>
    <p:extLst>
      <p:ext uri="{BB962C8B-B14F-4D97-AF65-F5344CB8AC3E}">
        <p14:creationId xmlns:p14="http://schemas.microsoft.com/office/powerpoint/2010/main" val="1135532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37861-9236-9C5C-F79C-7CC400A6952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388CE2E-E982-6461-A1D4-2717A0E85A47}"/>
              </a:ext>
            </a:extLst>
          </p:cNvPr>
          <p:cNvSpPr>
            <a:spLocks noGrp="1"/>
          </p:cNvSpPr>
          <p:nvPr>
            <p:ph type="title"/>
          </p:nvPr>
        </p:nvSpPr>
        <p:spPr>
          <a:xfrm>
            <a:off x="288302" y="262267"/>
            <a:ext cx="11613231" cy="468590"/>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879986FE-041A-A2F3-C164-94F849D727F0}"/>
              </a:ext>
            </a:extLst>
          </p:cNvPr>
          <p:cNvSpPr>
            <a:spLocks noGrp="1"/>
          </p:cNvSpPr>
          <p:nvPr>
            <p:ph type="subTitle" idx="15"/>
          </p:nvPr>
        </p:nvSpPr>
        <p:spPr>
          <a:xfrm>
            <a:off x="288302" y="713620"/>
            <a:ext cx="11613232" cy="292965"/>
          </a:xfrm>
        </p:spPr>
        <p:txBody>
          <a:bodyPr/>
          <a:lstStyle/>
          <a:p>
            <a:r>
              <a:rPr lang="en-US"/>
              <a:t>Efficacy boundaries and properties for ORR analyses: Section 8.8.1</a:t>
            </a:r>
            <a:endParaRPr lang="en-US" noProof="0"/>
          </a:p>
        </p:txBody>
      </p:sp>
      <p:sp>
        <p:nvSpPr>
          <p:cNvPr id="3" name="Slide Number Placeholder 2">
            <a:extLst>
              <a:ext uri="{FF2B5EF4-FFF2-40B4-BE49-F238E27FC236}">
                <a16:creationId xmlns:a16="http://schemas.microsoft.com/office/drawing/2014/main" id="{BDB316B2-2C4C-2816-0680-B19C545B70AF}"/>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11</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14050E2F-E30F-7CE1-5B1F-7CF480A62AD4}"/>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285750" indent="-285750">
              <a:buFont typeface="Arial" panose="020B0604020202020204" pitchFamily="34" charset="0"/>
              <a:buChar char="•"/>
            </a:pPr>
            <a:endParaRPr lang="en-US" sz="1300"/>
          </a:p>
        </p:txBody>
      </p:sp>
      <p:sp>
        <p:nvSpPr>
          <p:cNvPr id="4" name="Content Placeholder 4">
            <a:extLst>
              <a:ext uri="{FF2B5EF4-FFF2-40B4-BE49-F238E27FC236}">
                <a16:creationId xmlns:a16="http://schemas.microsoft.com/office/drawing/2014/main" id="{8548CC85-A9C3-5714-D41A-26465EBCDD92}"/>
              </a:ext>
            </a:extLst>
          </p:cNvPr>
          <p:cNvSpPr>
            <a:spLocks noGrp="1"/>
          </p:cNvSpPr>
          <p:nvPr>
            <p:ph idx="1"/>
          </p:nvPr>
        </p:nvSpPr>
        <p:spPr>
          <a:xfrm>
            <a:off x="288925" y="1363663"/>
            <a:ext cx="11610975" cy="4759325"/>
          </a:xfrm>
        </p:spPr>
        <p:txBody>
          <a:bodyPr/>
          <a:lstStyle/>
          <a:p>
            <a:pPr algn="ctr"/>
            <a:endParaRPr lang="en-US"/>
          </a:p>
          <a:p>
            <a:pPr algn="ctr"/>
            <a:endParaRPr lang="en-US"/>
          </a:p>
          <a:p>
            <a:pPr algn="ctr"/>
            <a:endParaRPr lang="en-US"/>
          </a:p>
          <a:p>
            <a:pPr algn="ctr"/>
            <a:r>
              <a:rPr lang="en-US" sz="2000"/>
              <a:t>“</a:t>
            </a:r>
            <a:r>
              <a:rPr lang="en-US" sz="2000" i="1"/>
              <a:t>No initial alpha is allocated to test ORR. However, the ORR p-value from IA1 (ie, no new</a:t>
            </a:r>
            <a:r>
              <a:rPr lang="en-US" sz="2000"/>
              <a:t> </a:t>
            </a:r>
            <a:r>
              <a:rPr lang="en-US" sz="2000" i="1"/>
              <a:t>data is added after IA1) can be compared to an α-level of eg, 0.025 if the null hypotheses for</a:t>
            </a:r>
            <a:r>
              <a:rPr lang="en-US" sz="2000"/>
              <a:t> </a:t>
            </a:r>
            <a:r>
              <a:rPr lang="en-US" sz="2000" i="1"/>
              <a:t>both PFS and OS are rejected at IA1 or a later time. The </a:t>
            </a:r>
            <a:r>
              <a:rPr lang="en-US" sz="2000" b="1" i="1"/>
              <a:t>power </a:t>
            </a:r>
            <a:r>
              <a:rPr lang="en-US" sz="2000" i="1"/>
              <a:t>at the updated </a:t>
            </a:r>
            <a:r>
              <a:rPr lang="en-US" sz="2000" b="1" i="1"/>
              <a:t>α-level of</a:t>
            </a:r>
            <a:r>
              <a:rPr lang="en-US" sz="2000" b="1"/>
              <a:t> </a:t>
            </a:r>
            <a:r>
              <a:rPr lang="en-US" sz="2000" b="1" i="1"/>
              <a:t>0.025 is 99.8%</a:t>
            </a:r>
            <a:r>
              <a:rPr lang="en-US" sz="2000" i="1"/>
              <a:t>, with an </a:t>
            </a:r>
            <a:r>
              <a:rPr lang="en-US" sz="2000" b="1" i="1"/>
              <a:t>approximate treatment difference (ΔORR)</a:t>
            </a:r>
            <a:r>
              <a:rPr lang="en-US" sz="2000" i="1"/>
              <a:t> required for reaching the</a:t>
            </a:r>
            <a:r>
              <a:rPr lang="en-US" sz="2000"/>
              <a:t> </a:t>
            </a:r>
            <a:r>
              <a:rPr lang="en-US" sz="2000" i="1"/>
              <a:t>efficacy bound being </a:t>
            </a:r>
            <a:r>
              <a:rPr lang="en-US" sz="2000" b="1" i="1"/>
              <a:t>8.1%</a:t>
            </a:r>
            <a:r>
              <a:rPr lang="en-US" sz="2000" i="1"/>
              <a:t>, assuming underlying </a:t>
            </a:r>
            <a:r>
              <a:rPr lang="en-US" sz="2000" b="1" i="1"/>
              <a:t>39% and 59%</a:t>
            </a:r>
            <a:r>
              <a:rPr lang="en-US" sz="2000" i="1"/>
              <a:t> ORR in the control and</a:t>
            </a:r>
            <a:r>
              <a:rPr lang="en-US" sz="2000"/>
              <a:t> </a:t>
            </a:r>
            <a:r>
              <a:rPr lang="en-US" sz="2000" i="1"/>
              <a:t>experimental groups, respectively.</a:t>
            </a:r>
            <a:r>
              <a:rPr lang="en-US" sz="2000"/>
              <a:t>”</a:t>
            </a:r>
          </a:p>
        </p:txBody>
      </p:sp>
    </p:spTree>
    <p:extLst>
      <p:ext uri="{BB962C8B-B14F-4D97-AF65-F5344CB8AC3E}">
        <p14:creationId xmlns:p14="http://schemas.microsoft.com/office/powerpoint/2010/main" val="300525373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21689-CE75-D1FA-218F-EE06E303199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D27C056-3AAD-E360-61C8-14690E5AF194}"/>
              </a:ext>
            </a:extLst>
          </p:cNvPr>
          <p:cNvSpPr>
            <a:spLocks noGrp="1"/>
          </p:cNvSpPr>
          <p:nvPr>
            <p:ph type="title"/>
          </p:nvPr>
        </p:nvSpPr>
        <p:spPr>
          <a:xfrm>
            <a:off x="288302" y="262267"/>
            <a:ext cx="11610515" cy="468590"/>
          </a:xfrm>
        </p:spPr>
        <p:txBody>
          <a:bodyPr/>
          <a:lstStyle/>
          <a:p>
            <a:r>
              <a:rPr lang="en-US" noProof="0"/>
              <a:t>Selecting an </a:t>
            </a:r>
            <a:r>
              <a:rPr lang="en-US"/>
              <a:t>interim analysis and multiplicity plan</a:t>
            </a:r>
            <a:endParaRPr lang="en-US" noProof="0"/>
          </a:p>
        </p:txBody>
      </p:sp>
      <p:sp>
        <p:nvSpPr>
          <p:cNvPr id="5" name="Content Placeholder 4">
            <a:extLst>
              <a:ext uri="{FF2B5EF4-FFF2-40B4-BE49-F238E27FC236}">
                <a16:creationId xmlns:a16="http://schemas.microsoft.com/office/drawing/2014/main" id="{310C2A53-5337-ECD4-4A2E-AA8ACDC4FCFC}"/>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000"/>
              <a:t>Advantageous to trigger early analyses based on maturation of data for short-term outcome(s)</a:t>
            </a:r>
          </a:p>
          <a:p>
            <a:pPr marL="571500" lvl="1">
              <a:spcAft>
                <a:spcPts val="0"/>
              </a:spcAft>
              <a:buFont typeface="Courier New" panose="02070309020205020404" pitchFamily="49" charset="0"/>
              <a:buChar char="o"/>
            </a:pPr>
            <a:r>
              <a:rPr lang="en-US"/>
              <a:t>Typically subject to less uncertainty around timing; characterizing this uncertainty can be helpful</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Subsequent analysis often then the earliest point HAs will accept for the conventional primary outcome</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Select carefully analysis triggers reflecting on expectation in calendar time</a:t>
            </a:r>
          </a:p>
          <a:p>
            <a:pPr marL="571500" lvl="1">
              <a:spcAft>
                <a:spcPts val="0"/>
              </a:spcAft>
              <a:buFont typeface="Courier New" panose="02070309020205020404" pitchFamily="49" charset="0"/>
              <a:buChar char="o"/>
            </a:pPr>
            <a:r>
              <a:rPr lang="en-US"/>
              <a:t>Regulatory authorities may ask for number of events specifications rather than calendar times</a:t>
            </a:r>
          </a:p>
          <a:p>
            <a:pPr marL="571500" lvl="1">
              <a:spcAft>
                <a:spcPts val="0"/>
              </a:spcAft>
              <a:buFont typeface="Courier New" panose="02070309020205020404" pitchFamily="49" charset="0"/>
              <a:buChar char="o"/>
            </a:pPr>
            <a:r>
              <a:rPr lang="en-US"/>
              <a:t>Wrong assumptions might substantially deviate calendar timing of IAs</a:t>
            </a:r>
          </a:p>
          <a:p>
            <a:pPr marL="571500" lvl="1">
              <a:spcAft>
                <a:spcPts val="0"/>
              </a:spcAft>
              <a:buFont typeface="Courier New" panose="02070309020205020404" pitchFamily="49" charset="0"/>
              <a:buChar char="o"/>
            </a:pPr>
            <a:r>
              <a:rPr lang="en-US"/>
              <a:t>It is always easier to remove analyses, rather than add them. </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Keep in mind the required delta for significance on the short-term outcome when selecting its initial alpha</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Regulatory authorities may ask for OS to be powered for the lowest amount of alpha it can be tested with</a:t>
            </a:r>
            <a:endParaRPr lang="en-US" sz="800"/>
          </a:p>
          <a:p>
            <a:pPr marL="284400" indent="-284400">
              <a:spcBef>
                <a:spcPts val="0"/>
              </a:spcBef>
              <a:spcAft>
                <a:spcPts val="0"/>
              </a:spcAft>
              <a:buFont typeface="Arial" panose="020B0604020202020204" pitchFamily="34" charset="0"/>
              <a:buChar char="•"/>
            </a:pPr>
            <a:endParaRPr lang="en-US" sz="2400"/>
          </a:p>
        </p:txBody>
      </p:sp>
      <p:sp>
        <p:nvSpPr>
          <p:cNvPr id="18" name="Text Placeholder 11">
            <a:extLst>
              <a:ext uri="{FF2B5EF4-FFF2-40B4-BE49-F238E27FC236}">
                <a16:creationId xmlns:a16="http://schemas.microsoft.com/office/drawing/2014/main" id="{99AB52F4-6EA5-C381-EADA-AD8E00B3B4FD}"/>
              </a:ext>
            </a:extLst>
          </p:cNvPr>
          <p:cNvSpPr>
            <a:spLocks noGrp="1"/>
          </p:cNvSpPr>
          <p:nvPr>
            <p:ph type="subTitle" idx="15"/>
          </p:nvPr>
        </p:nvSpPr>
        <p:spPr>
          <a:xfrm>
            <a:off x="288302" y="713620"/>
            <a:ext cx="11610515" cy="300533"/>
          </a:xfrm>
        </p:spPr>
        <p:txBody>
          <a:bodyPr/>
          <a:lstStyle/>
          <a:p>
            <a:pPr fontAlgn="auto">
              <a:spcAft>
                <a:spcPts val="0"/>
              </a:spcAft>
            </a:pPr>
            <a:r>
              <a:rPr lang="en-US"/>
              <a:t>General considerations</a:t>
            </a:r>
          </a:p>
        </p:txBody>
      </p:sp>
      <p:sp>
        <p:nvSpPr>
          <p:cNvPr id="3" name="Slide Number Placeholder 2">
            <a:extLst>
              <a:ext uri="{FF2B5EF4-FFF2-40B4-BE49-F238E27FC236}">
                <a16:creationId xmlns:a16="http://schemas.microsoft.com/office/drawing/2014/main" id="{C1387780-0264-C260-D936-77CCF21B4D65}"/>
              </a:ext>
            </a:extLst>
          </p:cNvPr>
          <p:cNvSpPr>
            <a:spLocks noGrp="1"/>
          </p:cNvSpPr>
          <p:nvPr>
            <p:ph type="sldNum" sz="quarter" idx="12"/>
          </p:nvPr>
        </p:nvSpPr>
        <p:spPr/>
        <p:txBody>
          <a:bodyPr/>
          <a:lstStyle/>
          <a:p>
            <a:fld id="{AEC8D767-5246-2244-A4A3-B8AFB218393C}" type="slidenum">
              <a:rPr lang="en-US" smtClean="0"/>
              <a:t>110</a:t>
            </a:fld>
            <a:endParaRPr lang="en-US"/>
          </a:p>
        </p:txBody>
      </p:sp>
    </p:spTree>
    <p:extLst>
      <p:ext uri="{BB962C8B-B14F-4D97-AF65-F5344CB8AC3E}">
        <p14:creationId xmlns:p14="http://schemas.microsoft.com/office/powerpoint/2010/main" val="223285497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5A4AB8-FE2F-7A3E-2132-9A16E8E66FB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47C22F2-F91E-1E27-A6F6-5F7FA92768F4}"/>
              </a:ext>
            </a:extLst>
          </p:cNvPr>
          <p:cNvSpPr>
            <a:spLocks noGrp="1"/>
          </p:cNvSpPr>
          <p:nvPr>
            <p:ph type="title"/>
          </p:nvPr>
        </p:nvSpPr>
        <p:spPr>
          <a:xfrm>
            <a:off x="288302" y="262267"/>
            <a:ext cx="11610515" cy="468590"/>
          </a:xfrm>
        </p:spPr>
        <p:txBody>
          <a:bodyPr/>
          <a:lstStyle/>
          <a:p>
            <a:r>
              <a:rPr lang="en-US"/>
              <a:t>Summary</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ABE0C12-17A5-16D0-F889-E054DC6699F8}"/>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GTPs can easily be incorporated in a GSD framework</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Specify at a minimum</a:t>
                </a:r>
              </a:p>
              <a:p>
                <a:pPr lvl="2">
                  <a:spcAft>
                    <a:spcPts val="0"/>
                  </a:spcAft>
                  <a:buFont typeface="Courier New" panose="02070309020205020404" pitchFamily="49" charset="0"/>
                  <a:buChar char="o"/>
                </a:pPr>
                <a:r>
                  <a:rPr lang="en-US" sz="1800"/>
                  <a:t>Initial graph</a:t>
                </a:r>
              </a:p>
              <a:p>
                <a:pPr lvl="2">
                  <a:spcAft>
                    <a:spcPts val="0"/>
                  </a:spcAft>
                  <a:buFont typeface="Courier New" panose="02070309020205020404" pitchFamily="49" charset="0"/>
                  <a:buChar char="o"/>
                </a:pPr>
                <a:r>
                  <a:rPr lang="en-US" sz="1800"/>
                  <a:t>Spending function and IFs for each hypothesis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Preferably specify the five components: Hypotheses, analyses, enrollment information, distributional information, initial graph</a:t>
                </a:r>
              </a:p>
              <a:p>
                <a:pPr>
                  <a:spcBef>
                    <a:spcPts val="0"/>
                  </a:spcBef>
                  <a:spcAft>
                    <a:spcPts val="0"/>
                  </a:spcAft>
                </a:pPr>
                <a:endParaRPr lang="en-US" sz="800"/>
              </a:p>
              <a:p>
                <a:pPr marL="284400" indent="-284400">
                  <a:spcBef>
                    <a:spcPts val="0"/>
                  </a:spcBef>
                  <a:spcAft>
                    <a:spcPts val="0"/>
                  </a:spcAft>
                  <a:buFont typeface="Arial" panose="020B0604020202020204" pitchFamily="34" charset="0"/>
                  <a:buChar char="•"/>
                </a:pPr>
                <a:r>
                  <a:rPr lang="en-US" sz="2400"/>
                  <a:t>Tip: decouple the graph and the spending in your mind</a:t>
                </a:r>
              </a:p>
              <a:p>
                <a:pPr lvl="2">
                  <a:spcAft>
                    <a:spcPts val="0"/>
                  </a:spcAft>
                  <a:buFont typeface="Courier New" panose="02070309020205020404" pitchFamily="49" charset="0"/>
                  <a:buChar char="o"/>
                </a:pPr>
                <a:r>
                  <a:rPr lang="en-US" sz="1800"/>
                  <a:t>The graph only tells you how much </a:t>
                </a:r>
                <a14:m>
                  <m:oMath xmlns:m="http://schemas.openxmlformats.org/officeDocument/2006/math">
                    <m:r>
                      <a:rPr lang="en-US" sz="1800" b="0" i="1" smtClean="0">
                        <a:latin typeface="Cambria Math" panose="02040503050406030204" pitchFamily="18" charset="0"/>
                      </a:rPr>
                      <m:t>𝛼</m:t>
                    </m:r>
                  </m:oMath>
                </a14:m>
                <a:r>
                  <a:rPr lang="en-US" sz="1800"/>
                  <a:t>, in total, you have to spend on a hypothesis. It tells you nothing about how it will be spent</a:t>
                </a:r>
              </a:p>
              <a:p>
                <a:pPr marL="284400" indent="-284400">
                  <a:spcBef>
                    <a:spcPts val="0"/>
                  </a:spcBef>
                  <a:spcAft>
                    <a:spcPts val="0"/>
                  </a:spcAft>
                  <a:buFont typeface="Arial" panose="020B0604020202020204" pitchFamily="34" charset="0"/>
                  <a:buChar char="•"/>
                </a:pPr>
                <a:endParaRPr lang="en-US" sz="800" b="1"/>
              </a:p>
              <a:p>
                <a:pPr marL="284400" indent="-284400">
                  <a:spcBef>
                    <a:spcPts val="0"/>
                  </a:spcBef>
                  <a:spcAft>
                    <a:spcPts val="0"/>
                  </a:spcAft>
                  <a:buFont typeface="Arial" panose="020B0604020202020204" pitchFamily="34" charset="0"/>
                  <a:buChar char="•"/>
                </a:pPr>
                <a:r>
                  <a:rPr lang="en-US" sz="2400" b="1"/>
                  <a:t>I.e., the process involves specifying what you would for a GTP in a fixed-sample trial and what you would for each hypothesis in a GSD</a:t>
                </a:r>
              </a:p>
            </p:txBody>
          </p:sp>
        </mc:Choice>
        <mc:Fallback>
          <p:sp>
            <p:nvSpPr>
              <p:cNvPr id="5" name="Content Placeholder 4">
                <a:extLst>
                  <a:ext uri="{FF2B5EF4-FFF2-40B4-BE49-F238E27FC236}">
                    <a16:creationId xmlns:a16="http://schemas.microsoft.com/office/drawing/2014/main" id="{CABE0C12-17A5-16D0-F889-E054DC6699F8}"/>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r="-109" b="-1987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929D8E1-9F65-A2C6-BA49-D26D0263413C}"/>
              </a:ext>
            </a:extLst>
          </p:cNvPr>
          <p:cNvSpPr>
            <a:spLocks noGrp="1"/>
          </p:cNvSpPr>
          <p:nvPr>
            <p:ph type="sldNum" sz="quarter" idx="12"/>
          </p:nvPr>
        </p:nvSpPr>
        <p:spPr/>
        <p:txBody>
          <a:bodyPr/>
          <a:lstStyle/>
          <a:p>
            <a:fld id="{AEC8D767-5246-2244-A4A3-B8AFB218393C}" type="slidenum">
              <a:rPr lang="en-US" smtClean="0"/>
              <a:t>111</a:t>
            </a:fld>
            <a:endParaRPr lang="en-US"/>
          </a:p>
        </p:txBody>
      </p:sp>
    </p:spTree>
    <p:extLst>
      <p:ext uri="{BB962C8B-B14F-4D97-AF65-F5344CB8AC3E}">
        <p14:creationId xmlns:p14="http://schemas.microsoft.com/office/powerpoint/2010/main" val="32412412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99499-9C0C-BABA-7EA2-B30908A761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28EFD-AF44-363E-CD60-F851E78FF64C}"/>
              </a:ext>
            </a:extLst>
          </p:cNvPr>
          <p:cNvSpPr>
            <a:spLocks noGrp="1"/>
          </p:cNvSpPr>
          <p:nvPr>
            <p:ph type="title"/>
          </p:nvPr>
        </p:nvSpPr>
        <p:spPr>
          <a:xfrm>
            <a:off x="287338" y="266400"/>
            <a:ext cx="7694612" cy="896849"/>
          </a:xfrm>
        </p:spPr>
        <p:txBody>
          <a:bodyPr/>
          <a:lstStyle/>
          <a:p>
            <a:r>
              <a:rPr lang="en-US"/>
              <a:t>7</a:t>
            </a:r>
            <a:r>
              <a:rPr lang="en-US" noProof="0"/>
              <a:t>. Break</a:t>
            </a:r>
          </a:p>
        </p:txBody>
      </p:sp>
      <p:sp>
        <p:nvSpPr>
          <p:cNvPr id="3" name="Slide Number Placeholder 2">
            <a:extLst>
              <a:ext uri="{FF2B5EF4-FFF2-40B4-BE49-F238E27FC236}">
                <a16:creationId xmlns:a16="http://schemas.microsoft.com/office/drawing/2014/main" id="{93177D1A-34CF-8572-4C1F-63B35750A6C7}"/>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112</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4" name="TextBox 3">
            <a:extLst>
              <a:ext uri="{FF2B5EF4-FFF2-40B4-BE49-F238E27FC236}">
                <a16:creationId xmlns:a16="http://schemas.microsoft.com/office/drawing/2014/main" id="{9F3F23DB-2AA4-AC90-C50F-FB2360308D3D}"/>
              </a:ext>
            </a:extLst>
          </p:cNvPr>
          <p:cNvSpPr txBox="1"/>
          <p:nvPr/>
        </p:nvSpPr>
        <p:spPr>
          <a:xfrm>
            <a:off x="10201275" y="4250530"/>
            <a:ext cx="1990725" cy="430887"/>
          </a:xfrm>
          <a:prstGeom prst="rect">
            <a:avLst/>
          </a:prstGeom>
          <a:noFill/>
        </p:spPr>
        <p:txBody>
          <a:bodyPr wrap="square" lIns="0" tIns="0" rIns="0" bIns="0" rtlCol="0">
            <a:spAutoFit/>
          </a:bodyPr>
          <a:lstStyle/>
          <a:p>
            <a:pPr algn="r"/>
            <a:r>
              <a:rPr lang="en-US" sz="2800" b="1" kern="1200">
                <a:solidFill>
                  <a:schemeClr val="bg1"/>
                </a:solidFill>
                <a:latin typeface="+mn-lt"/>
                <a:ea typeface="+mn-ea"/>
                <a:cs typeface="+mn-cs"/>
              </a:rPr>
              <a:t>10 mins</a:t>
            </a:r>
          </a:p>
        </p:txBody>
      </p:sp>
    </p:spTree>
    <p:extLst>
      <p:ext uri="{BB962C8B-B14F-4D97-AF65-F5344CB8AC3E}">
        <p14:creationId xmlns:p14="http://schemas.microsoft.com/office/powerpoint/2010/main" val="14546684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4FE65-5A78-37FB-BC31-2477633F14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1BAA2-E5AF-FAF2-F0A1-9CA60BFBC8F0}"/>
              </a:ext>
            </a:extLst>
          </p:cNvPr>
          <p:cNvSpPr>
            <a:spLocks noGrp="1"/>
          </p:cNvSpPr>
          <p:nvPr>
            <p:ph type="title"/>
          </p:nvPr>
        </p:nvSpPr>
        <p:spPr>
          <a:xfrm>
            <a:off x="287338" y="266400"/>
            <a:ext cx="7694612" cy="2620397"/>
          </a:xfrm>
        </p:spPr>
        <p:txBody>
          <a:bodyPr/>
          <a:lstStyle/>
          <a:p>
            <a:r>
              <a:rPr lang="en-US"/>
              <a:t>8</a:t>
            </a:r>
            <a:r>
              <a:rPr lang="en-US" noProof="0"/>
              <a:t>. Software demonstration and practical</a:t>
            </a:r>
          </a:p>
        </p:txBody>
      </p:sp>
      <p:sp>
        <p:nvSpPr>
          <p:cNvPr id="3" name="Slide Number Placeholder 2">
            <a:extLst>
              <a:ext uri="{FF2B5EF4-FFF2-40B4-BE49-F238E27FC236}">
                <a16:creationId xmlns:a16="http://schemas.microsoft.com/office/drawing/2014/main" id="{0B940CCB-3B6B-7459-08A2-D3FF79D7489F}"/>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113</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4" name="TextBox 3">
            <a:extLst>
              <a:ext uri="{FF2B5EF4-FFF2-40B4-BE49-F238E27FC236}">
                <a16:creationId xmlns:a16="http://schemas.microsoft.com/office/drawing/2014/main" id="{137EA6CA-340E-9D36-3034-B8A7E3C81CCD}"/>
              </a:ext>
            </a:extLst>
          </p:cNvPr>
          <p:cNvSpPr txBox="1"/>
          <p:nvPr/>
        </p:nvSpPr>
        <p:spPr>
          <a:xfrm>
            <a:off x="10201275" y="4250530"/>
            <a:ext cx="1990725" cy="430887"/>
          </a:xfrm>
          <a:prstGeom prst="rect">
            <a:avLst/>
          </a:prstGeom>
          <a:noFill/>
        </p:spPr>
        <p:txBody>
          <a:bodyPr wrap="square" lIns="0" tIns="0" rIns="0" bIns="0" rtlCol="0">
            <a:spAutoFit/>
          </a:bodyPr>
          <a:lstStyle/>
          <a:p>
            <a:pPr algn="r"/>
            <a:r>
              <a:rPr lang="en-US" sz="2800" b="1">
                <a:solidFill>
                  <a:schemeClr val="bg1"/>
                </a:solidFill>
              </a:rPr>
              <a:t>45</a:t>
            </a:r>
            <a:r>
              <a:rPr lang="en-US" sz="2800" b="1" kern="1200">
                <a:solidFill>
                  <a:schemeClr val="bg1"/>
                </a:solidFill>
                <a:latin typeface="+mn-lt"/>
                <a:ea typeface="+mn-ea"/>
                <a:cs typeface="+mn-cs"/>
              </a:rPr>
              <a:t> mins</a:t>
            </a:r>
          </a:p>
        </p:txBody>
      </p:sp>
      <p:sp>
        <p:nvSpPr>
          <p:cNvPr id="5" name="TextBox 4">
            <a:extLst>
              <a:ext uri="{FF2B5EF4-FFF2-40B4-BE49-F238E27FC236}">
                <a16:creationId xmlns:a16="http://schemas.microsoft.com/office/drawing/2014/main" id="{3CC0EC77-C4E1-56B6-2F6F-4A4915F25697}"/>
              </a:ext>
            </a:extLst>
          </p:cNvPr>
          <p:cNvSpPr txBox="1"/>
          <p:nvPr/>
        </p:nvSpPr>
        <p:spPr>
          <a:xfrm>
            <a:off x="287338" y="3748572"/>
            <a:ext cx="9424221" cy="1107996"/>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400">
                <a:solidFill>
                  <a:schemeClr val="accent1"/>
                </a:solidFill>
              </a:rPr>
              <a:t>Describing the method in a Protocol/SAP</a:t>
            </a:r>
            <a:endParaRPr lang="en-US" sz="2400" kern="1200">
              <a:solidFill>
                <a:schemeClr val="accent1"/>
              </a:solidFill>
              <a:ea typeface="+mn-ea"/>
              <a:cs typeface="+mn-cs"/>
            </a:endParaRPr>
          </a:p>
          <a:p>
            <a:pPr marL="457200" indent="-457200" algn="l">
              <a:buFont typeface="Arial" panose="020B0604020202020204" pitchFamily="34" charset="0"/>
              <a:buChar char="•"/>
            </a:pPr>
            <a:r>
              <a:rPr lang="en-US" sz="2400" kern="1200">
                <a:solidFill>
                  <a:schemeClr val="accent1"/>
                </a:solidFill>
                <a:ea typeface="+mn-ea"/>
                <a:cs typeface="+mn-cs"/>
              </a:rPr>
              <a:t>R Markdown for automated interim analysis and multiplicity strategy appendix generation</a:t>
            </a:r>
            <a:endParaRPr lang="en-US" sz="2400">
              <a:solidFill>
                <a:schemeClr val="accent1"/>
              </a:solidFill>
            </a:endParaRPr>
          </a:p>
        </p:txBody>
      </p:sp>
    </p:spTree>
    <p:extLst>
      <p:ext uri="{BB962C8B-B14F-4D97-AF65-F5344CB8AC3E}">
        <p14:creationId xmlns:p14="http://schemas.microsoft.com/office/powerpoint/2010/main" val="422354721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D49FA-A1A9-551B-4D40-D58549182C8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305AEEE-7EE0-6DE1-1E9A-0D574D749491}"/>
              </a:ext>
            </a:extLst>
          </p:cNvPr>
          <p:cNvSpPr>
            <a:spLocks noGrp="1"/>
          </p:cNvSpPr>
          <p:nvPr>
            <p:ph type="title"/>
          </p:nvPr>
        </p:nvSpPr>
        <p:spPr>
          <a:xfrm>
            <a:off x="288302" y="262267"/>
            <a:ext cx="11610515" cy="468590"/>
          </a:xfrm>
        </p:spPr>
        <p:txBody>
          <a:bodyPr/>
          <a:lstStyle/>
          <a:p>
            <a:r>
              <a:rPr lang="en-US"/>
              <a:t>Simple graphs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11D2A66-F865-D957-A26E-9D53AF08A5FC}"/>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Easy to determine all </a:t>
                </a:r>
                <a14:m>
                  <m:oMath xmlns:m="http://schemas.openxmlformats.org/officeDocument/2006/math">
                    <m:r>
                      <a:rPr lang="en-US" sz="2400" b="0" i="1" smtClean="0">
                        <a:latin typeface="Cambria Math" panose="02040503050406030204" pitchFamily="18" charset="0"/>
                      </a:rPr>
                      <m:t>𝛼</m:t>
                    </m:r>
                  </m:oMath>
                </a14:m>
                <a:r>
                  <a:rPr lang="en-US" sz="2400"/>
                  <a:t> levels each hypothesis may be tested at</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Feed each one into your </a:t>
                </a:r>
                <a:r>
                  <a:rPr lang="en-US" sz="2400" err="1"/>
                  <a:t>favourite</a:t>
                </a:r>
                <a:r>
                  <a:rPr lang="en-US" sz="2400"/>
                  <a:t> GSD software to determine all possible stopping rules for that hypothesis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Assuming the test statistics for the hypotheses are uncorrelated, can even compute power fairly easily</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Describing in the protocol/SAP is also relatively easy as there’s not much to describe</a:t>
                </a:r>
              </a:p>
              <a:p>
                <a:pPr marL="284400" indent="-284400">
                  <a:spcBef>
                    <a:spcPts val="0"/>
                  </a:spcBef>
                  <a:spcAft>
                    <a:spcPts val="0"/>
                  </a:spcAft>
                  <a:buFont typeface="Arial" panose="020B0604020202020204" pitchFamily="34" charset="0"/>
                  <a:buChar char="•"/>
                </a:pPr>
                <a:endParaRPr lang="en-US" sz="2400"/>
              </a:p>
              <a:p>
                <a:pPr algn="ctr">
                  <a:spcBef>
                    <a:spcPts val="0"/>
                  </a:spcBef>
                  <a:spcAft>
                    <a:spcPts val="0"/>
                  </a:spcAft>
                </a:pPr>
                <a14:m>
                  <m:oMath xmlns:m="http://schemas.openxmlformats.org/officeDocument/2006/math">
                    <m:r>
                      <a:rPr lang="en-GB" sz="2400" b="0" i="1" smtClean="0">
                        <a:latin typeface="Cambria Math" panose="02040503050406030204" pitchFamily="18" charset="0"/>
                      </a:rPr>
                      <m:t>→</m:t>
                    </m:r>
                  </m:oMath>
                </a14:m>
                <a:r>
                  <a:rPr lang="en-US" sz="2400"/>
                  <a:t> Business as usual</a:t>
                </a:r>
              </a:p>
            </p:txBody>
          </p:sp>
        </mc:Choice>
        <mc:Fallback>
          <p:sp>
            <p:nvSpPr>
              <p:cNvPr id="5" name="Content Placeholder 4">
                <a:extLst>
                  <a:ext uri="{FF2B5EF4-FFF2-40B4-BE49-F238E27FC236}">
                    <a16:creationId xmlns:a16="http://schemas.microsoft.com/office/drawing/2014/main" id="{C11D2A66-F865-D957-A26E-9D53AF08A5FC}"/>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r="-2077" b="-641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7E717C5-FCFF-49B9-4FFC-C866E95839AD}"/>
              </a:ext>
            </a:extLst>
          </p:cNvPr>
          <p:cNvSpPr>
            <a:spLocks noGrp="1"/>
          </p:cNvSpPr>
          <p:nvPr>
            <p:ph type="sldNum" sz="quarter" idx="12"/>
          </p:nvPr>
        </p:nvSpPr>
        <p:spPr/>
        <p:txBody>
          <a:bodyPr/>
          <a:lstStyle/>
          <a:p>
            <a:fld id="{AEC8D767-5246-2244-A4A3-B8AFB218393C}" type="slidenum">
              <a:rPr lang="en-US" smtClean="0"/>
              <a:t>114</a:t>
            </a:fld>
            <a:endParaRPr lang="en-US"/>
          </a:p>
        </p:txBody>
      </p:sp>
    </p:spTree>
    <p:extLst>
      <p:ext uri="{BB962C8B-B14F-4D97-AF65-F5344CB8AC3E}">
        <p14:creationId xmlns:p14="http://schemas.microsoft.com/office/powerpoint/2010/main" val="23831788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5F0E5-7B44-74B5-E30E-96D5C895937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DC9C235-29B9-C593-902B-6CE44BD487B4}"/>
              </a:ext>
            </a:extLst>
          </p:cNvPr>
          <p:cNvSpPr>
            <a:spLocks noGrp="1"/>
          </p:cNvSpPr>
          <p:nvPr>
            <p:ph type="title"/>
          </p:nvPr>
        </p:nvSpPr>
        <p:spPr>
          <a:xfrm>
            <a:off x="288302" y="262267"/>
            <a:ext cx="11610515" cy="468590"/>
          </a:xfrm>
        </p:spPr>
        <p:txBody>
          <a:bodyPr/>
          <a:lstStyle/>
          <a:p>
            <a:r>
              <a:rPr lang="en-US"/>
              <a:t>More complex graphs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160CBD9-1F58-F526-5C8D-F4D804696014}"/>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If you determine all possible </a:t>
                </a:r>
                <a14:m>
                  <m:oMath xmlns:m="http://schemas.openxmlformats.org/officeDocument/2006/math">
                    <m:r>
                      <a:rPr lang="en-US" sz="2400" b="0" i="1" smtClean="0">
                        <a:latin typeface="Cambria Math" panose="02040503050406030204" pitchFamily="18" charset="0"/>
                      </a:rPr>
                      <m:t>𝛼</m:t>
                    </m:r>
                  </m:oMath>
                </a14:m>
                <a:r>
                  <a:rPr lang="en-US" sz="2400"/>
                  <a:t> levels a given hypothesis can be tested at, can do as for a simple graph</a:t>
                </a:r>
              </a:p>
              <a:p>
                <a:pPr lvl="2">
                  <a:spcAft>
                    <a:spcPts val="0"/>
                  </a:spcAft>
                  <a:buFont typeface="Courier New" panose="02070309020205020404" pitchFamily="49" charset="0"/>
                  <a:buChar char="o"/>
                </a:pPr>
                <a:r>
                  <a:rPr lang="en-US" sz="1800"/>
                  <a:t>But becomes much more labor intensive / more challenging as graph complexity increases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Tools for automation become more helpful…</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Becomes logical to have a dedicated protocol/SAP Appendix on the multiplicity strategy</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a:t>
                </a:r>
                <a:r>
                  <a:rPr lang="en-US" sz="2400" err="1"/>
                  <a:t>gMCPLite</a:t>
                </a:r>
                <a:r>
                  <a:rPr lang="en-US" sz="2400"/>
                  <a:t>} article </a:t>
                </a:r>
                <a:r>
                  <a:rPr lang="en-US" sz="2400" err="1"/>
                  <a:t>dicusses</a:t>
                </a:r>
                <a:r>
                  <a:rPr lang="en-US" sz="2400"/>
                  <a:t> how to produce tables like the ones shown earlier for Running example 1: KEYNOTE-598</a:t>
                </a:r>
              </a:p>
              <a:p>
                <a:pPr marL="571500" lvl="1">
                  <a:spcAft>
                    <a:spcPts val="0"/>
                  </a:spcAft>
                  <a:buFont typeface="Courier New" panose="02070309020205020404" pitchFamily="49" charset="0"/>
                  <a:buChar char="o"/>
                </a:pPr>
                <a:r>
                  <a:rPr lang="en-US">
                    <a:hlinkClick r:id="rId2"/>
                  </a:rPr>
                  <a:t>https://merck.github.io/gMCPLite/articles/GraphicalMultiplicity.html</a:t>
                </a:r>
                <a:endParaRPr lang="en-US"/>
              </a:p>
              <a:p>
                <a:pPr marL="571500" lvl="1">
                  <a:spcAft>
                    <a:spcPts val="0"/>
                  </a:spcAft>
                  <a:buFont typeface="Courier New" panose="02070309020205020404" pitchFamily="49" charset="0"/>
                  <a:buChar char="o"/>
                </a:pPr>
                <a:r>
                  <a:rPr lang="en-US"/>
                  <a:t>See Keaven Anderson’s talk in Session PSW8 on Wednesday afternoon</a:t>
                </a:r>
              </a:p>
              <a:p>
                <a:pPr>
                  <a:spcBef>
                    <a:spcPts val="0"/>
                  </a:spcBef>
                  <a:spcAft>
                    <a:spcPts val="0"/>
                  </a:spcAft>
                </a:pPr>
                <a:endParaRPr lang="en-US" sz="800"/>
              </a:p>
              <a:p>
                <a:pPr marL="284400" indent="-284400">
                  <a:spcBef>
                    <a:spcPts val="0"/>
                  </a:spcBef>
                  <a:spcAft>
                    <a:spcPts val="0"/>
                  </a:spcAft>
                  <a:buFont typeface="Arial" panose="020B0604020202020204" pitchFamily="34" charset="0"/>
                  <a:buChar char="•"/>
                </a:pPr>
                <a:r>
                  <a:rPr lang="en-US" sz="2400"/>
                  <a:t>We will use some R Markdown wrapped code in </a:t>
                </a:r>
                <a:r>
                  <a:rPr lang="en-US" sz="2400" b="1"/>
                  <a:t>{</a:t>
                </a:r>
                <a:r>
                  <a:rPr lang="en-US" sz="2400" b="1" err="1"/>
                  <a:t>appendMCP</a:t>
                </a:r>
                <a:r>
                  <a:rPr lang="en-US" sz="2400" b="1"/>
                  <a:t>}</a:t>
                </a:r>
              </a:p>
            </p:txBody>
          </p:sp>
        </mc:Choice>
        <mc:Fallback>
          <p:sp>
            <p:nvSpPr>
              <p:cNvPr id="5" name="Content Placeholder 4">
                <a:extLst>
                  <a:ext uri="{FF2B5EF4-FFF2-40B4-BE49-F238E27FC236}">
                    <a16:creationId xmlns:a16="http://schemas.microsoft.com/office/drawing/2014/main" id="{5160CBD9-1F58-F526-5C8D-F4D804696014}"/>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3"/>
                <a:stretch>
                  <a:fillRect l="-1421" t="-1603" b="-2243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F5E0A58-8D76-6737-A5CB-52842D14990A}"/>
              </a:ext>
            </a:extLst>
          </p:cNvPr>
          <p:cNvSpPr>
            <a:spLocks noGrp="1"/>
          </p:cNvSpPr>
          <p:nvPr>
            <p:ph type="sldNum" sz="quarter" idx="12"/>
          </p:nvPr>
        </p:nvSpPr>
        <p:spPr/>
        <p:txBody>
          <a:bodyPr/>
          <a:lstStyle/>
          <a:p>
            <a:fld id="{AEC8D767-5246-2244-A4A3-B8AFB218393C}" type="slidenum">
              <a:rPr lang="en-US" smtClean="0"/>
              <a:t>115</a:t>
            </a:fld>
            <a:endParaRPr lang="en-US"/>
          </a:p>
        </p:txBody>
      </p:sp>
    </p:spTree>
    <p:extLst>
      <p:ext uri="{BB962C8B-B14F-4D97-AF65-F5344CB8AC3E}">
        <p14:creationId xmlns:p14="http://schemas.microsoft.com/office/powerpoint/2010/main" val="40907718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B94DB-2D5C-5821-3F9A-8F5F2B2225EF}"/>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B047E5F-B0E6-EB6D-C690-E184D005BE1D}"/>
              </a:ext>
            </a:extLst>
          </p:cNvPr>
          <p:cNvSpPr>
            <a:spLocks noGrp="1"/>
          </p:cNvSpPr>
          <p:nvPr>
            <p:ph type="title"/>
          </p:nvPr>
        </p:nvSpPr>
        <p:spPr>
          <a:xfrm>
            <a:off x="288302" y="262267"/>
            <a:ext cx="11610515" cy="468590"/>
          </a:xfrm>
        </p:spPr>
        <p:txBody>
          <a:bodyPr/>
          <a:lstStyle/>
          <a:p>
            <a:r>
              <a:rPr lang="en-US"/>
              <a:t>What to include?</a:t>
            </a:r>
            <a:endParaRPr lang="en-US" noProof="0"/>
          </a:p>
        </p:txBody>
      </p:sp>
      <p:sp>
        <p:nvSpPr>
          <p:cNvPr id="5" name="Content Placeholder 4">
            <a:extLst>
              <a:ext uri="{FF2B5EF4-FFF2-40B4-BE49-F238E27FC236}">
                <a16:creationId xmlns:a16="http://schemas.microsoft.com/office/drawing/2014/main" id="{D3B10E0B-304D-3DF6-3A21-09BFD57C605D}"/>
              </a:ext>
            </a:extLst>
          </p:cNvPr>
          <p:cNvSpPr>
            <a:spLocks noGrp="1"/>
          </p:cNvSpPr>
          <p:nvPr>
            <p:ph idx="1"/>
          </p:nvPr>
        </p:nvSpPr>
        <p:spPr>
          <a:xfrm>
            <a:off x="288302" y="1457939"/>
            <a:ext cx="11610516" cy="2693148"/>
          </a:xfrm>
        </p:spPr>
        <p:txBody>
          <a:bodyPr/>
          <a:lstStyle/>
          <a:p>
            <a:pPr marL="284400" indent="-284400">
              <a:spcBef>
                <a:spcPts val="0"/>
              </a:spcBef>
              <a:spcAft>
                <a:spcPts val="0"/>
              </a:spcAft>
              <a:buFont typeface="Arial" panose="020B0604020202020204" pitchFamily="34" charset="0"/>
              <a:buChar char="•"/>
            </a:pPr>
            <a:r>
              <a:rPr lang="en-US" sz="2400"/>
              <a:t>We’ve taken a systematic approach and searched for available examples of where a GTP has been used in a GSD framework</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~45 or so examples with published protocols/SAPs available</a:t>
            </a:r>
          </a:p>
          <a:p>
            <a:pPr marL="628650" lvl="1" indent="-342900">
              <a:spcAft>
                <a:spcPts val="0"/>
              </a:spcAft>
              <a:buFont typeface="Courier New" panose="02070309020205020404" pitchFamily="49" charset="0"/>
              <a:buChar char="o"/>
            </a:pPr>
            <a:r>
              <a:rPr lang="en-US"/>
              <a:t>Often redacted in parts, but still useful</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endParaRPr lang="en-US" sz="800"/>
          </a:p>
          <a:p>
            <a:pPr marL="342900" indent="-342900">
              <a:spcAft>
                <a:spcPts val="0"/>
              </a:spcAft>
              <a:buFont typeface="Arial" panose="020B0604020202020204" pitchFamily="34" charset="0"/>
              <a:buChar char="•"/>
            </a:pPr>
            <a:r>
              <a:rPr lang="en-US" sz="2400"/>
              <a:t>Determined what has been included in these examples, and built the output from our code around this</a:t>
            </a:r>
          </a:p>
        </p:txBody>
      </p:sp>
      <p:sp>
        <p:nvSpPr>
          <p:cNvPr id="3" name="Slide Number Placeholder 2">
            <a:extLst>
              <a:ext uri="{FF2B5EF4-FFF2-40B4-BE49-F238E27FC236}">
                <a16:creationId xmlns:a16="http://schemas.microsoft.com/office/drawing/2014/main" id="{6538AF86-CC29-3EEE-A24E-F61C6A22FDDD}"/>
              </a:ext>
            </a:extLst>
          </p:cNvPr>
          <p:cNvSpPr>
            <a:spLocks noGrp="1"/>
          </p:cNvSpPr>
          <p:nvPr>
            <p:ph type="sldNum" sz="quarter" idx="12"/>
          </p:nvPr>
        </p:nvSpPr>
        <p:spPr/>
        <p:txBody>
          <a:bodyPr/>
          <a:lstStyle/>
          <a:p>
            <a:fld id="{AEC8D767-5246-2244-A4A3-B8AFB218393C}" type="slidenum">
              <a:rPr lang="en-US" smtClean="0"/>
              <a:t>116</a:t>
            </a:fld>
            <a:endParaRPr lang="en-US"/>
          </a:p>
        </p:txBody>
      </p:sp>
      <p:graphicFrame>
        <p:nvGraphicFramePr>
          <p:cNvPr id="2" name="Table 1">
            <a:extLst>
              <a:ext uri="{FF2B5EF4-FFF2-40B4-BE49-F238E27FC236}">
                <a16:creationId xmlns:a16="http://schemas.microsoft.com/office/drawing/2014/main" id="{51136925-0171-0405-4AC0-885D17947FB2}"/>
              </a:ext>
            </a:extLst>
          </p:cNvPr>
          <p:cNvGraphicFramePr>
            <a:graphicFrameLocks noGrp="1"/>
          </p:cNvGraphicFramePr>
          <p:nvPr>
            <p:extLst>
              <p:ext uri="{D42A27DB-BD31-4B8C-83A1-F6EECF244321}">
                <p14:modId xmlns:p14="http://schemas.microsoft.com/office/powerpoint/2010/main" val="3096392656"/>
              </p:ext>
            </p:extLst>
          </p:nvPr>
        </p:nvGraphicFramePr>
        <p:xfrm>
          <a:off x="1142965" y="3298601"/>
          <a:ext cx="9901188" cy="1854200"/>
        </p:xfrm>
        <a:graphic>
          <a:graphicData uri="http://schemas.openxmlformats.org/drawingml/2006/table">
            <a:tbl>
              <a:tblPr bandRow="1">
                <a:tableStyleId>{5C22544A-7EE6-4342-B048-85BDC9FD1C3A}</a:tableStyleId>
              </a:tblPr>
              <a:tblGrid>
                <a:gridCol w="1100132">
                  <a:extLst>
                    <a:ext uri="{9D8B030D-6E8A-4147-A177-3AD203B41FA5}">
                      <a16:colId xmlns:a16="http://schemas.microsoft.com/office/drawing/2014/main" val="2871692375"/>
                    </a:ext>
                  </a:extLst>
                </a:gridCol>
                <a:gridCol w="1100132">
                  <a:extLst>
                    <a:ext uri="{9D8B030D-6E8A-4147-A177-3AD203B41FA5}">
                      <a16:colId xmlns:a16="http://schemas.microsoft.com/office/drawing/2014/main" val="3627495850"/>
                    </a:ext>
                  </a:extLst>
                </a:gridCol>
                <a:gridCol w="1100132">
                  <a:extLst>
                    <a:ext uri="{9D8B030D-6E8A-4147-A177-3AD203B41FA5}">
                      <a16:colId xmlns:a16="http://schemas.microsoft.com/office/drawing/2014/main" val="3276474263"/>
                    </a:ext>
                  </a:extLst>
                </a:gridCol>
                <a:gridCol w="1100132">
                  <a:extLst>
                    <a:ext uri="{9D8B030D-6E8A-4147-A177-3AD203B41FA5}">
                      <a16:colId xmlns:a16="http://schemas.microsoft.com/office/drawing/2014/main" val="1344401019"/>
                    </a:ext>
                  </a:extLst>
                </a:gridCol>
                <a:gridCol w="1100132">
                  <a:extLst>
                    <a:ext uri="{9D8B030D-6E8A-4147-A177-3AD203B41FA5}">
                      <a16:colId xmlns:a16="http://schemas.microsoft.com/office/drawing/2014/main" val="2639495334"/>
                    </a:ext>
                  </a:extLst>
                </a:gridCol>
                <a:gridCol w="1100132">
                  <a:extLst>
                    <a:ext uri="{9D8B030D-6E8A-4147-A177-3AD203B41FA5}">
                      <a16:colId xmlns:a16="http://schemas.microsoft.com/office/drawing/2014/main" val="3339877374"/>
                    </a:ext>
                  </a:extLst>
                </a:gridCol>
                <a:gridCol w="1100132">
                  <a:extLst>
                    <a:ext uri="{9D8B030D-6E8A-4147-A177-3AD203B41FA5}">
                      <a16:colId xmlns:a16="http://schemas.microsoft.com/office/drawing/2014/main" val="804224484"/>
                    </a:ext>
                  </a:extLst>
                </a:gridCol>
                <a:gridCol w="1100132">
                  <a:extLst>
                    <a:ext uri="{9D8B030D-6E8A-4147-A177-3AD203B41FA5}">
                      <a16:colId xmlns:a16="http://schemas.microsoft.com/office/drawing/2014/main" val="303962738"/>
                    </a:ext>
                  </a:extLst>
                </a:gridCol>
                <a:gridCol w="1100132">
                  <a:extLst>
                    <a:ext uri="{9D8B030D-6E8A-4147-A177-3AD203B41FA5}">
                      <a16:colId xmlns:a16="http://schemas.microsoft.com/office/drawing/2014/main" val="1012563374"/>
                    </a:ext>
                  </a:extLst>
                </a:gridCol>
              </a:tblGrid>
              <a:tr h="370840">
                <a:tc>
                  <a:txBody>
                    <a:bodyPr/>
                    <a:lstStyle/>
                    <a:p>
                      <a:pPr algn="ctr" fontAlgn="ctr">
                        <a:buNone/>
                      </a:pPr>
                      <a:r>
                        <a:rPr lang="en-GB" sz="1100" b="0" i="0" u="none" strike="noStrike">
                          <a:solidFill>
                            <a:srgbClr val="000000"/>
                          </a:solidFill>
                          <a:effectLst/>
                          <a:latin typeface="+mn-lt"/>
                        </a:rPr>
                        <a:t>ADAURA</a:t>
                      </a:r>
                    </a:p>
                  </a:txBody>
                  <a:tcPr marL="9525" marR="9525" marT="9525" marB="0" anchor="ctr"/>
                </a:tc>
                <a:tc>
                  <a:txBody>
                    <a:bodyPr/>
                    <a:lstStyle/>
                    <a:p>
                      <a:pPr algn="ctr" fontAlgn="ctr">
                        <a:buNone/>
                      </a:pPr>
                      <a:r>
                        <a:rPr lang="en-GB" sz="1100" b="0" i="0" u="none" strike="noStrike">
                          <a:solidFill>
                            <a:srgbClr val="000000"/>
                          </a:solidFill>
                          <a:effectLst/>
                          <a:latin typeface="+mn-lt"/>
                        </a:rPr>
                        <a:t>CEPHEUS</a:t>
                      </a:r>
                    </a:p>
                  </a:txBody>
                  <a:tcPr marL="9525" marR="9525" marT="9525" marB="0" anchor="ctr"/>
                </a:tc>
                <a:tc>
                  <a:txBody>
                    <a:bodyPr/>
                    <a:lstStyle/>
                    <a:p>
                      <a:pPr algn="ctr" fontAlgn="ctr">
                        <a:buNone/>
                      </a:pPr>
                      <a:r>
                        <a:rPr lang="en-GB" sz="1100" b="0" i="0" u="none" strike="noStrike">
                          <a:solidFill>
                            <a:srgbClr val="000000"/>
                          </a:solidFill>
                          <a:effectLst/>
                          <a:latin typeface="+mn-lt"/>
                        </a:rPr>
                        <a:t>ENDEAVOR</a:t>
                      </a:r>
                    </a:p>
                  </a:txBody>
                  <a:tcPr marL="9525" marR="9525" marT="9525" marB="0" anchor="ctr"/>
                </a:tc>
                <a:tc>
                  <a:txBody>
                    <a:bodyPr/>
                    <a:lstStyle/>
                    <a:p>
                      <a:pPr algn="ctr" fontAlgn="ctr">
                        <a:buNone/>
                      </a:pPr>
                      <a:r>
                        <a:rPr lang="en-GB" sz="1100" b="0" i="0" u="none" strike="noStrike">
                          <a:solidFill>
                            <a:srgbClr val="000000"/>
                          </a:solidFill>
                          <a:effectLst/>
                          <a:latin typeface="+mn-lt"/>
                        </a:rPr>
                        <a:t>IMpower132</a:t>
                      </a:r>
                    </a:p>
                  </a:txBody>
                  <a:tcPr marL="9525" marR="9525" marT="9525" marB="0" anchor="ctr"/>
                </a:tc>
                <a:tc>
                  <a:txBody>
                    <a:bodyPr/>
                    <a:lstStyle/>
                    <a:p>
                      <a:pPr algn="ctr" fontAlgn="ctr">
                        <a:buNone/>
                      </a:pPr>
                      <a:r>
                        <a:rPr lang="en-GB" sz="1100" b="0" i="0" u="none" strike="noStrike">
                          <a:solidFill>
                            <a:srgbClr val="000000"/>
                          </a:solidFill>
                          <a:effectLst/>
                          <a:latin typeface="+mn-lt"/>
                        </a:rPr>
                        <a:t>KEYNOTE-048</a:t>
                      </a:r>
                    </a:p>
                  </a:txBody>
                  <a:tcPr marL="9525" marR="9525" marT="9525" marB="0" anchor="ctr"/>
                </a:tc>
                <a:tc>
                  <a:txBody>
                    <a:bodyPr/>
                    <a:lstStyle/>
                    <a:p>
                      <a:pPr algn="ctr" fontAlgn="ctr">
                        <a:buNone/>
                      </a:pPr>
                      <a:r>
                        <a:rPr lang="en-GB" sz="1100" b="0" i="0" u="none" strike="noStrike">
                          <a:solidFill>
                            <a:srgbClr val="000000"/>
                          </a:solidFill>
                          <a:effectLst/>
                          <a:latin typeface="+mn-lt"/>
                        </a:rPr>
                        <a:t>KEYNOTE-355</a:t>
                      </a:r>
                    </a:p>
                  </a:txBody>
                  <a:tcPr marL="9525" marR="9525" marT="9525" marB="0" anchor="ctr"/>
                </a:tc>
                <a:tc>
                  <a:txBody>
                    <a:bodyPr/>
                    <a:lstStyle/>
                    <a:p>
                      <a:pPr algn="ctr" fontAlgn="ctr">
                        <a:buNone/>
                      </a:pPr>
                      <a:r>
                        <a:rPr lang="en-GB" sz="1100" b="0" i="0" u="none" strike="noStrike">
                          <a:solidFill>
                            <a:srgbClr val="000000"/>
                          </a:solidFill>
                          <a:effectLst/>
                          <a:latin typeface="+mn-lt"/>
                        </a:rPr>
                        <a:t>KEYNOTE-598</a:t>
                      </a:r>
                    </a:p>
                  </a:txBody>
                  <a:tcPr marL="9525" marR="9525" marT="9525" marB="0" anchor="ctr"/>
                </a:tc>
                <a:tc>
                  <a:txBody>
                    <a:bodyPr/>
                    <a:lstStyle/>
                    <a:p>
                      <a:pPr algn="ctr" fontAlgn="ctr">
                        <a:buNone/>
                      </a:pPr>
                      <a:r>
                        <a:rPr lang="en-GB" sz="1100" b="0" i="0" u="none" strike="noStrike">
                          <a:solidFill>
                            <a:srgbClr val="000000"/>
                          </a:solidFill>
                          <a:effectLst/>
                          <a:latin typeface="+mn-lt"/>
                        </a:rPr>
                        <a:t>KEYNOTE-689</a:t>
                      </a:r>
                    </a:p>
                  </a:txBody>
                  <a:tcPr marL="9525" marR="9525" marT="9525" marB="0" anchor="ctr"/>
                </a:tc>
                <a:tc>
                  <a:txBody>
                    <a:bodyPr/>
                    <a:lstStyle/>
                    <a:p>
                      <a:pPr algn="ctr" fontAlgn="ctr">
                        <a:buNone/>
                      </a:pPr>
                      <a:r>
                        <a:rPr lang="en-GB" sz="1100" b="0" i="0" u="none" strike="noStrike">
                          <a:solidFill>
                            <a:srgbClr val="000000"/>
                          </a:solidFill>
                          <a:effectLst/>
                          <a:latin typeface="+mn-lt"/>
                        </a:rPr>
                        <a:t>PERSEUS</a:t>
                      </a:r>
                    </a:p>
                  </a:txBody>
                  <a:tcPr marL="9525" marR="9525" marT="9525" marB="0" anchor="ctr"/>
                </a:tc>
                <a:extLst>
                  <a:ext uri="{0D108BD9-81ED-4DB2-BD59-A6C34878D82A}">
                    <a16:rowId xmlns:a16="http://schemas.microsoft.com/office/drawing/2014/main" val="2467746510"/>
                  </a:ext>
                </a:extLst>
              </a:tr>
              <a:tr h="370840">
                <a:tc>
                  <a:txBody>
                    <a:bodyPr/>
                    <a:lstStyle/>
                    <a:p>
                      <a:pPr algn="ctr" fontAlgn="ctr">
                        <a:buNone/>
                      </a:pPr>
                      <a:r>
                        <a:rPr lang="en-GB" sz="1100" b="0" i="0" u="none" strike="noStrike">
                          <a:solidFill>
                            <a:srgbClr val="000000"/>
                          </a:solidFill>
                          <a:effectLst/>
                          <a:latin typeface="+mn-lt"/>
                        </a:rPr>
                        <a:t>ANDROMEDA</a:t>
                      </a:r>
                    </a:p>
                  </a:txBody>
                  <a:tcPr marL="9525" marR="9525" marT="9525" marB="0" anchor="ctr"/>
                </a:tc>
                <a:tc>
                  <a:txBody>
                    <a:bodyPr/>
                    <a:lstStyle/>
                    <a:p>
                      <a:pPr algn="ctr" fontAlgn="ctr">
                        <a:buNone/>
                      </a:pPr>
                      <a:r>
                        <a:rPr lang="en-GB" sz="1100" b="0" i="0" u="none" strike="noStrike">
                          <a:solidFill>
                            <a:srgbClr val="000000"/>
                          </a:solidFill>
                          <a:effectLst/>
                          <a:latin typeface="+mn-lt"/>
                        </a:rPr>
                        <a:t>CHANGE AFIB</a:t>
                      </a:r>
                    </a:p>
                  </a:txBody>
                  <a:tcPr marL="9525" marR="9525" marT="9525" marB="0" anchor="ctr"/>
                </a:tc>
                <a:tc>
                  <a:txBody>
                    <a:bodyPr/>
                    <a:lstStyle/>
                    <a:p>
                      <a:pPr algn="ctr" fontAlgn="ctr">
                        <a:buNone/>
                      </a:pPr>
                      <a:r>
                        <a:rPr lang="en-GB" sz="1100" b="0" i="0" u="none" strike="noStrike">
                          <a:solidFill>
                            <a:srgbClr val="000000"/>
                          </a:solidFill>
                          <a:effectLst/>
                          <a:latin typeface="+mn-lt"/>
                        </a:rPr>
                        <a:t>ESSENCE</a:t>
                      </a:r>
                    </a:p>
                  </a:txBody>
                  <a:tcPr marL="9525" marR="9525" marT="9525" marB="0" anchor="ctr"/>
                </a:tc>
                <a:tc>
                  <a:txBody>
                    <a:bodyPr/>
                    <a:lstStyle/>
                    <a:p>
                      <a:pPr algn="ctr" fontAlgn="ctr">
                        <a:buNone/>
                      </a:pPr>
                      <a:r>
                        <a:rPr lang="en-GB" sz="1100" b="0" i="0" u="none" strike="noStrike">
                          <a:solidFill>
                            <a:srgbClr val="000000"/>
                          </a:solidFill>
                          <a:effectLst/>
                          <a:latin typeface="+mn-lt"/>
                        </a:rPr>
                        <a:t>IMpower133</a:t>
                      </a:r>
                    </a:p>
                  </a:txBody>
                  <a:tcPr marL="9525" marR="9525" marT="9525" marB="0" anchor="ctr"/>
                </a:tc>
                <a:tc>
                  <a:txBody>
                    <a:bodyPr/>
                    <a:lstStyle/>
                    <a:p>
                      <a:pPr algn="ctr" fontAlgn="ctr">
                        <a:buNone/>
                      </a:pPr>
                      <a:r>
                        <a:rPr lang="en-GB" sz="1100" b="0" i="0" u="none" strike="noStrike">
                          <a:solidFill>
                            <a:srgbClr val="000000"/>
                          </a:solidFill>
                          <a:effectLst/>
                          <a:latin typeface="+mn-lt"/>
                        </a:rPr>
                        <a:t>KEYNOTE-091</a:t>
                      </a:r>
                    </a:p>
                  </a:txBody>
                  <a:tcPr marL="9525" marR="9525" marT="9525" marB="0" anchor="ctr"/>
                </a:tc>
                <a:tc>
                  <a:txBody>
                    <a:bodyPr/>
                    <a:lstStyle/>
                    <a:p>
                      <a:pPr algn="ctr" fontAlgn="ctr">
                        <a:buNone/>
                      </a:pPr>
                      <a:r>
                        <a:rPr lang="en-GB" sz="1100" b="0" i="0" u="none" strike="noStrike">
                          <a:solidFill>
                            <a:srgbClr val="000000"/>
                          </a:solidFill>
                          <a:effectLst/>
                          <a:latin typeface="+mn-lt"/>
                        </a:rPr>
                        <a:t>KEYNOTE-361</a:t>
                      </a:r>
                    </a:p>
                  </a:txBody>
                  <a:tcPr marL="9525" marR="9525" marT="9525" marB="0" anchor="ctr"/>
                </a:tc>
                <a:tc>
                  <a:txBody>
                    <a:bodyPr/>
                    <a:lstStyle/>
                    <a:p>
                      <a:pPr algn="ctr" fontAlgn="ctr">
                        <a:buNone/>
                      </a:pPr>
                      <a:r>
                        <a:rPr lang="en-GB" sz="1100" b="0" i="0" u="none" strike="noStrike">
                          <a:solidFill>
                            <a:srgbClr val="000000"/>
                          </a:solidFill>
                          <a:effectLst/>
                          <a:latin typeface="+mn-lt"/>
                        </a:rPr>
                        <a:t>KEYNOTE-604</a:t>
                      </a:r>
                    </a:p>
                  </a:txBody>
                  <a:tcPr marL="9525" marR="9525" marT="9525" marB="0" anchor="ctr"/>
                </a:tc>
                <a:tc>
                  <a:txBody>
                    <a:bodyPr/>
                    <a:lstStyle/>
                    <a:p>
                      <a:pPr algn="ctr" fontAlgn="ctr">
                        <a:buNone/>
                      </a:pPr>
                      <a:r>
                        <a:rPr lang="en-GB" sz="1100" b="0" i="0" u="none" strike="noStrike">
                          <a:solidFill>
                            <a:srgbClr val="000000"/>
                          </a:solidFill>
                          <a:effectLst/>
                          <a:latin typeface="+mn-lt"/>
                        </a:rPr>
                        <a:t>KEYNOTE-716</a:t>
                      </a:r>
                    </a:p>
                  </a:txBody>
                  <a:tcPr marL="9525" marR="9525" marT="9525" marB="0" anchor="ctr"/>
                </a:tc>
                <a:tc>
                  <a:txBody>
                    <a:bodyPr/>
                    <a:lstStyle/>
                    <a:p>
                      <a:pPr algn="ctr" fontAlgn="ctr">
                        <a:buNone/>
                      </a:pPr>
                      <a:r>
                        <a:rPr lang="en-GB" sz="1100" b="0" i="0" u="none" strike="noStrike">
                          <a:solidFill>
                            <a:srgbClr val="000000"/>
                          </a:solidFill>
                          <a:effectLst/>
                          <a:latin typeface="+mn-lt"/>
                        </a:rPr>
                        <a:t>PROpel</a:t>
                      </a:r>
                    </a:p>
                  </a:txBody>
                  <a:tcPr marL="9525" marR="9525" marT="9525" marB="0" anchor="ctr"/>
                </a:tc>
                <a:extLst>
                  <a:ext uri="{0D108BD9-81ED-4DB2-BD59-A6C34878D82A}">
                    <a16:rowId xmlns:a16="http://schemas.microsoft.com/office/drawing/2014/main" val="2409513384"/>
                  </a:ext>
                </a:extLst>
              </a:tr>
              <a:tr h="370840">
                <a:tc>
                  <a:txBody>
                    <a:bodyPr/>
                    <a:lstStyle/>
                    <a:p>
                      <a:pPr algn="ctr" fontAlgn="ctr">
                        <a:buNone/>
                      </a:pPr>
                      <a:r>
                        <a:rPr lang="en-GB" sz="1100" b="0" i="0" u="none" strike="noStrike">
                          <a:solidFill>
                            <a:srgbClr val="000000"/>
                          </a:solidFill>
                          <a:effectLst/>
                          <a:latin typeface="+mn-lt"/>
                        </a:rPr>
                        <a:t>ANNOUNCE</a:t>
                      </a:r>
                    </a:p>
                  </a:txBody>
                  <a:tcPr marL="9525" marR="9525" marT="9525" marB="0" anchor="ctr"/>
                </a:tc>
                <a:tc>
                  <a:txBody>
                    <a:bodyPr/>
                    <a:lstStyle/>
                    <a:p>
                      <a:pPr algn="ctr" fontAlgn="ctr">
                        <a:buNone/>
                      </a:pPr>
                      <a:r>
                        <a:rPr lang="en-GB" sz="1100" b="0" i="0" u="none" strike="noStrike">
                          <a:solidFill>
                            <a:srgbClr val="000000"/>
                          </a:solidFill>
                          <a:effectLst/>
                          <a:latin typeface="+mn-lt"/>
                        </a:rPr>
                        <a:t>CLARION</a:t>
                      </a:r>
                    </a:p>
                  </a:txBody>
                  <a:tcPr marL="9525" marR="9525" marT="9525" marB="0" anchor="ctr"/>
                </a:tc>
                <a:tc>
                  <a:txBody>
                    <a:bodyPr/>
                    <a:lstStyle/>
                    <a:p>
                      <a:pPr algn="ctr" fontAlgn="ctr">
                        <a:buNone/>
                      </a:pPr>
                      <a:r>
                        <a:rPr lang="en-GB" sz="1100" b="0" i="0" u="none" strike="noStrike">
                          <a:solidFill>
                            <a:srgbClr val="000000"/>
                          </a:solidFill>
                          <a:effectLst/>
                          <a:latin typeface="+mn-lt"/>
                        </a:rPr>
                        <a:t>EVOKE-01</a:t>
                      </a:r>
                    </a:p>
                  </a:txBody>
                  <a:tcPr marL="9525" marR="9525" marT="9525" marB="0" anchor="ctr"/>
                </a:tc>
                <a:tc>
                  <a:txBody>
                    <a:bodyPr/>
                    <a:lstStyle/>
                    <a:p>
                      <a:pPr algn="ctr" fontAlgn="ctr">
                        <a:buNone/>
                      </a:pPr>
                      <a:r>
                        <a:rPr lang="en-GB" sz="1100" b="0" i="0" u="none" strike="noStrike">
                          <a:solidFill>
                            <a:srgbClr val="000000"/>
                          </a:solidFill>
                          <a:effectLst/>
                          <a:latin typeface="+mn-lt"/>
                        </a:rPr>
                        <a:t>IND227</a:t>
                      </a:r>
                    </a:p>
                  </a:txBody>
                  <a:tcPr marL="9525" marR="9525" marT="9525" marB="0" anchor="ctr"/>
                </a:tc>
                <a:tc>
                  <a:txBody>
                    <a:bodyPr/>
                    <a:lstStyle/>
                    <a:p>
                      <a:pPr algn="ctr" fontAlgn="ctr">
                        <a:buNone/>
                      </a:pPr>
                      <a:r>
                        <a:rPr lang="en-GB" sz="1100" b="0" i="0" u="none" strike="noStrike">
                          <a:solidFill>
                            <a:srgbClr val="000000"/>
                          </a:solidFill>
                          <a:effectLst/>
                          <a:latin typeface="+mn-lt"/>
                        </a:rPr>
                        <a:t>KEYNOTE-183</a:t>
                      </a:r>
                    </a:p>
                  </a:txBody>
                  <a:tcPr marL="9525" marR="9525" marT="9525" marB="0" anchor="ctr"/>
                </a:tc>
                <a:tc>
                  <a:txBody>
                    <a:bodyPr/>
                    <a:lstStyle/>
                    <a:p>
                      <a:pPr algn="ctr" fontAlgn="ctr">
                        <a:buNone/>
                      </a:pPr>
                      <a:r>
                        <a:rPr lang="en-GB" sz="1100" b="0" i="0" u="none" strike="noStrike">
                          <a:solidFill>
                            <a:srgbClr val="000000"/>
                          </a:solidFill>
                          <a:effectLst/>
                          <a:latin typeface="+mn-lt"/>
                        </a:rPr>
                        <a:t>KEYNOTE-394</a:t>
                      </a:r>
                    </a:p>
                  </a:txBody>
                  <a:tcPr marL="9525" marR="9525" marT="9525" marB="0" anchor="ctr"/>
                </a:tc>
                <a:tc>
                  <a:txBody>
                    <a:bodyPr/>
                    <a:lstStyle/>
                    <a:p>
                      <a:pPr algn="ctr" fontAlgn="ctr">
                        <a:buNone/>
                      </a:pPr>
                      <a:r>
                        <a:rPr lang="en-GB" sz="1100" b="0" i="0" u="none" strike="noStrike">
                          <a:solidFill>
                            <a:srgbClr val="000000"/>
                          </a:solidFill>
                          <a:effectLst/>
                          <a:latin typeface="+mn-lt"/>
                        </a:rPr>
                        <a:t>KEYNOTE-641</a:t>
                      </a:r>
                    </a:p>
                  </a:txBody>
                  <a:tcPr marL="9525" marR="9525" marT="9525" marB="0" anchor="ctr"/>
                </a:tc>
                <a:tc>
                  <a:txBody>
                    <a:bodyPr/>
                    <a:lstStyle/>
                    <a:p>
                      <a:pPr algn="ctr" fontAlgn="ctr">
                        <a:buNone/>
                      </a:pPr>
                      <a:r>
                        <a:rPr lang="en-GB" sz="1100" b="0" i="0" u="none" strike="noStrike">
                          <a:solidFill>
                            <a:srgbClr val="000000"/>
                          </a:solidFill>
                          <a:effectLst/>
                          <a:latin typeface="+mn-lt"/>
                        </a:rPr>
                        <a:t>KEYNOTE-826</a:t>
                      </a:r>
                    </a:p>
                  </a:txBody>
                  <a:tcPr marL="9525" marR="9525" marT="9525" marB="0" anchor="ctr"/>
                </a:tc>
                <a:tc>
                  <a:txBody>
                    <a:bodyPr/>
                    <a:lstStyle/>
                    <a:p>
                      <a:pPr algn="ctr" fontAlgn="ctr">
                        <a:buNone/>
                      </a:pPr>
                      <a:r>
                        <a:rPr lang="en-GB" sz="1100" b="0" i="0" u="none" strike="noStrike">
                          <a:solidFill>
                            <a:srgbClr val="000000"/>
                          </a:solidFill>
                          <a:effectLst/>
                          <a:latin typeface="+mn-lt"/>
                        </a:rPr>
                        <a:t>TROPiCS-02</a:t>
                      </a:r>
                    </a:p>
                  </a:txBody>
                  <a:tcPr marL="9525" marR="9525" marT="9525" marB="0" anchor="ctr"/>
                </a:tc>
                <a:extLst>
                  <a:ext uri="{0D108BD9-81ED-4DB2-BD59-A6C34878D82A}">
                    <a16:rowId xmlns:a16="http://schemas.microsoft.com/office/drawing/2014/main" val="4107860824"/>
                  </a:ext>
                </a:extLst>
              </a:tr>
              <a:tr h="370840">
                <a:tc>
                  <a:txBody>
                    <a:bodyPr/>
                    <a:lstStyle/>
                    <a:p>
                      <a:pPr algn="ctr" fontAlgn="ctr">
                        <a:buNone/>
                      </a:pPr>
                      <a:r>
                        <a:rPr lang="en-GB" sz="1100" b="0" i="0" u="none" strike="noStrike">
                          <a:solidFill>
                            <a:srgbClr val="000000"/>
                          </a:solidFill>
                          <a:effectLst/>
                          <a:latin typeface="+mn-lt"/>
                        </a:rPr>
                        <a:t>AtTEnd</a:t>
                      </a:r>
                    </a:p>
                  </a:txBody>
                  <a:tcPr marL="9525" marR="9525" marT="9525" marB="0" anchor="ctr"/>
                </a:tc>
                <a:tc>
                  <a:txBody>
                    <a:bodyPr/>
                    <a:lstStyle/>
                    <a:p>
                      <a:pPr algn="ctr" fontAlgn="ctr">
                        <a:buNone/>
                      </a:pPr>
                      <a:r>
                        <a:rPr lang="en-GB" sz="1100" b="0" i="0" u="none" strike="noStrike">
                          <a:solidFill>
                            <a:srgbClr val="000000"/>
                          </a:solidFill>
                          <a:effectLst/>
                          <a:latin typeface="+mn-lt"/>
                        </a:rPr>
                        <a:t>CLEAR</a:t>
                      </a:r>
                    </a:p>
                  </a:txBody>
                  <a:tcPr marL="9525" marR="9525" marT="9525" marB="0" anchor="ctr"/>
                </a:tc>
                <a:tc>
                  <a:txBody>
                    <a:bodyPr/>
                    <a:lstStyle/>
                    <a:p>
                      <a:pPr algn="ctr" fontAlgn="ctr">
                        <a:buNone/>
                      </a:pPr>
                      <a:r>
                        <a:rPr lang="en-GB" sz="1100" b="0" i="0" u="none" strike="noStrike">
                          <a:solidFill>
                            <a:srgbClr val="000000"/>
                          </a:solidFill>
                          <a:effectLst/>
                          <a:latin typeface="+mn-lt"/>
                        </a:rPr>
                        <a:t>HER2CLIMB</a:t>
                      </a:r>
                    </a:p>
                  </a:txBody>
                  <a:tcPr marL="9525" marR="9525" marT="9525" marB="0" anchor="ctr"/>
                </a:tc>
                <a:tc>
                  <a:txBody>
                    <a:bodyPr/>
                    <a:lstStyle/>
                    <a:p>
                      <a:pPr algn="ctr" fontAlgn="ctr">
                        <a:buNone/>
                      </a:pPr>
                      <a:r>
                        <a:rPr lang="en-GB" sz="1100" b="0" i="0" u="none" strike="noStrike">
                          <a:solidFill>
                            <a:srgbClr val="4D4D4D"/>
                          </a:solidFill>
                          <a:effectLst/>
                          <a:latin typeface="+mn-lt"/>
                        </a:rPr>
                        <a:t>innovaTV 301</a:t>
                      </a:r>
                    </a:p>
                  </a:txBody>
                  <a:tcPr marL="9525" marR="9525" marT="9525" marB="0" anchor="ctr"/>
                </a:tc>
                <a:tc>
                  <a:txBody>
                    <a:bodyPr/>
                    <a:lstStyle/>
                    <a:p>
                      <a:pPr algn="ctr" fontAlgn="ctr">
                        <a:buNone/>
                      </a:pPr>
                      <a:r>
                        <a:rPr lang="en-GB" sz="1100" b="0" i="0" u="none" strike="noStrike">
                          <a:solidFill>
                            <a:srgbClr val="000000"/>
                          </a:solidFill>
                          <a:effectLst/>
                          <a:latin typeface="+mn-lt"/>
                        </a:rPr>
                        <a:t>KEYNOTE-204</a:t>
                      </a:r>
                    </a:p>
                  </a:txBody>
                  <a:tcPr marL="9525" marR="9525" marT="9525" marB="0" anchor="ctr"/>
                </a:tc>
                <a:tc>
                  <a:txBody>
                    <a:bodyPr/>
                    <a:lstStyle/>
                    <a:p>
                      <a:pPr algn="ctr" fontAlgn="ctr">
                        <a:buNone/>
                      </a:pPr>
                      <a:r>
                        <a:rPr lang="en-GB" sz="1100" b="0" i="0" u="none" strike="noStrike">
                          <a:solidFill>
                            <a:srgbClr val="000000"/>
                          </a:solidFill>
                          <a:effectLst/>
                          <a:latin typeface="+mn-lt"/>
                        </a:rPr>
                        <a:t>KEYNOTE-522</a:t>
                      </a:r>
                    </a:p>
                  </a:txBody>
                  <a:tcPr marL="9525" marR="9525" marT="9525" marB="0" anchor="ctr"/>
                </a:tc>
                <a:tc>
                  <a:txBody>
                    <a:bodyPr/>
                    <a:lstStyle/>
                    <a:p>
                      <a:pPr algn="ctr" fontAlgn="ctr">
                        <a:buNone/>
                      </a:pPr>
                      <a:r>
                        <a:rPr lang="en-GB" sz="1100" b="0" i="0" u="none" strike="noStrike">
                          <a:solidFill>
                            <a:srgbClr val="000000"/>
                          </a:solidFill>
                          <a:effectLst/>
                          <a:latin typeface="+mn-lt"/>
                        </a:rPr>
                        <a:t>KEYNOTE-671</a:t>
                      </a:r>
                    </a:p>
                  </a:txBody>
                  <a:tcPr marL="9525" marR="9525" marT="9525" marB="0" anchor="ctr"/>
                </a:tc>
                <a:tc>
                  <a:txBody>
                    <a:bodyPr/>
                    <a:lstStyle/>
                    <a:p>
                      <a:pPr algn="ctr" fontAlgn="ctr">
                        <a:buNone/>
                      </a:pPr>
                      <a:r>
                        <a:rPr lang="en-GB" sz="1100" b="0" i="0" u="none" strike="noStrike">
                          <a:solidFill>
                            <a:srgbClr val="000000"/>
                          </a:solidFill>
                          <a:effectLst/>
                          <a:latin typeface="+mn-lt"/>
                        </a:rPr>
                        <a:t>KEYNOTE-A18</a:t>
                      </a:r>
                    </a:p>
                  </a:txBody>
                  <a:tcPr marL="9525" marR="9525" marT="9525" marB="0" anchor="ctr"/>
                </a:tc>
                <a:tc>
                  <a:txBody>
                    <a:bodyPr/>
                    <a:lstStyle/>
                    <a:p>
                      <a:pPr algn="ctr" fontAlgn="ctr">
                        <a:buNone/>
                      </a:pPr>
                      <a:r>
                        <a:rPr lang="en-GB" sz="1100" b="0" i="0" u="none" strike="noStrike">
                          <a:solidFill>
                            <a:srgbClr val="000000"/>
                          </a:solidFill>
                          <a:effectLst/>
                          <a:latin typeface="+mn-lt"/>
                        </a:rPr>
                        <a:t>VERTIS CV</a:t>
                      </a:r>
                    </a:p>
                  </a:txBody>
                  <a:tcPr marL="9525" marR="9525" marT="9525" marB="0" anchor="ctr"/>
                </a:tc>
                <a:extLst>
                  <a:ext uri="{0D108BD9-81ED-4DB2-BD59-A6C34878D82A}">
                    <a16:rowId xmlns:a16="http://schemas.microsoft.com/office/drawing/2014/main" val="1299958316"/>
                  </a:ext>
                </a:extLst>
              </a:tr>
              <a:tr h="370840">
                <a:tc>
                  <a:txBody>
                    <a:bodyPr/>
                    <a:lstStyle/>
                    <a:p>
                      <a:pPr algn="ctr" fontAlgn="ctr">
                        <a:buNone/>
                      </a:pPr>
                      <a:r>
                        <a:rPr lang="en-GB" sz="1100" b="0" i="0" u="none" strike="noStrike">
                          <a:solidFill>
                            <a:srgbClr val="000000"/>
                          </a:solidFill>
                          <a:effectLst/>
                          <a:latin typeface="+mn-lt"/>
                        </a:rPr>
                        <a:t>ATTRACTION-4</a:t>
                      </a:r>
                    </a:p>
                  </a:txBody>
                  <a:tcPr marL="9525" marR="9525" marT="9525" marB="0" anchor="ctr"/>
                </a:tc>
                <a:tc>
                  <a:txBody>
                    <a:bodyPr/>
                    <a:lstStyle/>
                    <a:p>
                      <a:pPr algn="ctr" fontAlgn="ctr">
                        <a:buNone/>
                      </a:pPr>
                      <a:r>
                        <a:rPr lang="en-GB" sz="1100" b="0" i="0" u="none" strike="noStrike">
                          <a:solidFill>
                            <a:srgbClr val="000000"/>
                          </a:solidFill>
                          <a:effectLst/>
                          <a:latin typeface="+mn-lt"/>
                        </a:rPr>
                        <a:t>EMBER-3</a:t>
                      </a:r>
                    </a:p>
                  </a:txBody>
                  <a:tcPr marL="9525" marR="9525" marT="9525" marB="0" anchor="ctr"/>
                </a:tc>
                <a:tc>
                  <a:txBody>
                    <a:bodyPr/>
                    <a:lstStyle/>
                    <a:p>
                      <a:pPr algn="ctr" fontAlgn="ctr">
                        <a:buNone/>
                      </a:pPr>
                      <a:r>
                        <a:rPr lang="en-GB" sz="1100" b="0" i="0" u="none" strike="noStrike">
                          <a:solidFill>
                            <a:srgbClr val="000000"/>
                          </a:solidFill>
                          <a:effectLst/>
                          <a:latin typeface="+mn-lt"/>
                        </a:rPr>
                        <a:t>IMforte</a:t>
                      </a:r>
                    </a:p>
                  </a:txBody>
                  <a:tcPr marL="9525" marR="9525" marT="9525" marB="0" anchor="ctr"/>
                </a:tc>
                <a:tc>
                  <a:txBody>
                    <a:bodyPr/>
                    <a:lstStyle/>
                    <a:p>
                      <a:pPr algn="ctr" fontAlgn="ctr">
                        <a:buNone/>
                      </a:pPr>
                      <a:r>
                        <a:rPr lang="en-GB" sz="1100" b="0" i="0" u="none" strike="noStrike">
                          <a:solidFill>
                            <a:srgbClr val="000000"/>
                          </a:solidFill>
                          <a:effectLst/>
                          <a:latin typeface="+mn-lt"/>
                        </a:rPr>
                        <a:t>KEYLYNK-010</a:t>
                      </a:r>
                    </a:p>
                  </a:txBody>
                  <a:tcPr marL="9525" marR="9525" marT="9525" marB="0" anchor="ctr"/>
                </a:tc>
                <a:tc>
                  <a:txBody>
                    <a:bodyPr/>
                    <a:lstStyle/>
                    <a:p>
                      <a:pPr algn="ctr" fontAlgn="ctr">
                        <a:buNone/>
                      </a:pPr>
                      <a:r>
                        <a:rPr lang="en-GB" sz="1100" b="0" i="0" u="none" strike="noStrike">
                          <a:solidFill>
                            <a:srgbClr val="000000"/>
                          </a:solidFill>
                          <a:effectLst/>
                          <a:latin typeface="+mn-lt"/>
                        </a:rPr>
                        <a:t>KEYNOTE-240</a:t>
                      </a:r>
                    </a:p>
                  </a:txBody>
                  <a:tcPr marL="9525" marR="9525" marT="9525" marB="0" anchor="ctr"/>
                </a:tc>
                <a:tc>
                  <a:txBody>
                    <a:bodyPr/>
                    <a:lstStyle/>
                    <a:p>
                      <a:pPr algn="ctr" fontAlgn="ctr">
                        <a:buNone/>
                      </a:pPr>
                      <a:r>
                        <a:rPr lang="en-GB" sz="1100" b="0" i="0" u="none" strike="noStrike">
                          <a:solidFill>
                            <a:srgbClr val="000000"/>
                          </a:solidFill>
                          <a:effectLst/>
                          <a:latin typeface="+mn-lt"/>
                        </a:rPr>
                        <a:t>KEYNOTE-564</a:t>
                      </a:r>
                    </a:p>
                  </a:txBody>
                  <a:tcPr marL="9525" marR="9525" marT="9525" marB="0" anchor="ctr"/>
                </a:tc>
                <a:tc>
                  <a:txBody>
                    <a:bodyPr/>
                    <a:lstStyle/>
                    <a:p>
                      <a:pPr algn="ctr" fontAlgn="ctr">
                        <a:buNone/>
                      </a:pPr>
                      <a:r>
                        <a:rPr lang="en-GB" sz="1100" b="0" i="0" u="none" strike="noStrike">
                          <a:solidFill>
                            <a:srgbClr val="000000"/>
                          </a:solidFill>
                          <a:effectLst/>
                          <a:latin typeface="+mn-lt"/>
                        </a:rPr>
                        <a:t>KEYNOTE-671</a:t>
                      </a:r>
                    </a:p>
                  </a:txBody>
                  <a:tcPr marL="9525" marR="9525" marT="9525" marB="0" anchor="ctr"/>
                </a:tc>
                <a:tc>
                  <a:txBody>
                    <a:bodyPr/>
                    <a:lstStyle/>
                    <a:p>
                      <a:pPr algn="ctr" fontAlgn="ctr">
                        <a:buNone/>
                      </a:pPr>
                      <a:r>
                        <a:rPr lang="en-GB" sz="1100" b="0" i="0" u="none" strike="noStrike">
                          <a:solidFill>
                            <a:srgbClr val="000000"/>
                          </a:solidFill>
                          <a:effectLst/>
                          <a:latin typeface="+mn-lt"/>
                        </a:rPr>
                        <a:t>NRG-GY018</a:t>
                      </a:r>
                    </a:p>
                  </a:txBody>
                  <a:tcPr marL="9525" marR="9525" marT="9525" marB="0" anchor="ctr"/>
                </a:tc>
                <a:tc>
                  <a:txBody>
                    <a:bodyPr/>
                    <a:lstStyle/>
                    <a:p>
                      <a:pPr algn="ctr" fontAlgn="ctr">
                        <a:buNone/>
                      </a:pPr>
                      <a:r>
                        <a:rPr lang="en-GB" sz="1100" b="0" i="0" u="none" strike="noStrike">
                          <a:solidFill>
                            <a:srgbClr val="000000"/>
                          </a:solidFill>
                          <a:effectLst/>
                          <a:latin typeface="+mn-lt"/>
                        </a:rPr>
                        <a:t>VITALITY-HFpEF</a:t>
                      </a:r>
                    </a:p>
                  </a:txBody>
                  <a:tcPr marL="9525" marR="9525" marT="9525" marB="0" anchor="ctr"/>
                </a:tc>
                <a:extLst>
                  <a:ext uri="{0D108BD9-81ED-4DB2-BD59-A6C34878D82A}">
                    <a16:rowId xmlns:a16="http://schemas.microsoft.com/office/drawing/2014/main" val="3001700007"/>
                  </a:ext>
                </a:extLst>
              </a:tr>
            </a:tbl>
          </a:graphicData>
        </a:graphic>
      </p:graphicFrame>
    </p:spTree>
    <p:extLst>
      <p:ext uri="{BB962C8B-B14F-4D97-AF65-F5344CB8AC3E}">
        <p14:creationId xmlns:p14="http://schemas.microsoft.com/office/powerpoint/2010/main" val="38638368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85485-E564-FD7B-E5D5-B0F6534DB97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C2B4279-04CD-7E0A-DB19-46D4296F7423}"/>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7409EE18-0538-6A3F-1D03-87603923EACA}"/>
              </a:ext>
            </a:extLst>
          </p:cNvPr>
          <p:cNvSpPr>
            <a:spLocks noGrp="1"/>
          </p:cNvSpPr>
          <p:nvPr>
            <p:ph type="sldNum" sz="quarter" idx="12"/>
          </p:nvPr>
        </p:nvSpPr>
        <p:spPr/>
        <p:txBody>
          <a:bodyPr/>
          <a:lstStyle/>
          <a:p>
            <a:fld id="{AEC8D767-5246-2244-A4A3-B8AFB218393C}" type="slidenum">
              <a:rPr lang="en-US" smtClean="0"/>
              <a:t>117</a:t>
            </a:fld>
            <a:endParaRPr lang="en-US"/>
          </a:p>
        </p:txBody>
      </p:sp>
      <p:sp>
        <p:nvSpPr>
          <p:cNvPr id="2" name="Text Placeholder 11">
            <a:extLst>
              <a:ext uri="{FF2B5EF4-FFF2-40B4-BE49-F238E27FC236}">
                <a16:creationId xmlns:a16="http://schemas.microsoft.com/office/drawing/2014/main" id="{959010D2-2514-F6BB-2DF7-9CD06CCAD035}"/>
              </a:ext>
            </a:extLst>
          </p:cNvPr>
          <p:cNvSpPr>
            <a:spLocks noGrp="1"/>
          </p:cNvSpPr>
          <p:nvPr>
            <p:ph type="subTitle" idx="15"/>
          </p:nvPr>
        </p:nvSpPr>
        <p:spPr>
          <a:xfrm>
            <a:off x="288302" y="713620"/>
            <a:ext cx="11610515" cy="300533"/>
          </a:xfrm>
        </p:spPr>
        <p:txBody>
          <a:bodyPr/>
          <a:lstStyle/>
          <a:p>
            <a:pPr fontAlgn="auto">
              <a:spcAft>
                <a:spcPts val="0"/>
              </a:spcAft>
            </a:pPr>
            <a:r>
              <a:rPr lang="en-US"/>
              <a:t>Input: Stay in the input code block</a:t>
            </a:r>
          </a:p>
        </p:txBody>
      </p:sp>
      <p:pic>
        <p:nvPicPr>
          <p:cNvPr id="5" name="Picture 4">
            <a:extLst>
              <a:ext uri="{FF2B5EF4-FFF2-40B4-BE49-F238E27FC236}">
                <a16:creationId xmlns:a16="http://schemas.microsoft.com/office/drawing/2014/main" id="{366E87C0-5148-369C-2683-1E2FDE38F8E2}"/>
              </a:ext>
            </a:extLst>
          </p:cNvPr>
          <p:cNvPicPr>
            <a:picLocks noChangeAspect="1"/>
          </p:cNvPicPr>
          <p:nvPr/>
        </p:nvPicPr>
        <p:blipFill>
          <a:blip r:embed="rId2"/>
          <a:stretch>
            <a:fillRect/>
          </a:stretch>
        </p:blipFill>
        <p:spPr>
          <a:xfrm>
            <a:off x="2207359" y="2695422"/>
            <a:ext cx="7772400" cy="496865"/>
          </a:xfrm>
          <a:prstGeom prst="rect">
            <a:avLst/>
          </a:prstGeom>
        </p:spPr>
      </p:pic>
      <p:pic>
        <p:nvPicPr>
          <p:cNvPr id="8" name="Picture 7">
            <a:extLst>
              <a:ext uri="{FF2B5EF4-FFF2-40B4-BE49-F238E27FC236}">
                <a16:creationId xmlns:a16="http://schemas.microsoft.com/office/drawing/2014/main" id="{8A1CA575-81EE-7EDE-653B-84B4E564D87F}"/>
              </a:ext>
            </a:extLst>
          </p:cNvPr>
          <p:cNvPicPr>
            <a:picLocks noChangeAspect="1"/>
          </p:cNvPicPr>
          <p:nvPr/>
        </p:nvPicPr>
        <p:blipFill>
          <a:blip r:embed="rId3"/>
          <a:stretch>
            <a:fillRect/>
          </a:stretch>
        </p:blipFill>
        <p:spPr>
          <a:xfrm>
            <a:off x="2207359" y="4012615"/>
            <a:ext cx="7772400" cy="451607"/>
          </a:xfrm>
          <a:prstGeom prst="rect">
            <a:avLst/>
          </a:prstGeom>
        </p:spPr>
      </p:pic>
      <p:sp>
        <p:nvSpPr>
          <p:cNvPr id="9" name="Right Brace 8">
            <a:extLst>
              <a:ext uri="{FF2B5EF4-FFF2-40B4-BE49-F238E27FC236}">
                <a16:creationId xmlns:a16="http://schemas.microsoft.com/office/drawing/2014/main" id="{4AC55BDE-3163-FD1F-FED3-AEBEEB8CE969}"/>
              </a:ext>
            </a:extLst>
          </p:cNvPr>
          <p:cNvSpPr/>
          <p:nvPr/>
        </p:nvSpPr>
        <p:spPr>
          <a:xfrm flipH="1">
            <a:off x="1973941" y="3192287"/>
            <a:ext cx="159658" cy="820328"/>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346C7B4-BA5A-6E33-47A1-0DA15E66197B}"/>
              </a:ext>
            </a:extLst>
          </p:cNvPr>
          <p:cNvSpPr txBox="1"/>
          <p:nvPr/>
        </p:nvSpPr>
        <p:spPr>
          <a:xfrm>
            <a:off x="188684" y="3192287"/>
            <a:ext cx="1734457" cy="830997"/>
          </a:xfrm>
          <a:prstGeom prst="rect">
            <a:avLst/>
          </a:prstGeom>
          <a:noFill/>
        </p:spPr>
        <p:txBody>
          <a:bodyPr wrap="square" lIns="0" tIns="0" rIns="0" bIns="0" rtlCol="0">
            <a:spAutoFit/>
          </a:bodyPr>
          <a:lstStyle/>
          <a:p>
            <a:pPr algn="r"/>
            <a:r>
              <a:rPr lang="en-US" sz="1800" kern="1200">
                <a:solidFill>
                  <a:srgbClr val="FF0000"/>
                </a:solidFill>
                <a:latin typeface="+mn-lt"/>
                <a:ea typeface="+mn-ea"/>
                <a:cs typeface="+mn-cs"/>
              </a:rPr>
              <a:t>Should only ever need to modify code here</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1B536CD-555B-72E5-E5BD-B8250FF29BF1}"/>
                  </a:ext>
                </a:extLst>
              </p:cNvPr>
              <p:cNvSpPr txBox="1"/>
              <p:nvPr/>
            </p:nvSpPr>
            <p:spPr>
              <a:xfrm>
                <a:off x="5226330" y="3192287"/>
                <a:ext cx="1734457" cy="83099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1800" b="0" i="1" kern="1200" smtClean="0">
                          <a:solidFill>
                            <a:srgbClr val="FF0000"/>
                          </a:solidFill>
                          <a:latin typeface="Cambria Math" panose="02040503050406030204" pitchFamily="18" charset="0"/>
                          <a:ea typeface="+mn-ea"/>
                          <a:cs typeface="+mn-cs"/>
                        </a:rPr>
                        <m:t>⋮</m:t>
                      </m:r>
                    </m:oMath>
                  </m:oMathPara>
                </a14:m>
                <a:endParaRPr lang="en-US" sz="1800" kern="1200">
                  <a:solidFill>
                    <a:srgbClr val="FF0000"/>
                  </a:solidFill>
                  <a:latin typeface="+mn-lt"/>
                  <a:ea typeface="+mn-ea"/>
                  <a:cs typeface="+mn-cs"/>
                </a:endParaRPr>
              </a:p>
              <a:p>
                <a:pPr algn="ctr"/>
                <a14:m>
                  <m:oMathPara xmlns:m="http://schemas.openxmlformats.org/officeDocument/2006/math">
                    <m:oMathParaPr>
                      <m:jc m:val="centerGroup"/>
                    </m:oMathParaPr>
                    <m:oMath xmlns:m="http://schemas.openxmlformats.org/officeDocument/2006/math">
                      <m:r>
                        <a:rPr lang="en-GB" i="1">
                          <a:solidFill>
                            <a:srgbClr val="FF0000"/>
                          </a:solidFill>
                          <a:latin typeface="Cambria Math" panose="02040503050406030204" pitchFamily="18" charset="0"/>
                        </a:rPr>
                        <m:t>⋮</m:t>
                      </m:r>
                    </m:oMath>
                  </m:oMathPara>
                </a14:m>
                <a:endParaRPr lang="en-GB">
                  <a:solidFill>
                    <a:srgbClr val="FF0000"/>
                  </a:solidFill>
                  <a:latin typeface="+mn-lt"/>
                </a:endParaRPr>
              </a:p>
              <a:p>
                <a:pPr algn="ctr"/>
                <a14:m>
                  <m:oMathPara xmlns:m="http://schemas.openxmlformats.org/officeDocument/2006/math">
                    <m:oMathParaPr>
                      <m:jc m:val="centerGroup"/>
                    </m:oMathParaPr>
                    <m:oMath xmlns:m="http://schemas.openxmlformats.org/officeDocument/2006/math">
                      <m:r>
                        <a:rPr lang="en-GB" i="1">
                          <a:solidFill>
                            <a:srgbClr val="FF0000"/>
                          </a:solidFill>
                          <a:latin typeface="Cambria Math" panose="02040503050406030204" pitchFamily="18" charset="0"/>
                        </a:rPr>
                        <m:t>⋮</m:t>
                      </m:r>
                    </m:oMath>
                  </m:oMathPara>
                </a14:m>
                <a:endParaRPr lang="en-US" sz="1800" kern="1200">
                  <a:solidFill>
                    <a:srgbClr val="FF0000"/>
                  </a:solidFill>
                  <a:latin typeface="+mn-lt"/>
                  <a:ea typeface="+mn-ea"/>
                  <a:cs typeface="+mn-cs"/>
                </a:endParaRPr>
              </a:p>
            </p:txBody>
          </p:sp>
        </mc:Choice>
        <mc:Fallback>
          <p:sp>
            <p:nvSpPr>
              <p:cNvPr id="11" name="TextBox 10">
                <a:extLst>
                  <a:ext uri="{FF2B5EF4-FFF2-40B4-BE49-F238E27FC236}">
                    <a16:creationId xmlns:a16="http://schemas.microsoft.com/office/drawing/2014/main" id="{31B536CD-555B-72E5-E5BD-B8250FF29BF1}"/>
                  </a:ext>
                </a:extLst>
              </p:cNvPr>
              <p:cNvSpPr txBox="1">
                <a:spLocks noRot="1" noChangeAspect="1" noMove="1" noResize="1" noEditPoints="1" noAdjustHandles="1" noChangeArrowheads="1" noChangeShapeType="1" noTextEdit="1"/>
              </p:cNvSpPr>
              <p:nvPr/>
            </p:nvSpPr>
            <p:spPr>
              <a:xfrm>
                <a:off x="5226330" y="3192287"/>
                <a:ext cx="1734457" cy="830997"/>
              </a:xfrm>
              <a:prstGeom prst="rect">
                <a:avLst/>
              </a:prstGeom>
              <a:blipFill>
                <a:blip r:embed="rId4"/>
                <a:stretch>
                  <a:fillRect b="-1515"/>
                </a:stretch>
              </a:blipFill>
            </p:spPr>
            <p:txBody>
              <a:bodyPr/>
              <a:lstStyle/>
              <a:p>
                <a:r>
                  <a:rPr lang="en-US">
                    <a:noFill/>
                  </a:rPr>
                  <a:t> </a:t>
                </a:r>
              </a:p>
            </p:txBody>
          </p:sp>
        </mc:Fallback>
      </mc:AlternateContent>
    </p:spTree>
    <p:extLst>
      <p:ext uri="{BB962C8B-B14F-4D97-AF65-F5344CB8AC3E}">
        <p14:creationId xmlns:p14="http://schemas.microsoft.com/office/powerpoint/2010/main" val="30583111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7CA3A-975C-37C3-4535-7212C721B00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4DB8611-CFB8-EBA5-CA41-D29555E5693F}"/>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FD70183D-FC8C-31B0-F9BA-1061706478B1}"/>
              </a:ext>
            </a:extLst>
          </p:cNvPr>
          <p:cNvSpPr>
            <a:spLocks noGrp="1"/>
          </p:cNvSpPr>
          <p:nvPr>
            <p:ph type="sldNum" sz="quarter" idx="12"/>
          </p:nvPr>
        </p:nvSpPr>
        <p:spPr/>
        <p:txBody>
          <a:bodyPr/>
          <a:lstStyle/>
          <a:p>
            <a:fld id="{AEC8D767-5246-2244-A4A3-B8AFB218393C}" type="slidenum">
              <a:rPr lang="en-US" smtClean="0"/>
              <a:t>118</a:t>
            </a:fld>
            <a:endParaRPr lang="en-US"/>
          </a:p>
        </p:txBody>
      </p:sp>
      <p:sp>
        <p:nvSpPr>
          <p:cNvPr id="2" name="Text Placeholder 11">
            <a:extLst>
              <a:ext uri="{FF2B5EF4-FFF2-40B4-BE49-F238E27FC236}">
                <a16:creationId xmlns:a16="http://schemas.microsoft.com/office/drawing/2014/main" id="{DB25CB57-A47D-0279-ABD0-0ECBE6373578}"/>
              </a:ext>
            </a:extLst>
          </p:cNvPr>
          <p:cNvSpPr>
            <a:spLocks noGrp="1"/>
          </p:cNvSpPr>
          <p:nvPr>
            <p:ph type="subTitle" idx="15"/>
          </p:nvPr>
        </p:nvSpPr>
        <p:spPr>
          <a:xfrm>
            <a:off x="288302" y="713620"/>
            <a:ext cx="11610515" cy="300533"/>
          </a:xfrm>
        </p:spPr>
        <p:txBody>
          <a:bodyPr/>
          <a:lstStyle/>
          <a:p>
            <a:pPr fontAlgn="auto">
              <a:spcAft>
                <a:spcPts val="0"/>
              </a:spcAft>
            </a:pPr>
            <a:r>
              <a:rPr lang="en-US"/>
              <a:t>Input: Options to tweak outputting</a:t>
            </a:r>
          </a:p>
        </p:txBody>
      </p:sp>
      <p:pic>
        <p:nvPicPr>
          <p:cNvPr id="20" name="Picture 19" descr="A blue screen with white text&#10;&#10;AI-generated content may be incorrect.">
            <a:extLst>
              <a:ext uri="{FF2B5EF4-FFF2-40B4-BE49-F238E27FC236}">
                <a16:creationId xmlns:a16="http://schemas.microsoft.com/office/drawing/2014/main" id="{B7ADA591-DF2A-772F-A3CD-C94215423E40}"/>
              </a:ext>
            </a:extLst>
          </p:cNvPr>
          <p:cNvPicPr>
            <a:picLocks noChangeAspect="1"/>
          </p:cNvPicPr>
          <p:nvPr/>
        </p:nvPicPr>
        <p:blipFill>
          <a:blip r:embed="rId2"/>
          <a:stretch>
            <a:fillRect/>
          </a:stretch>
        </p:blipFill>
        <p:spPr>
          <a:xfrm>
            <a:off x="2207359" y="1712396"/>
            <a:ext cx="7772400" cy="3433207"/>
          </a:xfrm>
          <a:prstGeom prst="rect">
            <a:avLst/>
          </a:prstGeom>
        </p:spPr>
      </p:pic>
      <p:cxnSp>
        <p:nvCxnSpPr>
          <p:cNvPr id="22" name="Straight Arrow Connector 21">
            <a:extLst>
              <a:ext uri="{FF2B5EF4-FFF2-40B4-BE49-F238E27FC236}">
                <a16:creationId xmlns:a16="http://schemas.microsoft.com/office/drawing/2014/main" id="{70F26969-3060-2D96-0EC4-66685C55533A}"/>
              </a:ext>
            </a:extLst>
          </p:cNvPr>
          <p:cNvCxnSpPr/>
          <p:nvPr/>
        </p:nvCxnSpPr>
        <p:spPr>
          <a:xfrm flipH="1" flipV="1">
            <a:off x="4245429" y="5145603"/>
            <a:ext cx="239485" cy="43514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0598F7A-A71F-A78E-96FE-FDDCD56519AB}"/>
              </a:ext>
            </a:extLst>
          </p:cNvPr>
          <p:cNvSpPr txBox="1"/>
          <p:nvPr/>
        </p:nvSpPr>
        <p:spPr>
          <a:xfrm>
            <a:off x="3534229" y="5595256"/>
            <a:ext cx="3541485" cy="553998"/>
          </a:xfrm>
          <a:prstGeom prst="rect">
            <a:avLst/>
          </a:prstGeom>
          <a:noFill/>
        </p:spPr>
        <p:txBody>
          <a:bodyPr wrap="square" lIns="0" tIns="0" rIns="0" bIns="0" rtlCol="0">
            <a:spAutoFit/>
          </a:bodyPr>
          <a:lstStyle/>
          <a:p>
            <a:pPr algn="ctr"/>
            <a:r>
              <a:rPr lang="en-US" sz="1800" kern="1200">
                <a:solidFill>
                  <a:srgbClr val="FF0000"/>
                </a:solidFill>
                <a:latin typeface="+mn-lt"/>
                <a:ea typeface="+mn-ea"/>
                <a:cs typeface="+mn-cs"/>
              </a:rPr>
              <a:t>Helpful approach if the multiplicity plan may be subject to revision</a:t>
            </a:r>
          </a:p>
        </p:txBody>
      </p:sp>
    </p:spTree>
    <p:extLst>
      <p:ext uri="{BB962C8B-B14F-4D97-AF65-F5344CB8AC3E}">
        <p14:creationId xmlns:p14="http://schemas.microsoft.com/office/powerpoint/2010/main" val="14013762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582E2-5797-DCCF-54CE-DDF96D8AFD1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7D48A86-4999-0675-356E-02D71DD7C624}"/>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8D2726A9-2DD7-FAC4-BFB6-F69EFC7E600F}"/>
              </a:ext>
            </a:extLst>
          </p:cNvPr>
          <p:cNvSpPr>
            <a:spLocks noGrp="1"/>
          </p:cNvSpPr>
          <p:nvPr>
            <p:ph type="sldNum" sz="quarter" idx="12"/>
          </p:nvPr>
        </p:nvSpPr>
        <p:spPr/>
        <p:txBody>
          <a:bodyPr/>
          <a:lstStyle/>
          <a:p>
            <a:fld id="{AEC8D767-5246-2244-A4A3-B8AFB218393C}" type="slidenum">
              <a:rPr lang="en-US" smtClean="0"/>
              <a:t>119</a:t>
            </a:fld>
            <a:endParaRPr lang="en-US"/>
          </a:p>
        </p:txBody>
      </p:sp>
      <p:sp>
        <p:nvSpPr>
          <p:cNvPr id="2" name="Text Placeholder 11">
            <a:extLst>
              <a:ext uri="{FF2B5EF4-FFF2-40B4-BE49-F238E27FC236}">
                <a16:creationId xmlns:a16="http://schemas.microsoft.com/office/drawing/2014/main" id="{EA456DFF-D710-F8C4-D98A-78789FDE7EB3}"/>
              </a:ext>
            </a:extLst>
          </p:cNvPr>
          <p:cNvSpPr>
            <a:spLocks noGrp="1"/>
          </p:cNvSpPr>
          <p:nvPr>
            <p:ph type="subTitle" idx="15"/>
          </p:nvPr>
        </p:nvSpPr>
        <p:spPr>
          <a:xfrm>
            <a:off x="288302" y="713620"/>
            <a:ext cx="11610515" cy="300533"/>
          </a:xfrm>
        </p:spPr>
        <p:txBody>
          <a:bodyPr/>
          <a:lstStyle/>
          <a:p>
            <a:pPr fontAlgn="auto">
              <a:spcAft>
                <a:spcPts val="0"/>
              </a:spcAft>
            </a:pPr>
            <a:r>
              <a:rPr lang="en-US"/>
              <a:t>Input: Enrollment information</a:t>
            </a:r>
          </a:p>
        </p:txBody>
      </p:sp>
      <p:pic>
        <p:nvPicPr>
          <p:cNvPr id="5" name="Picture 4" descr="A blue screen with white text&#10;&#10;AI-generated content may be incorrect.">
            <a:extLst>
              <a:ext uri="{FF2B5EF4-FFF2-40B4-BE49-F238E27FC236}">
                <a16:creationId xmlns:a16="http://schemas.microsoft.com/office/drawing/2014/main" id="{4FFB0022-0906-18C8-FA27-F427D7DD2A93}"/>
              </a:ext>
            </a:extLst>
          </p:cNvPr>
          <p:cNvPicPr>
            <a:picLocks noChangeAspect="1"/>
          </p:cNvPicPr>
          <p:nvPr/>
        </p:nvPicPr>
        <p:blipFill>
          <a:blip r:embed="rId2"/>
          <a:stretch>
            <a:fillRect/>
          </a:stretch>
        </p:blipFill>
        <p:spPr>
          <a:xfrm>
            <a:off x="2207359" y="2832957"/>
            <a:ext cx="7772400" cy="1192085"/>
          </a:xfrm>
          <a:prstGeom prst="rect">
            <a:avLst/>
          </a:prstGeom>
        </p:spPr>
      </p:pic>
    </p:spTree>
    <p:extLst>
      <p:ext uri="{BB962C8B-B14F-4D97-AF65-F5344CB8AC3E}">
        <p14:creationId xmlns:p14="http://schemas.microsoft.com/office/powerpoint/2010/main" val="484407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49CD0-806B-FD01-86F5-448793AF70E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A8C5C21-017E-0AE8-CB57-ED7B09D5D865}"/>
              </a:ext>
            </a:extLst>
          </p:cNvPr>
          <p:cNvSpPr>
            <a:spLocks noGrp="1"/>
          </p:cNvSpPr>
          <p:nvPr>
            <p:ph type="title"/>
          </p:nvPr>
        </p:nvSpPr>
        <p:spPr>
          <a:xfrm>
            <a:off x="288302" y="262267"/>
            <a:ext cx="11613231" cy="468590"/>
          </a:xfrm>
        </p:spPr>
        <p:txBody>
          <a:bodyPr/>
          <a:lstStyle/>
          <a:p>
            <a:r>
              <a:rPr lang="en-US" noProof="0"/>
              <a:t>Running example 2</a:t>
            </a:r>
          </a:p>
        </p:txBody>
      </p:sp>
      <p:sp>
        <p:nvSpPr>
          <p:cNvPr id="18" name="Text Placeholder 11">
            <a:extLst>
              <a:ext uri="{FF2B5EF4-FFF2-40B4-BE49-F238E27FC236}">
                <a16:creationId xmlns:a16="http://schemas.microsoft.com/office/drawing/2014/main" id="{821C811F-8044-6710-E3EE-E0B70ABAC7CB}"/>
              </a:ext>
            </a:extLst>
          </p:cNvPr>
          <p:cNvSpPr>
            <a:spLocks noGrp="1"/>
          </p:cNvSpPr>
          <p:nvPr>
            <p:ph type="subTitle" idx="15"/>
          </p:nvPr>
        </p:nvSpPr>
        <p:spPr>
          <a:xfrm>
            <a:off x="288302" y="713620"/>
            <a:ext cx="11613232" cy="292965"/>
          </a:xfrm>
        </p:spPr>
        <p:txBody>
          <a:bodyPr/>
          <a:lstStyle/>
          <a:p>
            <a:r>
              <a:rPr lang="en-US"/>
              <a:t>See /Examples/Running example 2/</a:t>
            </a:r>
            <a:endParaRPr lang="en-US" noProof="0"/>
          </a:p>
        </p:txBody>
      </p:sp>
      <p:sp>
        <p:nvSpPr>
          <p:cNvPr id="3" name="Slide Number Placeholder 2">
            <a:extLst>
              <a:ext uri="{FF2B5EF4-FFF2-40B4-BE49-F238E27FC236}">
                <a16:creationId xmlns:a16="http://schemas.microsoft.com/office/drawing/2014/main" id="{C1EC3FA0-1176-830B-DEDA-635AB0AA5DE3}"/>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12</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BA98BC69-E557-F3CF-85DD-EA95A009B1B0}"/>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285750" indent="-285750">
              <a:buFont typeface="Arial" panose="020B0604020202020204" pitchFamily="34" charset="0"/>
              <a:buChar char="•"/>
            </a:pPr>
            <a:endParaRPr lang="en-US" sz="1300"/>
          </a:p>
        </p:txBody>
      </p:sp>
      <p:sp>
        <p:nvSpPr>
          <p:cNvPr id="5" name="Content Placeholder 4">
            <a:extLst>
              <a:ext uri="{FF2B5EF4-FFF2-40B4-BE49-F238E27FC236}">
                <a16:creationId xmlns:a16="http://schemas.microsoft.com/office/drawing/2014/main" id="{257ED1CE-15CC-DFE5-1C47-1C899EFC976C}"/>
              </a:ext>
            </a:extLst>
          </p:cNvPr>
          <p:cNvSpPr>
            <a:spLocks noGrp="1"/>
          </p:cNvSpPr>
          <p:nvPr>
            <p:ph idx="1"/>
          </p:nvPr>
        </p:nvSpPr>
        <p:spPr>
          <a:xfrm>
            <a:off x="288925" y="1363663"/>
            <a:ext cx="11610975" cy="4759325"/>
          </a:xfrm>
        </p:spPr>
        <p:txBody>
          <a:bodyPr/>
          <a:lstStyle/>
          <a:p>
            <a:pPr marL="284400" indent="-284400">
              <a:spcBef>
                <a:spcPts val="0"/>
              </a:spcBef>
              <a:spcAft>
                <a:spcPts val="0"/>
              </a:spcAft>
              <a:buFont typeface="Arial" panose="020B0604020202020204" pitchFamily="34" charset="0"/>
              <a:buChar char="•"/>
            </a:pPr>
            <a:r>
              <a:rPr lang="en-US"/>
              <a:t>Ph3 oncology trial, comparing CON vs TRT</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a:t>Enrollment</a:t>
            </a:r>
          </a:p>
          <a:p>
            <a:pPr marL="571500" lvl="1">
              <a:spcAft>
                <a:spcPts val="0"/>
              </a:spcAft>
              <a:buFont typeface="Courier New" panose="02070309020205020404" pitchFamily="49" charset="0"/>
              <a:buChar char="o"/>
            </a:pPr>
            <a:r>
              <a:rPr lang="en-US" sz="1600"/>
              <a:t>N = 450 pts, randomized 1:1</a:t>
            </a:r>
          </a:p>
          <a:p>
            <a:pPr marL="571500" lvl="1">
              <a:spcAft>
                <a:spcPts val="0"/>
              </a:spcAft>
              <a:buFont typeface="Courier New" panose="02070309020205020404" pitchFamily="49" charset="0"/>
              <a:buChar char="o"/>
            </a:pPr>
            <a:r>
              <a:rPr lang="en-US" sz="1600"/>
              <a:t>10 pts/mo for months 1-2; 15 pts/mo for months 3-4; 25 pts/mo thereafter</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a:t>Four endpoints for which strong control to one-sided α = 0.025 is ensured</a:t>
            </a:r>
          </a:p>
          <a:p>
            <a:pPr marL="571500" lvl="1">
              <a:spcAft>
                <a:spcPts val="0"/>
              </a:spcAft>
              <a:buFont typeface="Courier New" panose="02070309020205020404" pitchFamily="49" charset="0"/>
              <a:buChar char="o"/>
            </a:pPr>
            <a:r>
              <a:rPr lang="en-US" sz="1600"/>
              <a:t>ORR and PFS as dual primary endpoints</a:t>
            </a:r>
          </a:p>
          <a:p>
            <a:pPr marL="571500" lvl="1">
              <a:spcAft>
                <a:spcPts val="0"/>
              </a:spcAft>
              <a:buFont typeface="Courier New" panose="02070309020205020404" pitchFamily="49" charset="0"/>
              <a:buChar char="o"/>
            </a:pPr>
            <a:r>
              <a:rPr lang="en-US" sz="1600"/>
              <a:t>CR and OS as key secondary endpoints</a:t>
            </a:r>
          </a:p>
          <a:p>
            <a:pPr marL="284400" indent="-284400">
              <a:spcBef>
                <a:spcPts val="0"/>
              </a:spcBef>
              <a:spcAft>
                <a:spcPts val="0"/>
              </a:spcAft>
              <a:buFont typeface="Arial" panose="020B0604020202020204" pitchFamily="34" charset="0"/>
              <a:buChar char="•"/>
            </a:pPr>
            <a:endParaRPr lang="en-US" sz="800"/>
          </a:p>
          <a:p>
            <a:pPr marL="284400" indent="-284400" algn="just">
              <a:spcBef>
                <a:spcPts val="0"/>
              </a:spcBef>
              <a:spcAft>
                <a:spcPts val="0"/>
              </a:spcAft>
              <a:buFont typeface="Arial" panose="020B0604020202020204" pitchFamily="34" charset="0"/>
              <a:buChar char="•"/>
            </a:pPr>
            <a:r>
              <a:rPr lang="en-US"/>
              <a:t>Three efficacy IAs and one FA</a:t>
            </a:r>
          </a:p>
          <a:p>
            <a:pPr marL="571500" lvl="1" algn="just">
              <a:spcAft>
                <a:spcPts val="0"/>
              </a:spcAft>
              <a:buFont typeface="Courier New" panose="02070309020205020404" pitchFamily="49" charset="0"/>
              <a:buChar char="o"/>
            </a:pPr>
            <a:r>
              <a:rPr lang="en-US" sz="1600"/>
              <a:t>Lan-DeMets O’Brien-Fleming spending for PFS, Kim-DeMets-2 spending for OS</a:t>
            </a:r>
          </a:p>
        </p:txBody>
      </p:sp>
      <p:graphicFrame>
        <p:nvGraphicFramePr>
          <p:cNvPr id="6" name="Table 5">
            <a:extLst>
              <a:ext uri="{FF2B5EF4-FFF2-40B4-BE49-F238E27FC236}">
                <a16:creationId xmlns:a16="http://schemas.microsoft.com/office/drawing/2014/main" id="{E9CF6073-DDC8-2EF2-22D3-D610144247A1}"/>
              </a:ext>
            </a:extLst>
          </p:cNvPr>
          <p:cNvGraphicFramePr>
            <a:graphicFrameLocks noGrp="1"/>
          </p:cNvGraphicFramePr>
          <p:nvPr>
            <p:extLst>
              <p:ext uri="{D42A27DB-BD31-4B8C-83A1-F6EECF244321}">
                <p14:modId xmlns:p14="http://schemas.microsoft.com/office/powerpoint/2010/main" val="2428810915"/>
              </p:ext>
            </p:extLst>
          </p:nvPr>
        </p:nvGraphicFramePr>
        <p:xfrm>
          <a:off x="3408679" y="4543088"/>
          <a:ext cx="5371466" cy="1854200"/>
        </p:xfrm>
        <a:graphic>
          <a:graphicData uri="http://schemas.openxmlformats.org/drawingml/2006/table">
            <a:tbl>
              <a:tblPr firstRow="1" bandRow="1">
                <a:tableStyleId>{5C22544A-7EE6-4342-B048-85BDC9FD1C3A}</a:tableStyleId>
              </a:tblPr>
              <a:tblGrid>
                <a:gridCol w="1106805">
                  <a:extLst>
                    <a:ext uri="{9D8B030D-6E8A-4147-A177-3AD203B41FA5}">
                      <a16:colId xmlns:a16="http://schemas.microsoft.com/office/drawing/2014/main" val="1101317213"/>
                    </a:ext>
                  </a:extLst>
                </a:gridCol>
                <a:gridCol w="1994218">
                  <a:extLst>
                    <a:ext uri="{9D8B030D-6E8A-4147-A177-3AD203B41FA5}">
                      <a16:colId xmlns:a16="http://schemas.microsoft.com/office/drawing/2014/main" val="3600715652"/>
                    </a:ext>
                  </a:extLst>
                </a:gridCol>
                <a:gridCol w="2270443">
                  <a:extLst>
                    <a:ext uri="{9D8B030D-6E8A-4147-A177-3AD203B41FA5}">
                      <a16:colId xmlns:a16="http://schemas.microsoft.com/office/drawing/2014/main" val="2376165467"/>
                    </a:ext>
                  </a:extLst>
                </a:gridCol>
              </a:tblGrid>
              <a:tr h="370840">
                <a:tc>
                  <a:txBody>
                    <a:bodyPr/>
                    <a:lstStyle/>
                    <a:p>
                      <a:r>
                        <a:rPr lang="en-US" sz="1800"/>
                        <a:t>Analysis</a:t>
                      </a:r>
                    </a:p>
                  </a:txBody>
                  <a:tcPr anchor="ctr"/>
                </a:tc>
                <a:tc>
                  <a:txBody>
                    <a:bodyPr/>
                    <a:lstStyle/>
                    <a:p>
                      <a:pPr algn="r"/>
                      <a:r>
                        <a:rPr lang="en-US" sz="1800"/>
                        <a:t>Trigger</a:t>
                      </a:r>
                    </a:p>
                  </a:txBody>
                  <a:tcPr anchor="ctr"/>
                </a:tc>
                <a:tc>
                  <a:txBody>
                    <a:bodyPr/>
                    <a:lstStyle/>
                    <a:p>
                      <a:r>
                        <a:rPr lang="en-US" sz="1800"/>
                        <a:t>Primary purpose</a:t>
                      </a:r>
                    </a:p>
                  </a:txBody>
                  <a:tcPr anchor="ctr"/>
                </a:tc>
                <a:extLst>
                  <a:ext uri="{0D108BD9-81ED-4DB2-BD59-A6C34878D82A}">
                    <a16:rowId xmlns:a16="http://schemas.microsoft.com/office/drawing/2014/main" val="1014133410"/>
                  </a:ext>
                </a:extLst>
              </a:tr>
              <a:tr h="370840">
                <a:tc>
                  <a:txBody>
                    <a:bodyPr/>
                    <a:lstStyle/>
                    <a:p>
                      <a:r>
                        <a:rPr lang="en-US" sz="1800"/>
                        <a:t>IA1</a:t>
                      </a:r>
                    </a:p>
                  </a:txBody>
                  <a:tcPr anchor="ctr"/>
                </a:tc>
                <a:tc>
                  <a:txBody>
                    <a:bodyPr/>
                    <a:lstStyle/>
                    <a:p>
                      <a:pPr algn="r"/>
                      <a:r>
                        <a:rPr lang="en-US" sz="1800"/>
                        <a:t>6 mo after LPR</a:t>
                      </a:r>
                    </a:p>
                  </a:txBody>
                  <a:tcPr anchor="ctr"/>
                </a:tc>
                <a:tc>
                  <a:txBody>
                    <a:bodyPr/>
                    <a:lstStyle/>
                    <a:p>
                      <a:r>
                        <a:rPr lang="en-US" sz="1800"/>
                        <a:t>Final ORR analysis</a:t>
                      </a:r>
                    </a:p>
                  </a:txBody>
                  <a:tcPr anchor="ctr"/>
                </a:tc>
                <a:extLst>
                  <a:ext uri="{0D108BD9-81ED-4DB2-BD59-A6C34878D82A}">
                    <a16:rowId xmlns:a16="http://schemas.microsoft.com/office/drawing/2014/main" val="2870754911"/>
                  </a:ext>
                </a:extLst>
              </a:tr>
              <a:tr h="370840">
                <a:tc>
                  <a:txBody>
                    <a:bodyPr/>
                    <a:lstStyle/>
                    <a:p>
                      <a:r>
                        <a:rPr lang="en-US" sz="1800"/>
                        <a:t>IA2</a:t>
                      </a:r>
                    </a:p>
                  </a:txBody>
                  <a:tcPr anchor="ctr"/>
                </a:tc>
                <a:tc>
                  <a:txBody>
                    <a:bodyPr/>
                    <a:lstStyle/>
                    <a:p>
                      <a:pPr algn="r"/>
                      <a:r>
                        <a:rPr lang="en-US" sz="1800"/>
                        <a:t>~254 PFS events</a:t>
                      </a:r>
                    </a:p>
                  </a:txBody>
                  <a:tcPr anchor="ctr"/>
                </a:tc>
                <a:tc>
                  <a:txBody>
                    <a:bodyPr/>
                    <a:lstStyle/>
                    <a:p>
                      <a:r>
                        <a:rPr lang="en-US" sz="1800"/>
                        <a:t>Final PFS analysis</a:t>
                      </a:r>
                    </a:p>
                  </a:txBody>
                  <a:tcPr anchor="ctr"/>
                </a:tc>
                <a:extLst>
                  <a:ext uri="{0D108BD9-81ED-4DB2-BD59-A6C34878D82A}">
                    <a16:rowId xmlns:a16="http://schemas.microsoft.com/office/drawing/2014/main" val="3111305559"/>
                  </a:ext>
                </a:extLst>
              </a:tr>
              <a:tr h="370840">
                <a:tc>
                  <a:txBody>
                    <a:bodyPr/>
                    <a:lstStyle/>
                    <a:p>
                      <a:r>
                        <a:rPr lang="en-US" sz="1800"/>
                        <a:t>IA3</a:t>
                      </a:r>
                    </a:p>
                  </a:txBody>
                  <a:tcPr anchor="ctr"/>
                </a:tc>
                <a:tc>
                  <a:txBody>
                    <a:bodyPr/>
                    <a:lstStyle/>
                    <a:p>
                      <a:pPr algn="r"/>
                      <a:r>
                        <a:rPr lang="en-US" sz="1800"/>
                        <a:t>~211 OS events</a:t>
                      </a:r>
                    </a:p>
                  </a:txBody>
                  <a:tcPr anchor="ctr"/>
                </a:tc>
                <a:tc>
                  <a:txBody>
                    <a:bodyPr/>
                    <a:lstStyle/>
                    <a:p>
                      <a:r>
                        <a:rPr lang="en-US" sz="1800"/>
                        <a:t>Interim OS analysis</a:t>
                      </a:r>
                    </a:p>
                  </a:txBody>
                  <a:tcPr anchor="ctr"/>
                </a:tc>
                <a:extLst>
                  <a:ext uri="{0D108BD9-81ED-4DB2-BD59-A6C34878D82A}">
                    <a16:rowId xmlns:a16="http://schemas.microsoft.com/office/drawing/2014/main" val="2578385778"/>
                  </a:ext>
                </a:extLst>
              </a:tr>
              <a:tr h="370840">
                <a:tc>
                  <a:txBody>
                    <a:bodyPr/>
                    <a:lstStyle/>
                    <a:p>
                      <a:r>
                        <a:rPr lang="en-US" sz="1800"/>
                        <a:t>FA</a:t>
                      </a:r>
                    </a:p>
                  </a:txBody>
                  <a:tcPr anchor="ctr"/>
                </a:tc>
                <a:tc>
                  <a:txBody>
                    <a:bodyPr/>
                    <a:lstStyle/>
                    <a:p>
                      <a:pPr algn="r"/>
                      <a:r>
                        <a:rPr lang="en-US" sz="1800"/>
                        <a:t>~243 OS events</a:t>
                      </a:r>
                    </a:p>
                  </a:txBody>
                  <a:tcPr anchor="ctr"/>
                </a:tc>
                <a:tc>
                  <a:txBody>
                    <a:bodyPr/>
                    <a:lstStyle/>
                    <a:p>
                      <a:r>
                        <a:rPr lang="en-US" sz="1800"/>
                        <a:t>Final OS analysis</a:t>
                      </a:r>
                    </a:p>
                  </a:txBody>
                  <a:tcPr anchor="ctr"/>
                </a:tc>
                <a:extLst>
                  <a:ext uri="{0D108BD9-81ED-4DB2-BD59-A6C34878D82A}">
                    <a16:rowId xmlns:a16="http://schemas.microsoft.com/office/drawing/2014/main" val="4240152069"/>
                  </a:ext>
                </a:extLst>
              </a:tr>
            </a:tbl>
          </a:graphicData>
        </a:graphic>
      </p:graphicFrame>
    </p:spTree>
    <p:extLst>
      <p:ext uri="{BB962C8B-B14F-4D97-AF65-F5344CB8AC3E}">
        <p14:creationId xmlns:p14="http://schemas.microsoft.com/office/powerpoint/2010/main" val="23891456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A253E-FF29-9E95-6129-9963E0992081}"/>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FD96860-FDBB-D864-1542-0332D152B26E}"/>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ADEA31CD-C2E1-510C-40DB-C1C6CCE16614}"/>
              </a:ext>
            </a:extLst>
          </p:cNvPr>
          <p:cNvSpPr>
            <a:spLocks noGrp="1"/>
          </p:cNvSpPr>
          <p:nvPr>
            <p:ph type="sldNum" sz="quarter" idx="12"/>
          </p:nvPr>
        </p:nvSpPr>
        <p:spPr/>
        <p:txBody>
          <a:bodyPr/>
          <a:lstStyle/>
          <a:p>
            <a:fld id="{AEC8D767-5246-2244-A4A3-B8AFB218393C}" type="slidenum">
              <a:rPr lang="en-US" smtClean="0"/>
              <a:t>120</a:t>
            </a:fld>
            <a:endParaRPr lang="en-US"/>
          </a:p>
        </p:txBody>
      </p:sp>
      <p:sp>
        <p:nvSpPr>
          <p:cNvPr id="2" name="Text Placeholder 11">
            <a:extLst>
              <a:ext uri="{FF2B5EF4-FFF2-40B4-BE49-F238E27FC236}">
                <a16:creationId xmlns:a16="http://schemas.microsoft.com/office/drawing/2014/main" id="{0E74E471-B870-C22D-B391-473164CA92E8}"/>
              </a:ext>
            </a:extLst>
          </p:cNvPr>
          <p:cNvSpPr>
            <a:spLocks noGrp="1"/>
          </p:cNvSpPr>
          <p:nvPr>
            <p:ph type="subTitle" idx="15"/>
          </p:nvPr>
        </p:nvSpPr>
        <p:spPr>
          <a:xfrm>
            <a:off x="288302" y="713620"/>
            <a:ext cx="11610515" cy="300533"/>
          </a:xfrm>
        </p:spPr>
        <p:txBody>
          <a:bodyPr/>
          <a:lstStyle/>
          <a:p>
            <a:pPr fontAlgn="auto">
              <a:spcAft>
                <a:spcPts val="0"/>
              </a:spcAft>
            </a:pPr>
            <a:r>
              <a:rPr lang="en-US"/>
              <a:t>Input: Basic hypothesis data, GTP weights, and spending functions</a:t>
            </a:r>
          </a:p>
        </p:txBody>
      </p:sp>
      <p:pic>
        <p:nvPicPr>
          <p:cNvPr id="5" name="Picture 4" descr="A computer screen shot of text&#10;&#10;AI-generated content may be incorrect.">
            <a:extLst>
              <a:ext uri="{FF2B5EF4-FFF2-40B4-BE49-F238E27FC236}">
                <a16:creationId xmlns:a16="http://schemas.microsoft.com/office/drawing/2014/main" id="{E0E5D020-36FC-1D33-D424-BF2F0FA0311A}"/>
              </a:ext>
            </a:extLst>
          </p:cNvPr>
          <p:cNvPicPr>
            <a:picLocks noChangeAspect="1"/>
          </p:cNvPicPr>
          <p:nvPr/>
        </p:nvPicPr>
        <p:blipFill>
          <a:blip r:embed="rId2"/>
          <a:stretch>
            <a:fillRect/>
          </a:stretch>
        </p:blipFill>
        <p:spPr>
          <a:xfrm>
            <a:off x="2207359" y="1196477"/>
            <a:ext cx="7772400" cy="5237401"/>
          </a:xfrm>
          <a:prstGeom prst="rect">
            <a:avLst/>
          </a:prstGeom>
        </p:spPr>
      </p:pic>
      <p:sp>
        <p:nvSpPr>
          <p:cNvPr id="6" name="Right Brace 5">
            <a:extLst>
              <a:ext uri="{FF2B5EF4-FFF2-40B4-BE49-F238E27FC236}">
                <a16:creationId xmlns:a16="http://schemas.microsoft.com/office/drawing/2014/main" id="{5310AF69-0B7E-CA02-D031-C14DE88099A3}"/>
              </a:ext>
            </a:extLst>
          </p:cNvPr>
          <p:cNvSpPr/>
          <p:nvPr/>
        </p:nvSpPr>
        <p:spPr>
          <a:xfrm flipH="1">
            <a:off x="1973940" y="2169886"/>
            <a:ext cx="145145" cy="2431143"/>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47912E0C-28EE-4977-F331-AC84A25192CA}"/>
              </a:ext>
            </a:extLst>
          </p:cNvPr>
          <p:cNvSpPr txBox="1"/>
          <p:nvPr/>
        </p:nvSpPr>
        <p:spPr>
          <a:xfrm>
            <a:off x="188089" y="2824526"/>
            <a:ext cx="1734457" cy="1107996"/>
          </a:xfrm>
          <a:prstGeom prst="rect">
            <a:avLst/>
          </a:prstGeom>
          <a:noFill/>
        </p:spPr>
        <p:txBody>
          <a:bodyPr wrap="square" lIns="0" tIns="0" rIns="0" bIns="0" rtlCol="0">
            <a:spAutoFit/>
          </a:bodyPr>
          <a:lstStyle/>
          <a:p>
            <a:pPr algn="r"/>
            <a:r>
              <a:rPr lang="en-US" sz="1800" kern="1200">
                <a:solidFill>
                  <a:srgbClr val="FF0000"/>
                </a:solidFill>
                <a:latin typeface="+mn-lt"/>
                <a:ea typeface="+mn-ea"/>
                <a:cs typeface="+mn-cs"/>
              </a:rPr>
              <a:t>Basic information about the hypotheses</a:t>
            </a:r>
          </a:p>
        </p:txBody>
      </p:sp>
      <p:cxnSp>
        <p:nvCxnSpPr>
          <p:cNvPr id="8" name="Straight Arrow Connector 7">
            <a:extLst>
              <a:ext uri="{FF2B5EF4-FFF2-40B4-BE49-F238E27FC236}">
                <a16:creationId xmlns:a16="http://schemas.microsoft.com/office/drawing/2014/main" id="{F987D98B-38E0-A47A-E8EA-CBA8E103A729}"/>
              </a:ext>
            </a:extLst>
          </p:cNvPr>
          <p:cNvCxnSpPr>
            <a:cxnSpLocks/>
          </p:cNvCxnSpPr>
          <p:nvPr/>
        </p:nvCxnSpPr>
        <p:spPr>
          <a:xfrm flipH="1" flipV="1">
            <a:off x="6458857" y="4956917"/>
            <a:ext cx="1045029" cy="59479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298D4DA-8B71-D081-C450-B5B89E3F7C06}"/>
              </a:ext>
            </a:extLst>
          </p:cNvPr>
          <p:cNvSpPr txBox="1"/>
          <p:nvPr/>
        </p:nvSpPr>
        <p:spPr>
          <a:xfrm>
            <a:off x="6636657" y="5547753"/>
            <a:ext cx="1734457" cy="276999"/>
          </a:xfrm>
          <a:prstGeom prst="rect">
            <a:avLst/>
          </a:prstGeom>
          <a:noFill/>
        </p:spPr>
        <p:txBody>
          <a:bodyPr wrap="square" lIns="0" tIns="0" rIns="0" bIns="0" rtlCol="0">
            <a:spAutoFit/>
          </a:bodyPr>
          <a:lstStyle/>
          <a:p>
            <a:pPr algn="r"/>
            <a:r>
              <a:rPr lang="en-US" sz="1800" kern="1200">
                <a:solidFill>
                  <a:srgbClr val="FF0000"/>
                </a:solidFill>
                <a:latin typeface="+mn-lt"/>
                <a:ea typeface="+mn-ea"/>
                <a:cs typeface="+mn-cs"/>
              </a:rPr>
              <a:t>Weights in GTP</a:t>
            </a:r>
          </a:p>
        </p:txBody>
      </p:sp>
      <p:sp>
        <p:nvSpPr>
          <p:cNvPr id="4" name="Right Brace 3">
            <a:extLst>
              <a:ext uri="{FF2B5EF4-FFF2-40B4-BE49-F238E27FC236}">
                <a16:creationId xmlns:a16="http://schemas.microsoft.com/office/drawing/2014/main" id="{0A3F4284-35D6-194A-845B-BA152F43F9BE}"/>
              </a:ext>
            </a:extLst>
          </p:cNvPr>
          <p:cNvSpPr/>
          <p:nvPr/>
        </p:nvSpPr>
        <p:spPr>
          <a:xfrm flipH="1">
            <a:off x="1973940" y="5341257"/>
            <a:ext cx="145144" cy="1022408"/>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D2199D8-3A6C-0A5B-C0E4-C4FEEB8209D1}"/>
              </a:ext>
            </a:extLst>
          </p:cNvPr>
          <p:cNvSpPr txBox="1"/>
          <p:nvPr/>
        </p:nvSpPr>
        <p:spPr>
          <a:xfrm>
            <a:off x="150583" y="5443603"/>
            <a:ext cx="1734457" cy="830997"/>
          </a:xfrm>
          <a:prstGeom prst="rect">
            <a:avLst/>
          </a:prstGeom>
          <a:noFill/>
        </p:spPr>
        <p:txBody>
          <a:bodyPr wrap="square" lIns="0" tIns="0" rIns="0" bIns="0" rtlCol="0">
            <a:spAutoFit/>
          </a:bodyPr>
          <a:lstStyle/>
          <a:p>
            <a:pPr algn="r"/>
            <a:r>
              <a:rPr lang="en-US" sz="1800" kern="1200">
                <a:solidFill>
                  <a:srgbClr val="FF0000"/>
                </a:solidFill>
                <a:latin typeface="+mn-lt"/>
                <a:ea typeface="+mn-ea"/>
                <a:cs typeface="+mn-cs"/>
              </a:rPr>
              <a:t>Spending function for each hypothesis</a:t>
            </a:r>
          </a:p>
        </p:txBody>
      </p:sp>
    </p:spTree>
    <p:extLst>
      <p:ext uri="{BB962C8B-B14F-4D97-AF65-F5344CB8AC3E}">
        <p14:creationId xmlns:p14="http://schemas.microsoft.com/office/powerpoint/2010/main" val="2596186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3EF79-0937-3898-D60A-38A8D2B972F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47FCDBE-0888-870A-81B2-7CBB3EC90D54}"/>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5D0F64B3-8F7B-18A9-74BD-8829CBA01440}"/>
              </a:ext>
            </a:extLst>
          </p:cNvPr>
          <p:cNvSpPr>
            <a:spLocks noGrp="1"/>
          </p:cNvSpPr>
          <p:nvPr>
            <p:ph type="sldNum" sz="quarter" idx="12"/>
          </p:nvPr>
        </p:nvSpPr>
        <p:spPr/>
        <p:txBody>
          <a:bodyPr/>
          <a:lstStyle/>
          <a:p>
            <a:fld id="{AEC8D767-5246-2244-A4A3-B8AFB218393C}" type="slidenum">
              <a:rPr lang="en-US" smtClean="0"/>
              <a:t>121</a:t>
            </a:fld>
            <a:endParaRPr lang="en-US"/>
          </a:p>
        </p:txBody>
      </p:sp>
      <p:sp>
        <p:nvSpPr>
          <p:cNvPr id="2" name="Text Placeholder 11">
            <a:extLst>
              <a:ext uri="{FF2B5EF4-FFF2-40B4-BE49-F238E27FC236}">
                <a16:creationId xmlns:a16="http://schemas.microsoft.com/office/drawing/2014/main" id="{E61E2462-5390-838B-0045-B2F58E77151C}"/>
              </a:ext>
            </a:extLst>
          </p:cNvPr>
          <p:cNvSpPr>
            <a:spLocks noGrp="1"/>
          </p:cNvSpPr>
          <p:nvPr>
            <p:ph type="subTitle" idx="15"/>
          </p:nvPr>
        </p:nvSpPr>
        <p:spPr>
          <a:xfrm>
            <a:off x="288302" y="713620"/>
            <a:ext cx="11610515" cy="300533"/>
          </a:xfrm>
        </p:spPr>
        <p:txBody>
          <a:bodyPr/>
          <a:lstStyle/>
          <a:p>
            <a:pPr fontAlgn="auto">
              <a:spcAft>
                <a:spcPts val="0"/>
              </a:spcAft>
            </a:pPr>
            <a:r>
              <a:rPr lang="en-US"/>
              <a:t>Input: When are the hypotheses </a:t>
            </a:r>
            <a:r>
              <a:rPr lang="en-US" err="1"/>
              <a:t>analysed</a:t>
            </a:r>
            <a:r>
              <a:rPr lang="en-US"/>
              <a:t> and when do the </a:t>
            </a:r>
            <a:r>
              <a:rPr lang="en-US" err="1"/>
              <a:t>analysed</a:t>
            </a:r>
            <a:r>
              <a:rPr lang="en-US"/>
              <a:t> end</a:t>
            </a:r>
          </a:p>
        </p:txBody>
      </p:sp>
      <p:pic>
        <p:nvPicPr>
          <p:cNvPr id="6" name="Picture 5" descr="A screen shot of a computer code&#10;&#10;AI-generated content may be incorrect.">
            <a:extLst>
              <a:ext uri="{FF2B5EF4-FFF2-40B4-BE49-F238E27FC236}">
                <a16:creationId xmlns:a16="http://schemas.microsoft.com/office/drawing/2014/main" id="{5A782861-51EF-5617-40A5-107AD40ACFBF}"/>
              </a:ext>
            </a:extLst>
          </p:cNvPr>
          <p:cNvPicPr>
            <a:picLocks noChangeAspect="1"/>
          </p:cNvPicPr>
          <p:nvPr/>
        </p:nvPicPr>
        <p:blipFill>
          <a:blip r:embed="rId2"/>
          <a:stretch>
            <a:fillRect/>
          </a:stretch>
        </p:blipFill>
        <p:spPr>
          <a:xfrm>
            <a:off x="2207359" y="1719943"/>
            <a:ext cx="7772400" cy="3868291"/>
          </a:xfrm>
          <a:prstGeom prst="rect">
            <a:avLst/>
          </a:prstGeom>
        </p:spPr>
      </p:pic>
      <p:sp>
        <p:nvSpPr>
          <p:cNvPr id="7" name="TextBox 6">
            <a:extLst>
              <a:ext uri="{FF2B5EF4-FFF2-40B4-BE49-F238E27FC236}">
                <a16:creationId xmlns:a16="http://schemas.microsoft.com/office/drawing/2014/main" id="{0124F4A7-1C39-ECAD-91CC-AC73D224E8DF}"/>
              </a:ext>
            </a:extLst>
          </p:cNvPr>
          <p:cNvSpPr txBox="1"/>
          <p:nvPr/>
        </p:nvSpPr>
        <p:spPr>
          <a:xfrm>
            <a:off x="6812640" y="3377089"/>
            <a:ext cx="2280560" cy="553998"/>
          </a:xfrm>
          <a:prstGeom prst="rect">
            <a:avLst/>
          </a:prstGeom>
          <a:noFill/>
        </p:spPr>
        <p:txBody>
          <a:bodyPr wrap="square" lIns="0" tIns="0" rIns="0" bIns="0" rtlCol="0">
            <a:spAutoFit/>
          </a:bodyPr>
          <a:lstStyle/>
          <a:p>
            <a:pPr algn="r"/>
            <a:r>
              <a:rPr lang="en-US">
                <a:solidFill>
                  <a:srgbClr val="FF0000"/>
                </a:solidFill>
              </a:rPr>
              <a:t>OS is analyzed three times, at specified IFs</a:t>
            </a:r>
            <a:endParaRPr lang="en-US" sz="1800" kern="1200">
              <a:solidFill>
                <a:srgbClr val="FF0000"/>
              </a:solidFill>
              <a:latin typeface="+mn-lt"/>
              <a:ea typeface="+mn-ea"/>
              <a:cs typeface="+mn-cs"/>
            </a:endParaRPr>
          </a:p>
        </p:txBody>
      </p:sp>
      <p:sp>
        <p:nvSpPr>
          <p:cNvPr id="8" name="Right Brace 7">
            <a:extLst>
              <a:ext uri="{FF2B5EF4-FFF2-40B4-BE49-F238E27FC236}">
                <a16:creationId xmlns:a16="http://schemas.microsoft.com/office/drawing/2014/main" id="{6AAA6131-F478-F452-367A-EF2838A84759}"/>
              </a:ext>
            </a:extLst>
          </p:cNvPr>
          <p:cNvSpPr/>
          <p:nvPr/>
        </p:nvSpPr>
        <p:spPr>
          <a:xfrm>
            <a:off x="6667495" y="3294744"/>
            <a:ext cx="145145" cy="636343"/>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473310E-97E6-BE31-23C0-482F2B0DFBB9}"/>
              </a:ext>
            </a:extLst>
          </p:cNvPr>
          <p:cNvSpPr/>
          <p:nvPr/>
        </p:nvSpPr>
        <p:spPr>
          <a:xfrm flipH="1">
            <a:off x="1973939" y="4005942"/>
            <a:ext cx="145146" cy="602344"/>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958D0AC7-E93B-B0C2-4FBD-DD3F8CB8B545}"/>
              </a:ext>
            </a:extLst>
          </p:cNvPr>
          <p:cNvSpPr txBox="1"/>
          <p:nvPr/>
        </p:nvSpPr>
        <p:spPr>
          <a:xfrm>
            <a:off x="165723" y="3753730"/>
            <a:ext cx="1734457" cy="1107996"/>
          </a:xfrm>
          <a:prstGeom prst="rect">
            <a:avLst/>
          </a:prstGeom>
          <a:noFill/>
        </p:spPr>
        <p:txBody>
          <a:bodyPr wrap="square" lIns="0" tIns="0" rIns="0" bIns="0" rtlCol="0">
            <a:spAutoFit/>
          </a:bodyPr>
          <a:lstStyle/>
          <a:p>
            <a:pPr algn="r"/>
            <a:r>
              <a:rPr lang="en-US" sz="1800" kern="1200">
                <a:solidFill>
                  <a:srgbClr val="FF0000"/>
                </a:solidFill>
                <a:latin typeface="+mn-lt"/>
                <a:ea typeface="+mn-ea"/>
                <a:cs typeface="+mn-cs"/>
              </a:rPr>
              <a:t>PFS is </a:t>
            </a:r>
            <a:r>
              <a:rPr lang="en-US" sz="1800" kern="1200" err="1">
                <a:solidFill>
                  <a:srgbClr val="FF0000"/>
                </a:solidFill>
                <a:latin typeface="+mn-lt"/>
                <a:ea typeface="+mn-ea"/>
                <a:cs typeface="+mn-cs"/>
              </a:rPr>
              <a:t>analysed</a:t>
            </a:r>
            <a:r>
              <a:rPr lang="en-US" sz="1800" kern="1200">
                <a:solidFill>
                  <a:srgbClr val="FF0000"/>
                </a:solidFill>
                <a:latin typeface="+mn-lt"/>
                <a:ea typeface="+mn-ea"/>
                <a:cs typeface="+mn-cs"/>
              </a:rPr>
              <a:t> twice, and ORR once, based on the OS maturity</a:t>
            </a:r>
          </a:p>
        </p:txBody>
      </p:sp>
      <p:cxnSp>
        <p:nvCxnSpPr>
          <p:cNvPr id="11" name="Straight Arrow Connector 10">
            <a:extLst>
              <a:ext uri="{FF2B5EF4-FFF2-40B4-BE49-F238E27FC236}">
                <a16:creationId xmlns:a16="http://schemas.microsoft.com/office/drawing/2014/main" id="{84F87700-C818-F82B-AE9E-B12E6496F302}"/>
              </a:ext>
            </a:extLst>
          </p:cNvPr>
          <p:cNvCxnSpPr>
            <a:cxnSpLocks/>
          </p:cNvCxnSpPr>
          <p:nvPr/>
        </p:nvCxnSpPr>
        <p:spPr>
          <a:xfrm flipH="1" flipV="1">
            <a:off x="4339772" y="5564688"/>
            <a:ext cx="348342" cy="27731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8437DB6-55FE-8420-C69A-F4033F9722FD}"/>
              </a:ext>
            </a:extLst>
          </p:cNvPr>
          <p:cNvSpPr txBox="1"/>
          <p:nvPr/>
        </p:nvSpPr>
        <p:spPr>
          <a:xfrm>
            <a:off x="3086100" y="5867381"/>
            <a:ext cx="3204028" cy="553998"/>
          </a:xfrm>
          <a:prstGeom prst="rect">
            <a:avLst/>
          </a:prstGeom>
          <a:noFill/>
        </p:spPr>
        <p:txBody>
          <a:bodyPr wrap="square" lIns="0" tIns="0" rIns="0" bIns="0" rtlCol="0">
            <a:spAutoFit/>
          </a:bodyPr>
          <a:lstStyle/>
          <a:p>
            <a:pPr algn="ctr"/>
            <a:r>
              <a:rPr lang="en-US" sz="1800" kern="1200">
                <a:solidFill>
                  <a:srgbClr val="FF0000"/>
                </a:solidFill>
                <a:latin typeface="+mn-lt"/>
                <a:ea typeface="+mn-ea"/>
                <a:cs typeface="+mn-cs"/>
              </a:rPr>
              <a:t>OS has a final information level; the others can be inferred</a:t>
            </a:r>
          </a:p>
        </p:txBody>
      </p:sp>
    </p:spTree>
    <p:extLst>
      <p:ext uri="{BB962C8B-B14F-4D97-AF65-F5344CB8AC3E}">
        <p14:creationId xmlns:p14="http://schemas.microsoft.com/office/powerpoint/2010/main" val="13759268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B7B67-EB78-D17E-21A8-F4B35C2F053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15BC611-715D-C930-E6CF-E36D6465DFE3}"/>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B83E3FEA-8F82-76A5-FF46-0A064369B8D3}"/>
              </a:ext>
            </a:extLst>
          </p:cNvPr>
          <p:cNvSpPr>
            <a:spLocks noGrp="1"/>
          </p:cNvSpPr>
          <p:nvPr>
            <p:ph type="sldNum" sz="quarter" idx="12"/>
          </p:nvPr>
        </p:nvSpPr>
        <p:spPr/>
        <p:txBody>
          <a:bodyPr/>
          <a:lstStyle/>
          <a:p>
            <a:fld id="{AEC8D767-5246-2244-A4A3-B8AFB218393C}" type="slidenum">
              <a:rPr lang="en-US" smtClean="0"/>
              <a:t>122</a:t>
            </a:fld>
            <a:endParaRPr lang="en-US"/>
          </a:p>
        </p:txBody>
      </p:sp>
      <p:sp>
        <p:nvSpPr>
          <p:cNvPr id="2" name="Text Placeholder 11">
            <a:extLst>
              <a:ext uri="{FF2B5EF4-FFF2-40B4-BE49-F238E27FC236}">
                <a16:creationId xmlns:a16="http://schemas.microsoft.com/office/drawing/2014/main" id="{47687B3B-7A4C-0B60-DDBA-E96470BBA0EE}"/>
              </a:ext>
            </a:extLst>
          </p:cNvPr>
          <p:cNvSpPr>
            <a:spLocks noGrp="1"/>
          </p:cNvSpPr>
          <p:nvPr>
            <p:ph type="subTitle" idx="15"/>
          </p:nvPr>
        </p:nvSpPr>
        <p:spPr>
          <a:xfrm>
            <a:off x="288302" y="713620"/>
            <a:ext cx="11610515" cy="300533"/>
          </a:xfrm>
        </p:spPr>
        <p:txBody>
          <a:bodyPr/>
          <a:lstStyle/>
          <a:p>
            <a:pPr fontAlgn="auto">
              <a:spcAft>
                <a:spcPts val="0"/>
              </a:spcAft>
            </a:pPr>
            <a:r>
              <a:rPr lang="en-US"/>
              <a:t>Input: Distributional information</a:t>
            </a:r>
          </a:p>
        </p:txBody>
      </p:sp>
      <p:pic>
        <p:nvPicPr>
          <p:cNvPr id="7" name="Picture 6" descr="A screen shot of a computer program&#10;&#10;AI-generated content may be incorrect.">
            <a:extLst>
              <a:ext uri="{FF2B5EF4-FFF2-40B4-BE49-F238E27FC236}">
                <a16:creationId xmlns:a16="http://schemas.microsoft.com/office/drawing/2014/main" id="{5774F00D-3783-6845-CA80-EC976A49A3FD}"/>
              </a:ext>
            </a:extLst>
          </p:cNvPr>
          <p:cNvPicPr>
            <a:picLocks noChangeAspect="1"/>
          </p:cNvPicPr>
          <p:nvPr/>
        </p:nvPicPr>
        <p:blipFill>
          <a:blip r:embed="rId2"/>
          <a:stretch>
            <a:fillRect/>
          </a:stretch>
        </p:blipFill>
        <p:spPr>
          <a:xfrm>
            <a:off x="2872787" y="1102383"/>
            <a:ext cx="6446425" cy="5633184"/>
          </a:xfrm>
          <a:prstGeom prst="rect">
            <a:avLst/>
          </a:prstGeom>
        </p:spPr>
      </p:pic>
      <p:cxnSp>
        <p:nvCxnSpPr>
          <p:cNvPr id="4" name="Straight Arrow Connector 3">
            <a:extLst>
              <a:ext uri="{FF2B5EF4-FFF2-40B4-BE49-F238E27FC236}">
                <a16:creationId xmlns:a16="http://schemas.microsoft.com/office/drawing/2014/main" id="{022CA29B-7492-E9F1-6B02-75B586D7112F}"/>
              </a:ext>
            </a:extLst>
          </p:cNvPr>
          <p:cNvCxnSpPr>
            <a:cxnSpLocks/>
          </p:cNvCxnSpPr>
          <p:nvPr/>
        </p:nvCxnSpPr>
        <p:spPr>
          <a:xfrm>
            <a:off x="2583543" y="2886721"/>
            <a:ext cx="757330" cy="37152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A2E6BC8-AA80-D74C-B3BD-C570D29FD04B}"/>
              </a:ext>
            </a:extLst>
          </p:cNvPr>
          <p:cNvSpPr txBox="1"/>
          <p:nvPr/>
        </p:nvSpPr>
        <p:spPr>
          <a:xfrm>
            <a:off x="404416" y="2609722"/>
            <a:ext cx="2087371" cy="553998"/>
          </a:xfrm>
          <a:prstGeom prst="rect">
            <a:avLst/>
          </a:prstGeom>
          <a:noFill/>
        </p:spPr>
        <p:txBody>
          <a:bodyPr wrap="square" lIns="0" tIns="0" rIns="0" bIns="0" rtlCol="0">
            <a:spAutoFit/>
          </a:bodyPr>
          <a:lstStyle/>
          <a:p>
            <a:pPr algn="r"/>
            <a:r>
              <a:rPr lang="en-US" sz="1800" kern="1200">
                <a:solidFill>
                  <a:srgbClr val="FF0000"/>
                </a:solidFill>
                <a:latin typeface="+mn-lt"/>
                <a:ea typeface="+mn-ea"/>
                <a:cs typeface="+mn-cs"/>
              </a:rPr>
              <a:t>The class defines the type of endpoint</a:t>
            </a:r>
          </a:p>
        </p:txBody>
      </p:sp>
      <p:sp>
        <p:nvSpPr>
          <p:cNvPr id="9" name="TextBox 8">
            <a:extLst>
              <a:ext uri="{FF2B5EF4-FFF2-40B4-BE49-F238E27FC236}">
                <a16:creationId xmlns:a16="http://schemas.microsoft.com/office/drawing/2014/main" id="{374BCAE6-146F-89DC-BB6C-72AE36AFABE3}"/>
              </a:ext>
            </a:extLst>
          </p:cNvPr>
          <p:cNvSpPr txBox="1"/>
          <p:nvPr/>
        </p:nvSpPr>
        <p:spPr>
          <a:xfrm>
            <a:off x="5598435" y="5468426"/>
            <a:ext cx="2280560" cy="830997"/>
          </a:xfrm>
          <a:prstGeom prst="rect">
            <a:avLst/>
          </a:prstGeom>
          <a:noFill/>
        </p:spPr>
        <p:txBody>
          <a:bodyPr wrap="square" lIns="0" tIns="0" rIns="0" bIns="0" rtlCol="0">
            <a:spAutoFit/>
          </a:bodyPr>
          <a:lstStyle/>
          <a:p>
            <a:r>
              <a:rPr lang="en-US">
                <a:solidFill>
                  <a:srgbClr val="FF0000"/>
                </a:solidFill>
              </a:rPr>
              <a:t>39% vs 59%, assuming it takes 6 mo for the ORR data to ‘mature’</a:t>
            </a:r>
            <a:endParaRPr lang="en-US" sz="1800" kern="1200">
              <a:solidFill>
                <a:srgbClr val="FF0000"/>
              </a:solidFill>
              <a:latin typeface="+mn-lt"/>
              <a:ea typeface="+mn-ea"/>
              <a:cs typeface="+mn-cs"/>
            </a:endParaRPr>
          </a:p>
        </p:txBody>
      </p:sp>
      <p:sp>
        <p:nvSpPr>
          <p:cNvPr id="10" name="Right Brace 9">
            <a:extLst>
              <a:ext uri="{FF2B5EF4-FFF2-40B4-BE49-F238E27FC236}">
                <a16:creationId xmlns:a16="http://schemas.microsoft.com/office/drawing/2014/main" id="{CB9D71B4-4B34-9D1E-1DB9-8A2C4057E273}"/>
              </a:ext>
            </a:extLst>
          </p:cNvPr>
          <p:cNvSpPr/>
          <p:nvPr/>
        </p:nvSpPr>
        <p:spPr>
          <a:xfrm>
            <a:off x="5355855" y="5565754"/>
            <a:ext cx="145145" cy="636343"/>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A463FA62-2392-2D4F-14E2-C73D2BDB0170}"/>
              </a:ext>
            </a:extLst>
          </p:cNvPr>
          <p:cNvSpPr txBox="1"/>
          <p:nvPr/>
        </p:nvSpPr>
        <p:spPr>
          <a:xfrm>
            <a:off x="7212376" y="3732066"/>
            <a:ext cx="2051545" cy="1107996"/>
          </a:xfrm>
          <a:prstGeom prst="rect">
            <a:avLst/>
          </a:prstGeom>
          <a:noFill/>
        </p:spPr>
        <p:txBody>
          <a:bodyPr wrap="square" lIns="0" tIns="0" rIns="0" bIns="0" rtlCol="0">
            <a:spAutoFit/>
          </a:bodyPr>
          <a:lstStyle/>
          <a:p>
            <a:r>
              <a:rPr lang="en-US" sz="1800" kern="1200">
                <a:solidFill>
                  <a:srgbClr val="FF0000"/>
                </a:solidFill>
                <a:latin typeface="+mn-lt"/>
                <a:ea typeface="+mn-ea"/>
                <a:cs typeface="+mn-cs"/>
              </a:rPr>
              <a:t>PWE distributions for the two arms and the dropout hazard</a:t>
            </a:r>
          </a:p>
        </p:txBody>
      </p:sp>
      <p:sp>
        <p:nvSpPr>
          <p:cNvPr id="12" name="Right Brace 11">
            <a:extLst>
              <a:ext uri="{FF2B5EF4-FFF2-40B4-BE49-F238E27FC236}">
                <a16:creationId xmlns:a16="http://schemas.microsoft.com/office/drawing/2014/main" id="{6BCFF6FF-D8D7-D6F9-65AA-DD8A5F5EF784}"/>
              </a:ext>
            </a:extLst>
          </p:cNvPr>
          <p:cNvSpPr/>
          <p:nvPr/>
        </p:nvSpPr>
        <p:spPr>
          <a:xfrm>
            <a:off x="6954806" y="3874364"/>
            <a:ext cx="175125" cy="821899"/>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E9BB1754-86EC-B3D9-AD44-49645910391E}"/>
              </a:ext>
            </a:extLst>
          </p:cNvPr>
          <p:cNvSpPr txBox="1"/>
          <p:nvPr/>
        </p:nvSpPr>
        <p:spPr>
          <a:xfrm>
            <a:off x="6577792" y="2277866"/>
            <a:ext cx="2536228" cy="830997"/>
          </a:xfrm>
          <a:prstGeom prst="rect">
            <a:avLst/>
          </a:prstGeom>
          <a:noFill/>
        </p:spPr>
        <p:txBody>
          <a:bodyPr wrap="square" lIns="0" tIns="0" rIns="0" bIns="0" rtlCol="0">
            <a:spAutoFit/>
          </a:bodyPr>
          <a:lstStyle/>
          <a:p>
            <a:r>
              <a:rPr lang="en-US">
                <a:solidFill>
                  <a:srgbClr val="FF0000"/>
                </a:solidFill>
              </a:rPr>
              <a:t>Exponential</a:t>
            </a:r>
            <a:r>
              <a:rPr lang="en-US" sz="1800" kern="1200">
                <a:solidFill>
                  <a:srgbClr val="FF0000"/>
                </a:solidFill>
                <a:latin typeface="+mn-lt"/>
                <a:ea typeface="+mn-ea"/>
                <a:cs typeface="+mn-cs"/>
              </a:rPr>
              <a:t> distributions for the two arms and the dropout hazard</a:t>
            </a:r>
          </a:p>
        </p:txBody>
      </p:sp>
      <p:sp>
        <p:nvSpPr>
          <p:cNvPr id="15" name="Right Brace 14">
            <a:extLst>
              <a:ext uri="{FF2B5EF4-FFF2-40B4-BE49-F238E27FC236}">
                <a16:creationId xmlns:a16="http://schemas.microsoft.com/office/drawing/2014/main" id="{AB609F3A-4604-2345-8D2A-CC2CE892A637}"/>
              </a:ext>
            </a:extLst>
          </p:cNvPr>
          <p:cNvSpPr/>
          <p:nvPr/>
        </p:nvSpPr>
        <p:spPr>
          <a:xfrm>
            <a:off x="6320223" y="2375941"/>
            <a:ext cx="163024" cy="637082"/>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9426692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A7BE-85AE-7970-D706-05B022ED1B8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5C02422-D83F-A4FD-EE8C-4B50E8E60A79}"/>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2F0F80AE-8F65-0040-98BA-81822DAA4E79}"/>
              </a:ext>
            </a:extLst>
          </p:cNvPr>
          <p:cNvSpPr>
            <a:spLocks noGrp="1"/>
          </p:cNvSpPr>
          <p:nvPr>
            <p:ph type="sldNum" sz="quarter" idx="12"/>
          </p:nvPr>
        </p:nvSpPr>
        <p:spPr/>
        <p:txBody>
          <a:bodyPr/>
          <a:lstStyle/>
          <a:p>
            <a:fld id="{AEC8D767-5246-2244-A4A3-B8AFB218393C}" type="slidenum">
              <a:rPr lang="en-US" smtClean="0"/>
              <a:t>123</a:t>
            </a:fld>
            <a:endParaRPr lang="en-US"/>
          </a:p>
        </p:txBody>
      </p:sp>
      <p:sp>
        <p:nvSpPr>
          <p:cNvPr id="2" name="Text Placeholder 11">
            <a:extLst>
              <a:ext uri="{FF2B5EF4-FFF2-40B4-BE49-F238E27FC236}">
                <a16:creationId xmlns:a16="http://schemas.microsoft.com/office/drawing/2014/main" id="{8DA8D34E-8D14-83DB-F6EB-BCA9DEC7ADAE}"/>
              </a:ext>
            </a:extLst>
          </p:cNvPr>
          <p:cNvSpPr>
            <a:spLocks noGrp="1"/>
          </p:cNvSpPr>
          <p:nvPr>
            <p:ph type="subTitle" idx="15"/>
          </p:nvPr>
        </p:nvSpPr>
        <p:spPr>
          <a:xfrm>
            <a:off x="288302" y="713620"/>
            <a:ext cx="11610515" cy="300533"/>
          </a:xfrm>
        </p:spPr>
        <p:txBody>
          <a:bodyPr/>
          <a:lstStyle/>
          <a:p>
            <a:pPr fontAlgn="auto">
              <a:spcAft>
                <a:spcPts val="0"/>
              </a:spcAft>
            </a:pPr>
            <a:r>
              <a:rPr lang="en-US"/>
              <a:t>Input: Further enrollment information</a:t>
            </a:r>
          </a:p>
        </p:txBody>
      </p:sp>
      <p:pic>
        <p:nvPicPr>
          <p:cNvPr id="5" name="Picture 4" descr="A screen shot of a computer code&#10;&#10;AI-generated content may be incorrect.">
            <a:extLst>
              <a:ext uri="{FF2B5EF4-FFF2-40B4-BE49-F238E27FC236}">
                <a16:creationId xmlns:a16="http://schemas.microsoft.com/office/drawing/2014/main" id="{6FB63C4E-8D9B-1084-9D51-DBFA962D7EC6}"/>
              </a:ext>
            </a:extLst>
          </p:cNvPr>
          <p:cNvPicPr>
            <a:picLocks noChangeAspect="1"/>
          </p:cNvPicPr>
          <p:nvPr/>
        </p:nvPicPr>
        <p:blipFill>
          <a:blip r:embed="rId2"/>
          <a:stretch>
            <a:fillRect/>
          </a:stretch>
        </p:blipFill>
        <p:spPr>
          <a:xfrm>
            <a:off x="1962150" y="2336800"/>
            <a:ext cx="7772400" cy="2053537"/>
          </a:xfrm>
          <a:prstGeom prst="rect">
            <a:avLst/>
          </a:prstGeom>
        </p:spPr>
      </p:pic>
      <p:cxnSp>
        <p:nvCxnSpPr>
          <p:cNvPr id="4" name="Straight Arrow Connector 3">
            <a:extLst>
              <a:ext uri="{FF2B5EF4-FFF2-40B4-BE49-F238E27FC236}">
                <a16:creationId xmlns:a16="http://schemas.microsoft.com/office/drawing/2014/main" id="{3DED8D4C-6C19-2569-5404-759B0EF56998}"/>
              </a:ext>
            </a:extLst>
          </p:cNvPr>
          <p:cNvCxnSpPr>
            <a:cxnSpLocks/>
          </p:cNvCxnSpPr>
          <p:nvPr/>
        </p:nvCxnSpPr>
        <p:spPr>
          <a:xfrm flipH="1">
            <a:off x="4901784" y="2758190"/>
            <a:ext cx="1259173" cy="34477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FB9C8D-7671-3CBE-8762-D0538FA189B3}"/>
              </a:ext>
            </a:extLst>
          </p:cNvPr>
          <p:cNvSpPr txBox="1"/>
          <p:nvPr/>
        </p:nvSpPr>
        <p:spPr>
          <a:xfrm>
            <a:off x="6228412" y="2481191"/>
            <a:ext cx="3455233" cy="553998"/>
          </a:xfrm>
          <a:prstGeom prst="rect">
            <a:avLst/>
          </a:prstGeom>
          <a:noFill/>
        </p:spPr>
        <p:txBody>
          <a:bodyPr wrap="square" lIns="0" tIns="0" rIns="0" bIns="0" rtlCol="0">
            <a:spAutoFit/>
          </a:bodyPr>
          <a:lstStyle/>
          <a:p>
            <a:r>
              <a:rPr lang="en-US" sz="1800" kern="1200">
                <a:solidFill>
                  <a:srgbClr val="FF0000"/>
                </a:solidFill>
                <a:latin typeface="+mn-lt"/>
                <a:ea typeface="+mn-ea"/>
                <a:cs typeface="+mn-cs"/>
              </a:rPr>
              <a:t>If the hypothesis is in a sub-population, specify its prevalence</a:t>
            </a:r>
          </a:p>
        </p:txBody>
      </p:sp>
    </p:spTree>
    <p:extLst>
      <p:ext uri="{BB962C8B-B14F-4D97-AF65-F5344CB8AC3E}">
        <p14:creationId xmlns:p14="http://schemas.microsoft.com/office/powerpoint/2010/main" val="359733528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A615D-1893-94F8-81CE-A7CB280B161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38A35EE-1D7E-35C9-EF79-286210EC3931}"/>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510DBCB1-EE03-F24F-B9C0-B5D7EEF2A45B}"/>
              </a:ext>
            </a:extLst>
          </p:cNvPr>
          <p:cNvSpPr>
            <a:spLocks noGrp="1"/>
          </p:cNvSpPr>
          <p:nvPr>
            <p:ph type="sldNum" sz="quarter" idx="12"/>
          </p:nvPr>
        </p:nvSpPr>
        <p:spPr/>
        <p:txBody>
          <a:bodyPr/>
          <a:lstStyle/>
          <a:p>
            <a:fld id="{AEC8D767-5246-2244-A4A3-B8AFB218393C}" type="slidenum">
              <a:rPr lang="en-US" smtClean="0"/>
              <a:t>124</a:t>
            </a:fld>
            <a:endParaRPr lang="en-US"/>
          </a:p>
        </p:txBody>
      </p:sp>
      <p:sp>
        <p:nvSpPr>
          <p:cNvPr id="2" name="Text Placeholder 11">
            <a:extLst>
              <a:ext uri="{FF2B5EF4-FFF2-40B4-BE49-F238E27FC236}">
                <a16:creationId xmlns:a16="http://schemas.microsoft.com/office/drawing/2014/main" id="{32209581-87AD-EB35-C793-FBC4B9773A17}"/>
              </a:ext>
            </a:extLst>
          </p:cNvPr>
          <p:cNvSpPr>
            <a:spLocks noGrp="1"/>
          </p:cNvSpPr>
          <p:nvPr>
            <p:ph type="subTitle" idx="15"/>
          </p:nvPr>
        </p:nvSpPr>
        <p:spPr>
          <a:xfrm>
            <a:off x="288302" y="713620"/>
            <a:ext cx="11610515" cy="300533"/>
          </a:xfrm>
        </p:spPr>
        <p:txBody>
          <a:bodyPr/>
          <a:lstStyle/>
          <a:p>
            <a:pPr fontAlgn="auto">
              <a:spcAft>
                <a:spcPts val="0"/>
              </a:spcAft>
            </a:pPr>
            <a:r>
              <a:rPr lang="en-US"/>
              <a:t>Input: Parameterized GTP</a:t>
            </a:r>
          </a:p>
        </p:txBody>
      </p:sp>
      <p:pic>
        <p:nvPicPr>
          <p:cNvPr id="6" name="Picture 5" descr="A screen shot of a computer program&#10;&#10;AI-generated content may be incorrect.">
            <a:extLst>
              <a:ext uri="{FF2B5EF4-FFF2-40B4-BE49-F238E27FC236}">
                <a16:creationId xmlns:a16="http://schemas.microsoft.com/office/drawing/2014/main" id="{A869704C-83F0-DE38-ADB5-82F55088D041}"/>
              </a:ext>
            </a:extLst>
          </p:cNvPr>
          <p:cNvPicPr>
            <a:picLocks noChangeAspect="1"/>
          </p:cNvPicPr>
          <p:nvPr/>
        </p:nvPicPr>
        <p:blipFill>
          <a:blip r:embed="rId2"/>
          <a:stretch>
            <a:fillRect/>
          </a:stretch>
        </p:blipFill>
        <p:spPr>
          <a:xfrm>
            <a:off x="288302" y="1858553"/>
            <a:ext cx="7772400" cy="3670964"/>
          </a:xfrm>
          <a:prstGeom prst="rect">
            <a:avLst/>
          </a:prstGeom>
        </p:spPr>
      </p:pic>
      <p:grpSp>
        <p:nvGrpSpPr>
          <p:cNvPr id="4" name="Group 3">
            <a:extLst>
              <a:ext uri="{FF2B5EF4-FFF2-40B4-BE49-F238E27FC236}">
                <a16:creationId xmlns:a16="http://schemas.microsoft.com/office/drawing/2014/main" id="{24CB458E-17A2-B56D-462C-7433147633FC}"/>
              </a:ext>
            </a:extLst>
          </p:cNvPr>
          <p:cNvGrpSpPr/>
          <p:nvPr/>
        </p:nvGrpSpPr>
        <p:grpSpPr>
          <a:xfrm>
            <a:off x="8216881" y="2552790"/>
            <a:ext cx="3814761" cy="2282489"/>
            <a:chOff x="3833812" y="4514849"/>
            <a:chExt cx="3814761" cy="2282489"/>
          </a:xfrm>
        </p:grpSpPr>
        <p:cxnSp>
          <p:nvCxnSpPr>
            <p:cNvPr id="5" name="Straight Arrow Connector 4">
              <a:extLst>
                <a:ext uri="{FF2B5EF4-FFF2-40B4-BE49-F238E27FC236}">
                  <a16:creationId xmlns:a16="http://schemas.microsoft.com/office/drawing/2014/main" id="{BB66E5DA-A469-D794-8C92-7E8E97514851}"/>
                </a:ext>
              </a:extLst>
            </p:cNvPr>
            <p:cNvCxnSpPr>
              <a:cxnSpLocks/>
            </p:cNvCxnSpPr>
            <p:nvPr/>
          </p:nvCxnSpPr>
          <p:spPr>
            <a:xfrm rot="10800000" flipH="1">
              <a:off x="5896042" y="5255484"/>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2EC8D8D-5A7E-F910-34D2-B7E5C8466111}"/>
                </a:ext>
              </a:extLst>
            </p:cNvPr>
            <p:cNvCxnSpPr>
              <a:cxnSpLocks/>
            </p:cNvCxnSpPr>
            <p:nvPr/>
          </p:nvCxnSpPr>
          <p:spPr>
            <a:xfrm flipH="1">
              <a:off x="6101556" y="5253753"/>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14D824A-18F4-7CE1-01D7-A85A601E3023}"/>
                </a:ext>
              </a:extLst>
            </p:cNvPr>
            <p:cNvCxnSpPr>
              <a:cxnSpLocks/>
            </p:cNvCxnSpPr>
            <p:nvPr/>
          </p:nvCxnSpPr>
          <p:spPr>
            <a:xfrm>
              <a:off x="5055390" y="4836316"/>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89E9056-D314-065A-2E3E-96BFBDEDD4C9}"/>
                </a:ext>
              </a:extLst>
            </p:cNvPr>
            <p:cNvCxnSpPr>
              <a:cxnSpLocks/>
            </p:cNvCxnSpPr>
            <p:nvPr/>
          </p:nvCxnSpPr>
          <p:spPr>
            <a:xfrm flipH="1">
              <a:off x="5087850" y="4979195"/>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03035CE-B3AB-DE3D-F283-E49331798B6E}"/>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1200"/>
                <a:t>α = 0.006</a:t>
              </a:r>
            </a:p>
          </p:txBody>
        </p:sp>
        <p:sp>
          <p:nvSpPr>
            <p:cNvPr id="11" name="Oval 10">
              <a:extLst>
                <a:ext uri="{FF2B5EF4-FFF2-40B4-BE49-F238E27FC236}">
                  <a16:creationId xmlns:a16="http://schemas.microsoft.com/office/drawing/2014/main" id="{E7A290AC-7A7A-86A9-CBCB-15F4DAB2F9D9}"/>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1200"/>
                <a:t>α</a:t>
              </a:r>
              <a:r>
                <a:rPr lang="en-US" sz="1200" i="1"/>
                <a:t> = </a:t>
              </a:r>
              <a:r>
                <a:rPr lang="en-US" sz="1200"/>
                <a:t>0</a:t>
              </a:r>
            </a:p>
          </p:txBody>
        </p:sp>
        <p:cxnSp>
          <p:nvCxnSpPr>
            <p:cNvPr id="12" name="Straight Arrow Connector 11">
              <a:extLst>
                <a:ext uri="{FF2B5EF4-FFF2-40B4-BE49-F238E27FC236}">
                  <a16:creationId xmlns:a16="http://schemas.microsoft.com/office/drawing/2014/main" id="{FA0EA7DC-0218-BFE6-A6B2-614052C8E9D6}"/>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0A915C2B-FF30-AC10-5BC8-4193444261ED}"/>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0.019</a:t>
              </a:r>
            </a:p>
          </p:txBody>
        </p:sp>
        <p:sp>
          <p:nvSpPr>
            <p:cNvPr id="15" name="TextBox 14">
              <a:extLst>
                <a:ext uri="{FF2B5EF4-FFF2-40B4-BE49-F238E27FC236}">
                  <a16:creationId xmlns:a16="http://schemas.microsoft.com/office/drawing/2014/main" id="{5B244C9C-A19A-5843-2987-6673477A0512}"/>
                </a:ext>
              </a:extLst>
            </p:cNvPr>
            <p:cNvSpPr txBox="1"/>
            <p:nvPr/>
          </p:nvSpPr>
          <p:spPr>
            <a:xfrm>
              <a:off x="458900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1 - </a:t>
              </a:r>
              <a:r>
                <a:rPr lang="en-US" sz="1000" i="1" kern="1200">
                  <a:solidFill>
                    <a:schemeClr val="tx1"/>
                  </a:solidFill>
                  <a:latin typeface="+mn-lt"/>
                  <a:ea typeface="+mn-ea"/>
                  <a:cs typeface="+mn-cs"/>
                </a:rPr>
                <a:t>s</a:t>
              </a:r>
            </a:p>
          </p:txBody>
        </p:sp>
        <p:sp>
          <p:nvSpPr>
            <p:cNvPr id="16" name="TextBox 15">
              <a:extLst>
                <a:ext uri="{FF2B5EF4-FFF2-40B4-BE49-F238E27FC236}">
                  <a16:creationId xmlns:a16="http://schemas.microsoft.com/office/drawing/2014/main" id="{B20DC827-14EF-15C6-AD27-DFC61BFC82CA}"/>
                </a:ext>
              </a:extLst>
            </p:cNvPr>
            <p:cNvSpPr txBox="1"/>
            <p:nvPr/>
          </p:nvSpPr>
          <p:spPr>
            <a:xfrm>
              <a:off x="5543718" y="4987762"/>
              <a:ext cx="394947" cy="153888"/>
            </a:xfrm>
            <a:prstGeom prst="rect">
              <a:avLst/>
            </a:prstGeom>
            <a:noFill/>
          </p:spPr>
          <p:txBody>
            <a:bodyPr wrap="square" lIns="0" tIns="0" rIns="0" bIns="0" rtlCol="0" anchor="ctr">
              <a:spAutoFit/>
            </a:bodyPr>
            <a:lstStyle/>
            <a:p>
              <a:pPr algn="ctr"/>
              <a:r>
                <a:rPr lang="en-US" sz="1000" i="1"/>
                <a:t>s</a:t>
              </a:r>
              <a:endParaRPr lang="en-US" sz="1000" i="1" kern="1200">
                <a:solidFill>
                  <a:schemeClr val="tx1"/>
                </a:solidFill>
                <a:latin typeface="+mn-lt"/>
                <a:ea typeface="+mn-ea"/>
                <a:cs typeface="+mn-cs"/>
              </a:endParaRPr>
            </a:p>
          </p:txBody>
        </p:sp>
        <p:sp>
          <p:nvSpPr>
            <p:cNvPr id="17" name="TextBox 16">
              <a:extLst>
                <a:ext uri="{FF2B5EF4-FFF2-40B4-BE49-F238E27FC236}">
                  <a16:creationId xmlns:a16="http://schemas.microsoft.com/office/drawing/2014/main" id="{29D41401-F0DF-B264-7304-131702DF5DDD}"/>
                </a:ext>
              </a:extLst>
            </p:cNvPr>
            <p:cNvSpPr txBox="1"/>
            <p:nvPr/>
          </p:nvSpPr>
          <p:spPr>
            <a:xfrm>
              <a:off x="5543717" y="4675911"/>
              <a:ext cx="394947" cy="153888"/>
            </a:xfrm>
            <a:prstGeom prst="rect">
              <a:avLst/>
            </a:prstGeom>
            <a:noFill/>
          </p:spPr>
          <p:txBody>
            <a:bodyPr wrap="square" lIns="0" tIns="0" rIns="0" bIns="0" rtlCol="0" anchor="ctr">
              <a:spAutoFit/>
            </a:bodyPr>
            <a:lstStyle/>
            <a:p>
              <a:pPr algn="ctr"/>
              <a:r>
                <a:rPr lang="en-US" sz="1000" i="1"/>
                <a:t>s</a:t>
              </a:r>
              <a:endParaRPr lang="en-US" sz="1000" i="1" kern="1200">
                <a:solidFill>
                  <a:schemeClr val="tx1"/>
                </a:solidFill>
                <a:latin typeface="+mn-lt"/>
                <a:ea typeface="+mn-ea"/>
                <a:cs typeface="+mn-cs"/>
              </a:endParaRPr>
            </a:p>
          </p:txBody>
        </p:sp>
        <p:sp>
          <p:nvSpPr>
            <p:cNvPr id="18" name="TextBox 17">
              <a:extLst>
                <a:ext uri="{FF2B5EF4-FFF2-40B4-BE49-F238E27FC236}">
                  <a16:creationId xmlns:a16="http://schemas.microsoft.com/office/drawing/2014/main" id="{80ACD033-7C70-FC0D-55E1-B9E4F56D4F42}"/>
                </a:ext>
              </a:extLst>
            </p:cNvPr>
            <p:cNvSpPr txBox="1"/>
            <p:nvPr/>
          </p:nvSpPr>
          <p:spPr>
            <a:xfrm>
              <a:off x="6085315" y="5511818"/>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19" name="TextBox 18">
              <a:extLst>
                <a:ext uri="{FF2B5EF4-FFF2-40B4-BE49-F238E27FC236}">
                  <a16:creationId xmlns:a16="http://schemas.microsoft.com/office/drawing/2014/main" id="{4770AD0D-2F5A-24FC-6CF6-A966C49ECA66}"/>
                </a:ext>
              </a:extLst>
            </p:cNvPr>
            <p:cNvSpPr txBox="1"/>
            <p:nvPr/>
          </p:nvSpPr>
          <p:spPr>
            <a:xfrm>
              <a:off x="648361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1 - </a:t>
              </a:r>
              <a:r>
                <a:rPr lang="en-US" sz="1000" i="1" kern="1200">
                  <a:solidFill>
                    <a:schemeClr val="tx1"/>
                  </a:solidFill>
                  <a:latin typeface="+mn-lt"/>
                  <a:ea typeface="+mn-ea"/>
                  <a:cs typeface="+mn-cs"/>
                </a:rPr>
                <a:t>s</a:t>
              </a:r>
            </a:p>
          </p:txBody>
        </p:sp>
      </p:grpSp>
    </p:spTree>
    <p:extLst>
      <p:ext uri="{BB962C8B-B14F-4D97-AF65-F5344CB8AC3E}">
        <p14:creationId xmlns:p14="http://schemas.microsoft.com/office/powerpoint/2010/main" val="32611585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9F5F-D1AD-5276-1D9C-5E34585CA19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27AC91A-E023-B960-D2F7-C80755C292CD}"/>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91E8E3E7-6A16-AD3E-2427-C4483FEE7A7F}"/>
              </a:ext>
            </a:extLst>
          </p:cNvPr>
          <p:cNvSpPr>
            <a:spLocks noGrp="1"/>
          </p:cNvSpPr>
          <p:nvPr>
            <p:ph type="sldNum" sz="quarter" idx="12"/>
          </p:nvPr>
        </p:nvSpPr>
        <p:spPr/>
        <p:txBody>
          <a:bodyPr/>
          <a:lstStyle/>
          <a:p>
            <a:fld id="{AEC8D767-5246-2244-A4A3-B8AFB218393C}" type="slidenum">
              <a:rPr lang="en-US" smtClean="0"/>
              <a:t>125</a:t>
            </a:fld>
            <a:endParaRPr lang="en-US"/>
          </a:p>
        </p:txBody>
      </p:sp>
      <p:sp>
        <p:nvSpPr>
          <p:cNvPr id="2" name="Text Placeholder 11">
            <a:extLst>
              <a:ext uri="{FF2B5EF4-FFF2-40B4-BE49-F238E27FC236}">
                <a16:creationId xmlns:a16="http://schemas.microsoft.com/office/drawing/2014/main" id="{B2CECBD2-05DE-A6E2-0D6C-5EC145E9CDC7}"/>
              </a:ext>
            </a:extLst>
          </p:cNvPr>
          <p:cNvSpPr>
            <a:spLocks noGrp="1"/>
          </p:cNvSpPr>
          <p:nvPr>
            <p:ph type="subTitle" idx="15"/>
          </p:nvPr>
        </p:nvSpPr>
        <p:spPr>
          <a:xfrm>
            <a:off x="288302" y="713620"/>
            <a:ext cx="11610515" cy="300533"/>
          </a:xfrm>
        </p:spPr>
        <p:txBody>
          <a:bodyPr/>
          <a:lstStyle/>
          <a:p>
            <a:pPr fontAlgn="auto">
              <a:spcAft>
                <a:spcPts val="0"/>
              </a:spcAft>
            </a:pPr>
            <a:r>
              <a:rPr lang="en-US"/>
              <a:t>Output: High level summary of hypotheses, their assumptions, and testing strategy</a:t>
            </a:r>
          </a:p>
        </p:txBody>
      </p:sp>
      <p:pic>
        <p:nvPicPr>
          <p:cNvPr id="6" name="Picture 5" descr="A screenshot of a test&#10;&#10;AI-generated content may be incorrect.">
            <a:extLst>
              <a:ext uri="{FF2B5EF4-FFF2-40B4-BE49-F238E27FC236}">
                <a16:creationId xmlns:a16="http://schemas.microsoft.com/office/drawing/2014/main" id="{E72AA06C-8BE4-B9A9-11D9-0C250B02C35B}"/>
              </a:ext>
            </a:extLst>
          </p:cNvPr>
          <p:cNvPicPr>
            <a:picLocks noChangeAspect="1"/>
          </p:cNvPicPr>
          <p:nvPr/>
        </p:nvPicPr>
        <p:blipFill>
          <a:blip r:embed="rId2"/>
          <a:stretch>
            <a:fillRect/>
          </a:stretch>
        </p:blipFill>
        <p:spPr>
          <a:xfrm>
            <a:off x="2207359" y="2164696"/>
            <a:ext cx="7772400" cy="2682672"/>
          </a:xfrm>
          <a:prstGeom prst="rect">
            <a:avLst/>
          </a:prstGeom>
        </p:spPr>
      </p:pic>
    </p:spTree>
    <p:extLst>
      <p:ext uri="{BB962C8B-B14F-4D97-AF65-F5344CB8AC3E}">
        <p14:creationId xmlns:p14="http://schemas.microsoft.com/office/powerpoint/2010/main" val="37298979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ADD45-EB60-7D6D-287F-AB5B928BE91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16A5C0E-3D40-A82F-7159-D406B45E96D8}"/>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CAE227A2-6DC9-245E-B02A-2962249A8D16}"/>
              </a:ext>
            </a:extLst>
          </p:cNvPr>
          <p:cNvSpPr>
            <a:spLocks noGrp="1"/>
          </p:cNvSpPr>
          <p:nvPr>
            <p:ph type="sldNum" sz="quarter" idx="12"/>
          </p:nvPr>
        </p:nvSpPr>
        <p:spPr/>
        <p:txBody>
          <a:bodyPr/>
          <a:lstStyle/>
          <a:p>
            <a:fld id="{AEC8D767-5246-2244-A4A3-B8AFB218393C}" type="slidenum">
              <a:rPr lang="en-US" smtClean="0"/>
              <a:t>126</a:t>
            </a:fld>
            <a:endParaRPr lang="en-US"/>
          </a:p>
        </p:txBody>
      </p:sp>
      <p:sp>
        <p:nvSpPr>
          <p:cNvPr id="2" name="Text Placeholder 11">
            <a:extLst>
              <a:ext uri="{FF2B5EF4-FFF2-40B4-BE49-F238E27FC236}">
                <a16:creationId xmlns:a16="http://schemas.microsoft.com/office/drawing/2014/main" id="{57668FEB-D9A7-24C9-2A9E-D147B492EE79}"/>
              </a:ext>
            </a:extLst>
          </p:cNvPr>
          <p:cNvSpPr>
            <a:spLocks noGrp="1"/>
          </p:cNvSpPr>
          <p:nvPr>
            <p:ph type="subTitle" idx="15"/>
          </p:nvPr>
        </p:nvSpPr>
        <p:spPr>
          <a:xfrm>
            <a:off x="288302" y="713620"/>
            <a:ext cx="11610515" cy="300533"/>
          </a:xfrm>
        </p:spPr>
        <p:txBody>
          <a:bodyPr/>
          <a:lstStyle/>
          <a:p>
            <a:pPr fontAlgn="auto">
              <a:spcAft>
                <a:spcPts val="0"/>
              </a:spcAft>
            </a:pPr>
            <a:r>
              <a:rPr lang="en-US"/>
              <a:t>Output: When the analyses are expected by hypothesis</a:t>
            </a:r>
          </a:p>
        </p:txBody>
      </p:sp>
      <p:pic>
        <p:nvPicPr>
          <p:cNvPr id="5" name="Picture 4" descr="A screenshot of a graph&#10;&#10;AI-generated content may be incorrect.">
            <a:extLst>
              <a:ext uri="{FF2B5EF4-FFF2-40B4-BE49-F238E27FC236}">
                <a16:creationId xmlns:a16="http://schemas.microsoft.com/office/drawing/2014/main" id="{01AB2E55-F97F-AEA9-B825-95BA9050D53E}"/>
              </a:ext>
            </a:extLst>
          </p:cNvPr>
          <p:cNvPicPr>
            <a:picLocks noChangeAspect="1"/>
          </p:cNvPicPr>
          <p:nvPr/>
        </p:nvPicPr>
        <p:blipFill>
          <a:blip r:embed="rId2"/>
          <a:stretch>
            <a:fillRect/>
          </a:stretch>
        </p:blipFill>
        <p:spPr>
          <a:xfrm>
            <a:off x="2207359" y="1379818"/>
            <a:ext cx="7772400" cy="4504221"/>
          </a:xfrm>
          <a:prstGeom prst="rect">
            <a:avLst/>
          </a:prstGeom>
        </p:spPr>
      </p:pic>
      <p:sp>
        <p:nvSpPr>
          <p:cNvPr id="4" name="Right Brace 3">
            <a:extLst>
              <a:ext uri="{FF2B5EF4-FFF2-40B4-BE49-F238E27FC236}">
                <a16:creationId xmlns:a16="http://schemas.microsoft.com/office/drawing/2014/main" id="{31EC12A4-5482-95D2-8448-EE0838866AD9}"/>
              </a:ext>
            </a:extLst>
          </p:cNvPr>
          <p:cNvSpPr/>
          <p:nvPr/>
        </p:nvSpPr>
        <p:spPr>
          <a:xfrm flipH="1">
            <a:off x="2093859" y="2239283"/>
            <a:ext cx="113500" cy="1410822"/>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8C732BC3-D7AC-C3B3-675E-44D2F37B59CF}"/>
              </a:ext>
            </a:extLst>
          </p:cNvPr>
          <p:cNvSpPr txBox="1"/>
          <p:nvPr/>
        </p:nvSpPr>
        <p:spPr>
          <a:xfrm>
            <a:off x="288302" y="2811530"/>
            <a:ext cx="1734457" cy="276999"/>
          </a:xfrm>
          <a:prstGeom prst="rect">
            <a:avLst/>
          </a:prstGeom>
          <a:noFill/>
        </p:spPr>
        <p:txBody>
          <a:bodyPr wrap="square" lIns="0" tIns="0" rIns="0" bIns="0" rtlCol="0">
            <a:spAutoFit/>
          </a:bodyPr>
          <a:lstStyle/>
          <a:p>
            <a:pPr algn="r"/>
            <a:r>
              <a:rPr lang="en-US">
                <a:solidFill>
                  <a:srgbClr val="FF0000"/>
                </a:solidFill>
              </a:rPr>
              <a:t>OS</a:t>
            </a:r>
            <a:endParaRPr lang="en-US" sz="1800" kern="1200">
              <a:solidFill>
                <a:srgbClr val="FF0000"/>
              </a:solidFill>
              <a:latin typeface="+mn-lt"/>
              <a:ea typeface="+mn-ea"/>
              <a:cs typeface="+mn-cs"/>
            </a:endParaRPr>
          </a:p>
        </p:txBody>
      </p:sp>
      <p:sp>
        <p:nvSpPr>
          <p:cNvPr id="7" name="Right Brace 6">
            <a:extLst>
              <a:ext uri="{FF2B5EF4-FFF2-40B4-BE49-F238E27FC236}">
                <a16:creationId xmlns:a16="http://schemas.microsoft.com/office/drawing/2014/main" id="{B037E5CC-A47E-83F4-81BD-7F5B4DEEE18B}"/>
              </a:ext>
            </a:extLst>
          </p:cNvPr>
          <p:cNvSpPr/>
          <p:nvPr/>
        </p:nvSpPr>
        <p:spPr>
          <a:xfrm flipH="1">
            <a:off x="2093859" y="3804159"/>
            <a:ext cx="113500" cy="992693"/>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81D8EE45-87AF-8114-A3A9-C16AF75FF77C}"/>
              </a:ext>
            </a:extLst>
          </p:cNvPr>
          <p:cNvSpPr/>
          <p:nvPr/>
        </p:nvSpPr>
        <p:spPr>
          <a:xfrm flipH="1">
            <a:off x="2093859" y="4961079"/>
            <a:ext cx="113500" cy="622758"/>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E03792E6-FB67-A54E-F390-A91605C283BB}"/>
              </a:ext>
            </a:extLst>
          </p:cNvPr>
          <p:cNvSpPr txBox="1"/>
          <p:nvPr/>
        </p:nvSpPr>
        <p:spPr>
          <a:xfrm>
            <a:off x="288301" y="4162005"/>
            <a:ext cx="1734457" cy="276999"/>
          </a:xfrm>
          <a:prstGeom prst="rect">
            <a:avLst/>
          </a:prstGeom>
          <a:noFill/>
        </p:spPr>
        <p:txBody>
          <a:bodyPr wrap="square" lIns="0" tIns="0" rIns="0" bIns="0" rtlCol="0">
            <a:spAutoFit/>
          </a:bodyPr>
          <a:lstStyle/>
          <a:p>
            <a:pPr algn="r"/>
            <a:r>
              <a:rPr lang="en-US">
                <a:solidFill>
                  <a:srgbClr val="FF0000"/>
                </a:solidFill>
              </a:rPr>
              <a:t>PFS</a:t>
            </a:r>
            <a:endParaRPr lang="en-US" sz="1800" kern="1200">
              <a:solidFill>
                <a:srgbClr val="FF0000"/>
              </a:solidFill>
              <a:latin typeface="+mn-lt"/>
              <a:ea typeface="+mn-ea"/>
              <a:cs typeface="+mn-cs"/>
            </a:endParaRPr>
          </a:p>
        </p:txBody>
      </p:sp>
      <p:sp>
        <p:nvSpPr>
          <p:cNvPr id="10" name="TextBox 9">
            <a:extLst>
              <a:ext uri="{FF2B5EF4-FFF2-40B4-BE49-F238E27FC236}">
                <a16:creationId xmlns:a16="http://schemas.microsoft.com/office/drawing/2014/main" id="{B10806E8-FFBF-4E34-2C48-D60FA1B8E94C}"/>
              </a:ext>
            </a:extLst>
          </p:cNvPr>
          <p:cNvSpPr txBox="1"/>
          <p:nvPr/>
        </p:nvSpPr>
        <p:spPr>
          <a:xfrm>
            <a:off x="288300" y="5133958"/>
            <a:ext cx="1734457" cy="276999"/>
          </a:xfrm>
          <a:prstGeom prst="rect">
            <a:avLst/>
          </a:prstGeom>
          <a:noFill/>
        </p:spPr>
        <p:txBody>
          <a:bodyPr wrap="square" lIns="0" tIns="0" rIns="0" bIns="0" rtlCol="0">
            <a:spAutoFit/>
          </a:bodyPr>
          <a:lstStyle/>
          <a:p>
            <a:pPr algn="r"/>
            <a:r>
              <a:rPr lang="en-US">
                <a:solidFill>
                  <a:srgbClr val="FF0000"/>
                </a:solidFill>
              </a:rPr>
              <a:t>ORR</a:t>
            </a:r>
            <a:endParaRPr lang="en-US" sz="1800" kern="1200">
              <a:solidFill>
                <a:srgbClr val="FF0000"/>
              </a:solidFill>
              <a:latin typeface="+mn-lt"/>
              <a:ea typeface="+mn-ea"/>
              <a:cs typeface="+mn-cs"/>
            </a:endParaRPr>
          </a:p>
        </p:txBody>
      </p:sp>
    </p:spTree>
    <p:extLst>
      <p:ext uri="{BB962C8B-B14F-4D97-AF65-F5344CB8AC3E}">
        <p14:creationId xmlns:p14="http://schemas.microsoft.com/office/powerpoint/2010/main" val="349277536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7CFFE-7B68-251E-1BDB-F7CBA043C4F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1EF5685-497C-0FED-09E5-FE07AC93BA54}"/>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33C23B6F-0852-1B78-3BCA-4515FBE5CC55}"/>
              </a:ext>
            </a:extLst>
          </p:cNvPr>
          <p:cNvSpPr>
            <a:spLocks noGrp="1"/>
          </p:cNvSpPr>
          <p:nvPr>
            <p:ph type="sldNum" sz="quarter" idx="12"/>
          </p:nvPr>
        </p:nvSpPr>
        <p:spPr/>
        <p:txBody>
          <a:bodyPr/>
          <a:lstStyle/>
          <a:p>
            <a:fld id="{AEC8D767-5246-2244-A4A3-B8AFB218393C}" type="slidenum">
              <a:rPr lang="en-US" smtClean="0"/>
              <a:t>127</a:t>
            </a:fld>
            <a:endParaRPr lang="en-US"/>
          </a:p>
        </p:txBody>
      </p:sp>
      <p:sp>
        <p:nvSpPr>
          <p:cNvPr id="2" name="Text Placeholder 11">
            <a:extLst>
              <a:ext uri="{FF2B5EF4-FFF2-40B4-BE49-F238E27FC236}">
                <a16:creationId xmlns:a16="http://schemas.microsoft.com/office/drawing/2014/main" id="{648BB75D-21D7-DA3B-7475-E6ABF5DC9B51}"/>
              </a:ext>
            </a:extLst>
          </p:cNvPr>
          <p:cNvSpPr>
            <a:spLocks noGrp="1"/>
          </p:cNvSpPr>
          <p:nvPr>
            <p:ph type="subTitle" idx="15"/>
          </p:nvPr>
        </p:nvSpPr>
        <p:spPr>
          <a:xfrm>
            <a:off x="288302" y="713620"/>
            <a:ext cx="11610515" cy="300533"/>
          </a:xfrm>
        </p:spPr>
        <p:txBody>
          <a:bodyPr/>
          <a:lstStyle/>
          <a:p>
            <a:pPr fontAlgn="auto">
              <a:spcAft>
                <a:spcPts val="0"/>
              </a:spcAft>
            </a:pPr>
            <a:r>
              <a:rPr lang="en-US"/>
              <a:t>Output: What hypotheses are </a:t>
            </a:r>
            <a:r>
              <a:rPr lang="en-US" err="1"/>
              <a:t>analysed</a:t>
            </a:r>
            <a:r>
              <a:rPr lang="en-US"/>
              <a:t> by each analysis </a:t>
            </a:r>
          </a:p>
        </p:txBody>
      </p:sp>
      <p:pic>
        <p:nvPicPr>
          <p:cNvPr id="6" name="Picture 5" descr="A screenshot of a table&#10;&#10;AI-generated content may be incorrect.">
            <a:extLst>
              <a:ext uri="{FF2B5EF4-FFF2-40B4-BE49-F238E27FC236}">
                <a16:creationId xmlns:a16="http://schemas.microsoft.com/office/drawing/2014/main" id="{A5641AD8-78E9-6EC1-91A2-F96A2AD4C658}"/>
              </a:ext>
            </a:extLst>
          </p:cNvPr>
          <p:cNvPicPr>
            <a:picLocks noChangeAspect="1"/>
          </p:cNvPicPr>
          <p:nvPr/>
        </p:nvPicPr>
        <p:blipFill>
          <a:blip r:embed="rId2"/>
          <a:stretch>
            <a:fillRect/>
          </a:stretch>
        </p:blipFill>
        <p:spPr>
          <a:xfrm>
            <a:off x="3045559" y="1036909"/>
            <a:ext cx="6096000" cy="5473700"/>
          </a:xfrm>
          <a:prstGeom prst="rect">
            <a:avLst/>
          </a:prstGeom>
        </p:spPr>
      </p:pic>
      <p:sp>
        <p:nvSpPr>
          <p:cNvPr id="4" name="Right Brace 3">
            <a:extLst>
              <a:ext uri="{FF2B5EF4-FFF2-40B4-BE49-F238E27FC236}">
                <a16:creationId xmlns:a16="http://schemas.microsoft.com/office/drawing/2014/main" id="{B042B141-8655-4C94-7831-075D2A2246E5}"/>
              </a:ext>
            </a:extLst>
          </p:cNvPr>
          <p:cNvSpPr/>
          <p:nvPr/>
        </p:nvSpPr>
        <p:spPr>
          <a:xfrm flipH="1">
            <a:off x="2988809" y="2104371"/>
            <a:ext cx="121650" cy="1673149"/>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4F76E8E1-B6AD-2082-6EF1-1CC7E47EA10B}"/>
              </a:ext>
            </a:extLst>
          </p:cNvPr>
          <p:cNvSpPr txBox="1"/>
          <p:nvPr/>
        </p:nvSpPr>
        <p:spPr>
          <a:xfrm>
            <a:off x="1175757" y="2796539"/>
            <a:ext cx="1734457" cy="276999"/>
          </a:xfrm>
          <a:prstGeom prst="rect">
            <a:avLst/>
          </a:prstGeom>
          <a:noFill/>
        </p:spPr>
        <p:txBody>
          <a:bodyPr wrap="square" lIns="0" tIns="0" rIns="0" bIns="0" rtlCol="0">
            <a:spAutoFit/>
          </a:bodyPr>
          <a:lstStyle/>
          <a:p>
            <a:pPr algn="r"/>
            <a:r>
              <a:rPr lang="en-US">
                <a:solidFill>
                  <a:srgbClr val="FF0000"/>
                </a:solidFill>
              </a:rPr>
              <a:t>IA1</a:t>
            </a:r>
            <a:endParaRPr lang="en-US" sz="1800" kern="1200">
              <a:solidFill>
                <a:srgbClr val="FF0000"/>
              </a:solidFill>
              <a:latin typeface="+mn-lt"/>
              <a:ea typeface="+mn-ea"/>
              <a:cs typeface="+mn-cs"/>
            </a:endParaRPr>
          </a:p>
        </p:txBody>
      </p:sp>
      <p:sp>
        <p:nvSpPr>
          <p:cNvPr id="9" name="Right Brace 8">
            <a:extLst>
              <a:ext uri="{FF2B5EF4-FFF2-40B4-BE49-F238E27FC236}">
                <a16:creationId xmlns:a16="http://schemas.microsoft.com/office/drawing/2014/main" id="{6FDC106B-B38A-C8D8-18D2-D72DB3EE1667}"/>
              </a:ext>
            </a:extLst>
          </p:cNvPr>
          <p:cNvSpPr/>
          <p:nvPr/>
        </p:nvSpPr>
        <p:spPr>
          <a:xfrm flipH="1">
            <a:off x="2988809" y="3958156"/>
            <a:ext cx="121650" cy="1205956"/>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D0E5A38-4FBA-6AE7-0FC8-F26AF27EA466}"/>
              </a:ext>
            </a:extLst>
          </p:cNvPr>
          <p:cNvSpPr txBox="1"/>
          <p:nvPr/>
        </p:nvSpPr>
        <p:spPr>
          <a:xfrm>
            <a:off x="1175757" y="4425473"/>
            <a:ext cx="1734457" cy="276999"/>
          </a:xfrm>
          <a:prstGeom prst="rect">
            <a:avLst/>
          </a:prstGeom>
          <a:noFill/>
        </p:spPr>
        <p:txBody>
          <a:bodyPr wrap="square" lIns="0" tIns="0" rIns="0" bIns="0" rtlCol="0">
            <a:spAutoFit/>
          </a:bodyPr>
          <a:lstStyle/>
          <a:p>
            <a:pPr algn="r"/>
            <a:r>
              <a:rPr lang="en-US">
                <a:solidFill>
                  <a:srgbClr val="FF0000"/>
                </a:solidFill>
              </a:rPr>
              <a:t>IA2</a:t>
            </a:r>
            <a:endParaRPr lang="en-US" sz="1800" kern="1200">
              <a:solidFill>
                <a:srgbClr val="FF0000"/>
              </a:solidFill>
              <a:latin typeface="+mn-lt"/>
              <a:ea typeface="+mn-ea"/>
              <a:cs typeface="+mn-cs"/>
            </a:endParaRPr>
          </a:p>
        </p:txBody>
      </p:sp>
      <p:sp>
        <p:nvSpPr>
          <p:cNvPr id="11" name="Right Brace 10">
            <a:extLst>
              <a:ext uri="{FF2B5EF4-FFF2-40B4-BE49-F238E27FC236}">
                <a16:creationId xmlns:a16="http://schemas.microsoft.com/office/drawing/2014/main" id="{B6019CB7-1653-3490-5376-3B43E6BC961C}"/>
              </a:ext>
            </a:extLst>
          </p:cNvPr>
          <p:cNvSpPr/>
          <p:nvPr/>
        </p:nvSpPr>
        <p:spPr>
          <a:xfrm flipH="1">
            <a:off x="2988809" y="5362239"/>
            <a:ext cx="121650" cy="782141"/>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2A505456-295C-9BCE-22B6-6BD0B7DA1308}"/>
              </a:ext>
            </a:extLst>
          </p:cNvPr>
          <p:cNvSpPr txBox="1"/>
          <p:nvPr/>
        </p:nvSpPr>
        <p:spPr>
          <a:xfrm>
            <a:off x="1175757" y="5619692"/>
            <a:ext cx="1734457" cy="276999"/>
          </a:xfrm>
          <a:prstGeom prst="rect">
            <a:avLst/>
          </a:prstGeom>
          <a:noFill/>
        </p:spPr>
        <p:txBody>
          <a:bodyPr wrap="square" lIns="0" tIns="0" rIns="0" bIns="0" rtlCol="0">
            <a:spAutoFit/>
          </a:bodyPr>
          <a:lstStyle/>
          <a:p>
            <a:pPr algn="r"/>
            <a:r>
              <a:rPr lang="en-US">
                <a:solidFill>
                  <a:srgbClr val="FF0000"/>
                </a:solidFill>
              </a:rPr>
              <a:t>FA</a:t>
            </a:r>
            <a:endParaRPr lang="en-US" sz="1800" kern="1200">
              <a:solidFill>
                <a:srgbClr val="FF0000"/>
              </a:solidFill>
              <a:latin typeface="+mn-lt"/>
              <a:ea typeface="+mn-ea"/>
              <a:cs typeface="+mn-cs"/>
            </a:endParaRPr>
          </a:p>
        </p:txBody>
      </p:sp>
    </p:spTree>
    <p:extLst>
      <p:ext uri="{BB962C8B-B14F-4D97-AF65-F5344CB8AC3E}">
        <p14:creationId xmlns:p14="http://schemas.microsoft.com/office/powerpoint/2010/main" val="22398417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E7F65-8FBB-978D-E809-A566548149D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0281D62-680E-80D1-DCB5-8163F118DA56}"/>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94586F77-9AE3-8484-EEBC-EDCC55C9E658}"/>
              </a:ext>
            </a:extLst>
          </p:cNvPr>
          <p:cNvSpPr>
            <a:spLocks noGrp="1"/>
          </p:cNvSpPr>
          <p:nvPr>
            <p:ph type="sldNum" sz="quarter" idx="12"/>
          </p:nvPr>
        </p:nvSpPr>
        <p:spPr/>
        <p:txBody>
          <a:bodyPr/>
          <a:lstStyle/>
          <a:p>
            <a:fld id="{AEC8D767-5246-2244-A4A3-B8AFB218393C}" type="slidenum">
              <a:rPr lang="en-US" smtClean="0"/>
              <a:t>128</a:t>
            </a:fld>
            <a:endParaRPr lang="en-US"/>
          </a:p>
        </p:txBody>
      </p:sp>
      <p:sp>
        <p:nvSpPr>
          <p:cNvPr id="2" name="Text Placeholder 11">
            <a:extLst>
              <a:ext uri="{FF2B5EF4-FFF2-40B4-BE49-F238E27FC236}">
                <a16:creationId xmlns:a16="http://schemas.microsoft.com/office/drawing/2014/main" id="{A3F800DE-41F2-C3EA-F675-A892ACB7E863}"/>
              </a:ext>
            </a:extLst>
          </p:cNvPr>
          <p:cNvSpPr>
            <a:spLocks noGrp="1"/>
          </p:cNvSpPr>
          <p:nvPr>
            <p:ph type="subTitle" idx="15"/>
          </p:nvPr>
        </p:nvSpPr>
        <p:spPr>
          <a:xfrm>
            <a:off x="288302" y="713620"/>
            <a:ext cx="11610515" cy="300533"/>
          </a:xfrm>
        </p:spPr>
        <p:txBody>
          <a:bodyPr/>
          <a:lstStyle/>
          <a:p>
            <a:pPr fontAlgn="auto">
              <a:spcAft>
                <a:spcPts val="0"/>
              </a:spcAft>
            </a:pPr>
            <a:r>
              <a:rPr lang="en-US"/>
              <a:t>Output: Data accrual</a:t>
            </a:r>
          </a:p>
        </p:txBody>
      </p:sp>
      <p:pic>
        <p:nvPicPr>
          <p:cNvPr id="5" name="Picture 4" descr="A graph of different colored lines&#10;&#10;AI-generated content may be incorrect.">
            <a:extLst>
              <a:ext uri="{FF2B5EF4-FFF2-40B4-BE49-F238E27FC236}">
                <a16:creationId xmlns:a16="http://schemas.microsoft.com/office/drawing/2014/main" id="{8B34174C-1DAE-C195-BC82-47E779F858E5}"/>
              </a:ext>
            </a:extLst>
          </p:cNvPr>
          <p:cNvPicPr>
            <a:picLocks noChangeAspect="1"/>
          </p:cNvPicPr>
          <p:nvPr/>
        </p:nvPicPr>
        <p:blipFill>
          <a:blip r:embed="rId2"/>
          <a:stretch>
            <a:fillRect/>
          </a:stretch>
        </p:blipFill>
        <p:spPr>
          <a:xfrm>
            <a:off x="2207359" y="1257056"/>
            <a:ext cx="7772400" cy="5433224"/>
          </a:xfrm>
          <a:prstGeom prst="rect">
            <a:avLst/>
          </a:prstGeom>
        </p:spPr>
      </p:pic>
    </p:spTree>
    <p:extLst>
      <p:ext uri="{BB962C8B-B14F-4D97-AF65-F5344CB8AC3E}">
        <p14:creationId xmlns:p14="http://schemas.microsoft.com/office/powerpoint/2010/main" val="42354393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50B2D-EB33-2CC0-BB7E-471C3B4940D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2AF7628-85C1-2B1C-CEB6-850CB0324539}"/>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490E1666-8BC2-A635-0EFD-96C9BABA0E2C}"/>
              </a:ext>
            </a:extLst>
          </p:cNvPr>
          <p:cNvSpPr>
            <a:spLocks noGrp="1"/>
          </p:cNvSpPr>
          <p:nvPr>
            <p:ph type="sldNum" sz="quarter" idx="12"/>
          </p:nvPr>
        </p:nvSpPr>
        <p:spPr/>
        <p:txBody>
          <a:bodyPr/>
          <a:lstStyle/>
          <a:p>
            <a:fld id="{AEC8D767-5246-2244-A4A3-B8AFB218393C}" type="slidenum">
              <a:rPr lang="en-US" smtClean="0"/>
              <a:t>129</a:t>
            </a:fld>
            <a:endParaRPr lang="en-US"/>
          </a:p>
        </p:txBody>
      </p:sp>
      <mc:AlternateContent xmlns:mc="http://schemas.openxmlformats.org/markup-compatibility/2006">
        <mc:Choice xmlns:a14="http://schemas.microsoft.com/office/drawing/2010/main" Requires="a14">
          <p:sp>
            <p:nvSpPr>
              <p:cNvPr id="2" name="Text Placeholder 11">
                <a:extLst>
                  <a:ext uri="{FF2B5EF4-FFF2-40B4-BE49-F238E27FC236}">
                    <a16:creationId xmlns:a16="http://schemas.microsoft.com/office/drawing/2014/main" id="{E5B7AB56-90C5-71F0-6841-780CEA201EE3}"/>
                  </a:ext>
                </a:extLst>
              </p:cNvPr>
              <p:cNvSpPr>
                <a:spLocks noGrp="1"/>
              </p:cNvSpPr>
              <p:nvPr>
                <p:ph type="subTitle" idx="15"/>
              </p:nvPr>
            </p:nvSpPr>
            <p:spPr>
              <a:xfrm>
                <a:off x="288302" y="713620"/>
                <a:ext cx="11610515" cy="300533"/>
              </a:xfrm>
            </p:spPr>
            <p:txBody>
              <a:bodyPr/>
              <a:lstStyle/>
              <a:p>
                <a:pPr fontAlgn="auto">
                  <a:spcAft>
                    <a:spcPts val="0"/>
                  </a:spcAft>
                </a:pPr>
                <a:r>
                  <a:rPr lang="en-US"/>
                  <a:t>Output: Requirements for specific </a:t>
                </a:r>
                <a14:m>
                  <m:oMath xmlns:m="http://schemas.openxmlformats.org/officeDocument/2006/math">
                    <m:r>
                      <a:rPr lang="en-GB" b="1" i="1" dirty="0" smtClean="0">
                        <a:latin typeface="Cambria Math" panose="02040503050406030204" pitchFamily="18" charset="0"/>
                      </a:rPr>
                      <m:t>𝜶</m:t>
                    </m:r>
                  </m:oMath>
                </a14:m>
                <a:r>
                  <a:rPr lang="en-US"/>
                  <a:t> levels for each hypothesis</a:t>
                </a:r>
              </a:p>
            </p:txBody>
          </p:sp>
        </mc:Choice>
        <mc:Fallback>
          <p:sp>
            <p:nvSpPr>
              <p:cNvPr id="2" name="Text Placeholder 11">
                <a:extLst>
                  <a:ext uri="{FF2B5EF4-FFF2-40B4-BE49-F238E27FC236}">
                    <a16:creationId xmlns:a16="http://schemas.microsoft.com/office/drawing/2014/main" id="{E5B7AB56-90C5-71F0-6841-780CEA201EE3}"/>
                  </a:ext>
                </a:extLst>
              </p:cNvPr>
              <p:cNvSpPr>
                <a:spLocks noGrp="1" noRot="1" noChangeAspect="1" noMove="1" noResize="1" noEditPoints="1" noAdjustHandles="1" noChangeArrowheads="1" noChangeShapeType="1" noTextEdit="1"/>
              </p:cNvSpPr>
              <p:nvPr>
                <p:ph type="subTitle" idx="15"/>
              </p:nvPr>
            </p:nvSpPr>
            <p:spPr>
              <a:xfrm>
                <a:off x="288302" y="713620"/>
                <a:ext cx="11610515" cy="300533"/>
              </a:xfrm>
              <a:blipFill>
                <a:blip r:embed="rId2"/>
                <a:stretch>
                  <a:fillRect l="-1202" t="-20833" b="-45833"/>
                </a:stretch>
              </a:blipFill>
            </p:spPr>
            <p:txBody>
              <a:bodyPr/>
              <a:lstStyle/>
              <a:p>
                <a:r>
                  <a:rPr lang="en-US">
                    <a:noFill/>
                  </a:rPr>
                  <a:t> </a:t>
                </a:r>
              </a:p>
            </p:txBody>
          </p:sp>
        </mc:Fallback>
      </mc:AlternateContent>
      <p:pic>
        <p:nvPicPr>
          <p:cNvPr id="5" name="Picture 4" descr="A screenshot of a graph&#10;&#10;AI-generated content may be incorrect.">
            <a:extLst>
              <a:ext uri="{FF2B5EF4-FFF2-40B4-BE49-F238E27FC236}">
                <a16:creationId xmlns:a16="http://schemas.microsoft.com/office/drawing/2014/main" id="{BB9DC1F0-DA32-AA12-9D46-CE5B46918ABE}"/>
              </a:ext>
            </a:extLst>
          </p:cNvPr>
          <p:cNvPicPr>
            <a:picLocks noChangeAspect="1"/>
          </p:cNvPicPr>
          <p:nvPr/>
        </p:nvPicPr>
        <p:blipFill>
          <a:blip r:embed="rId3"/>
          <a:stretch>
            <a:fillRect/>
          </a:stretch>
        </p:blipFill>
        <p:spPr>
          <a:xfrm>
            <a:off x="2639504" y="1182210"/>
            <a:ext cx="6912991" cy="5526157"/>
          </a:xfrm>
          <a:prstGeom prst="rect">
            <a:avLst/>
          </a:prstGeom>
        </p:spPr>
      </p:pic>
      <p:sp>
        <p:nvSpPr>
          <p:cNvPr id="4" name="Right Brace 3">
            <a:extLst>
              <a:ext uri="{FF2B5EF4-FFF2-40B4-BE49-F238E27FC236}">
                <a16:creationId xmlns:a16="http://schemas.microsoft.com/office/drawing/2014/main" id="{C555F34F-F0FF-A40B-EB39-3253D274B550}"/>
              </a:ext>
            </a:extLst>
          </p:cNvPr>
          <p:cNvSpPr/>
          <p:nvPr/>
        </p:nvSpPr>
        <p:spPr>
          <a:xfrm>
            <a:off x="9567485" y="2359203"/>
            <a:ext cx="153636" cy="1148495"/>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5D36CBA-C290-7C1F-7730-F37C9E5105C9}"/>
                  </a:ext>
                </a:extLst>
              </p:cNvPr>
              <p:cNvSpPr txBox="1"/>
              <p:nvPr/>
            </p:nvSpPr>
            <p:spPr>
              <a:xfrm>
                <a:off x="9817582" y="2525130"/>
                <a:ext cx="2081235" cy="830997"/>
              </a:xfrm>
              <a:prstGeom prst="rect">
                <a:avLst/>
              </a:prstGeom>
              <a:noFill/>
            </p:spPr>
            <p:txBody>
              <a:bodyPr wrap="square" lIns="0" tIns="0" rIns="0" bIns="0" rtlCol="0">
                <a:spAutoFit/>
              </a:bodyPr>
              <a:lstStyle/>
              <a:p>
                <a:r>
                  <a:rPr lang="en-US">
                    <a:solidFill>
                      <a:srgbClr val="FF0000"/>
                    </a:solidFill>
                  </a:rPr>
                  <a:t>As hypotheses are rejected, the </a:t>
                </a:r>
                <a14:m>
                  <m:oMath xmlns:m="http://schemas.openxmlformats.org/officeDocument/2006/math">
                    <m:r>
                      <a:rPr lang="en-GB" b="0" i="1" smtClean="0">
                        <a:solidFill>
                          <a:srgbClr val="FF0000"/>
                        </a:solidFill>
                        <a:latin typeface="Cambria Math" panose="02040503050406030204" pitchFamily="18" charset="0"/>
                      </a:rPr>
                      <m:t>𝛼</m:t>
                    </m:r>
                  </m:oMath>
                </a14:m>
                <a:r>
                  <a:rPr lang="en-US" sz="1800" kern="1200">
                    <a:solidFill>
                      <a:srgbClr val="FF0000"/>
                    </a:solidFill>
                    <a:latin typeface="+mn-lt"/>
                    <a:ea typeface="+mn-ea"/>
                    <a:cs typeface="+mn-cs"/>
                  </a:rPr>
                  <a:t> for OS increased</a:t>
                </a:r>
              </a:p>
            </p:txBody>
          </p:sp>
        </mc:Choice>
        <mc:Fallback>
          <p:sp>
            <p:nvSpPr>
              <p:cNvPr id="6" name="TextBox 5">
                <a:extLst>
                  <a:ext uri="{FF2B5EF4-FFF2-40B4-BE49-F238E27FC236}">
                    <a16:creationId xmlns:a16="http://schemas.microsoft.com/office/drawing/2014/main" id="{E5D36CBA-C290-7C1F-7730-F37C9E5105C9}"/>
                  </a:ext>
                </a:extLst>
              </p:cNvPr>
              <p:cNvSpPr txBox="1">
                <a:spLocks noRot="1" noChangeAspect="1" noMove="1" noResize="1" noEditPoints="1" noAdjustHandles="1" noChangeArrowheads="1" noChangeShapeType="1" noTextEdit="1"/>
              </p:cNvSpPr>
              <p:nvPr/>
            </p:nvSpPr>
            <p:spPr>
              <a:xfrm>
                <a:off x="9817582" y="2525130"/>
                <a:ext cx="2081235" cy="830997"/>
              </a:xfrm>
              <a:prstGeom prst="rect">
                <a:avLst/>
              </a:prstGeom>
              <a:blipFill>
                <a:blip r:embed="rId4"/>
                <a:stretch>
                  <a:fillRect l="-6667" t="-8955" b="-16418"/>
                </a:stretch>
              </a:blipFill>
            </p:spPr>
            <p:txBody>
              <a:bodyPr/>
              <a:lstStyle/>
              <a:p>
                <a:r>
                  <a:rPr lang="en-US">
                    <a:noFill/>
                  </a:rPr>
                  <a:t> </a:t>
                </a:r>
              </a:p>
            </p:txBody>
          </p:sp>
        </mc:Fallback>
      </mc:AlternateContent>
    </p:spTree>
    <p:extLst>
      <p:ext uri="{BB962C8B-B14F-4D97-AF65-F5344CB8AC3E}">
        <p14:creationId xmlns:p14="http://schemas.microsoft.com/office/powerpoint/2010/main" val="2491270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AAF9A-B264-BEDA-0031-D777372B198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0F69769-0D54-43E0-3096-E968F948E377}"/>
              </a:ext>
            </a:extLst>
          </p:cNvPr>
          <p:cNvSpPr>
            <a:spLocks noGrp="1"/>
          </p:cNvSpPr>
          <p:nvPr>
            <p:ph type="title"/>
          </p:nvPr>
        </p:nvSpPr>
        <p:spPr>
          <a:xfrm>
            <a:off x="288302" y="262267"/>
            <a:ext cx="11613231" cy="468590"/>
          </a:xfrm>
        </p:spPr>
        <p:txBody>
          <a:bodyPr/>
          <a:lstStyle/>
          <a:p>
            <a:r>
              <a:rPr lang="en-US" noProof="0"/>
              <a:t>Running example 2 </a:t>
            </a:r>
          </a:p>
        </p:txBody>
      </p:sp>
      <p:sp>
        <p:nvSpPr>
          <p:cNvPr id="18" name="Text Placeholder 11">
            <a:extLst>
              <a:ext uri="{FF2B5EF4-FFF2-40B4-BE49-F238E27FC236}">
                <a16:creationId xmlns:a16="http://schemas.microsoft.com/office/drawing/2014/main" id="{4DB0AC9E-D9AE-15EB-2E7D-4FCEEEA25AF9}"/>
              </a:ext>
            </a:extLst>
          </p:cNvPr>
          <p:cNvSpPr>
            <a:spLocks noGrp="1"/>
          </p:cNvSpPr>
          <p:nvPr>
            <p:ph type="subTitle" idx="15"/>
          </p:nvPr>
        </p:nvSpPr>
        <p:spPr>
          <a:xfrm>
            <a:off x="288302" y="713620"/>
            <a:ext cx="11613232" cy="292965"/>
          </a:xfrm>
        </p:spPr>
        <p:txBody>
          <a:bodyPr/>
          <a:lstStyle/>
          <a:p>
            <a:r>
              <a:rPr lang="en-US"/>
              <a:t>See /Examples/Running example 2/</a:t>
            </a:r>
          </a:p>
        </p:txBody>
      </p:sp>
      <p:sp>
        <p:nvSpPr>
          <p:cNvPr id="3" name="Slide Number Placeholder 2">
            <a:extLst>
              <a:ext uri="{FF2B5EF4-FFF2-40B4-BE49-F238E27FC236}">
                <a16:creationId xmlns:a16="http://schemas.microsoft.com/office/drawing/2014/main" id="{61D6B1F7-8074-DEA7-2662-AF61D954271B}"/>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13</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E310AF93-14EA-C7DE-FE52-0847CC761116}"/>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285750" indent="-285750">
              <a:buFont typeface="Arial" panose="020B0604020202020204" pitchFamily="34" charset="0"/>
              <a:buChar char="•"/>
            </a:pPr>
            <a:endParaRPr lang="en-US" sz="1300"/>
          </a:p>
        </p:txBody>
      </p:sp>
      <p:sp>
        <p:nvSpPr>
          <p:cNvPr id="5" name="Content Placeholder 4">
            <a:extLst>
              <a:ext uri="{FF2B5EF4-FFF2-40B4-BE49-F238E27FC236}">
                <a16:creationId xmlns:a16="http://schemas.microsoft.com/office/drawing/2014/main" id="{E5C7BAAA-07B8-BD02-2220-D9E1AC766CE7}"/>
              </a:ext>
            </a:extLst>
          </p:cNvPr>
          <p:cNvSpPr>
            <a:spLocks noGrp="1"/>
          </p:cNvSpPr>
          <p:nvPr>
            <p:ph idx="1"/>
          </p:nvPr>
        </p:nvSpPr>
        <p:spPr>
          <a:xfrm>
            <a:off x="288925" y="1363663"/>
            <a:ext cx="11610975" cy="4759325"/>
          </a:xfrm>
        </p:spPr>
        <p:txBody>
          <a:bodyPr/>
          <a:lstStyle/>
          <a:p>
            <a:pPr marL="284400" indent="-284400">
              <a:spcBef>
                <a:spcPts val="0"/>
              </a:spcBef>
              <a:spcAft>
                <a:spcPts val="0"/>
              </a:spcAft>
              <a:buFont typeface="Arial" panose="020B0604020202020204" pitchFamily="34" charset="0"/>
              <a:buChar char="•"/>
            </a:pPr>
            <a:r>
              <a:rPr lang="en-US" sz="1600"/>
              <a:t>PFS</a:t>
            </a:r>
          </a:p>
          <a:p>
            <a:pPr marL="628650" lvl="1" indent="-342900" algn="just">
              <a:spcAft>
                <a:spcPts val="0"/>
              </a:spcAft>
              <a:buFont typeface="Courier New" panose="02070309020205020404" pitchFamily="49" charset="0"/>
              <a:buChar char="o"/>
            </a:pPr>
            <a:r>
              <a:rPr lang="en-US" sz="1400"/>
              <a:t>Analysis method: 	Log-rank</a:t>
            </a:r>
          </a:p>
          <a:p>
            <a:pPr marL="628650" lvl="1" indent="-342900" algn="just">
              <a:spcAft>
                <a:spcPts val="0"/>
              </a:spcAft>
              <a:buFont typeface="Courier New" panose="02070309020205020404" pitchFamily="49" charset="0"/>
              <a:buChar char="o"/>
            </a:pPr>
            <a:r>
              <a:rPr lang="en-US" sz="1400"/>
              <a:t>Control arm: 		Exponential with a median of 15 mo</a:t>
            </a:r>
          </a:p>
          <a:p>
            <a:pPr marL="628650" lvl="1" indent="-342900" algn="just">
              <a:spcAft>
                <a:spcPts val="0"/>
              </a:spcAft>
              <a:buFont typeface="Courier New" panose="02070309020205020404" pitchFamily="49" charset="0"/>
              <a:buChar char="o"/>
            </a:pPr>
            <a:r>
              <a:rPr lang="en-US" sz="1400"/>
              <a:t>Treatment arm: 	HR = 0.66</a:t>
            </a:r>
          </a:p>
          <a:p>
            <a:pPr marL="628650" lvl="1" indent="-342900" algn="just">
              <a:spcAft>
                <a:spcPts val="0"/>
              </a:spcAft>
              <a:buFont typeface="Courier New" panose="02070309020205020404" pitchFamily="49" charset="0"/>
              <a:buChar char="o"/>
            </a:pPr>
            <a:r>
              <a:rPr lang="en-US" sz="1400"/>
              <a:t>Drop-out:		5% per year</a:t>
            </a:r>
          </a:p>
          <a:p>
            <a:pPr marL="284400" indent="-284400" algn="just">
              <a:spcBef>
                <a:spcPts val="0"/>
              </a:spcBef>
              <a:spcAft>
                <a:spcPts val="0"/>
              </a:spcAft>
              <a:buFont typeface="Courier New" panose="02070309020205020404" pitchFamily="49" charset="0"/>
              <a:buChar char="o"/>
            </a:pPr>
            <a:endParaRPr lang="en-US" sz="800"/>
          </a:p>
          <a:p>
            <a:pPr marL="285750" indent="-285750" algn="just">
              <a:spcBef>
                <a:spcPts val="0"/>
              </a:spcBef>
              <a:spcAft>
                <a:spcPts val="0"/>
              </a:spcAft>
              <a:buFont typeface="Arial" panose="020B0604020202020204" pitchFamily="34" charset="0"/>
              <a:buChar char="•"/>
            </a:pPr>
            <a:r>
              <a:rPr lang="en-US" sz="1600"/>
              <a:t>ORR</a:t>
            </a:r>
          </a:p>
          <a:p>
            <a:pPr marL="628650" lvl="1" indent="-342900" algn="just">
              <a:spcAft>
                <a:spcPts val="0"/>
              </a:spcAft>
              <a:buFont typeface="Courier New" panose="02070309020205020404" pitchFamily="49" charset="0"/>
              <a:buChar char="o"/>
            </a:pPr>
            <a:r>
              <a:rPr lang="en-US" sz="1400"/>
              <a:t>Analysis method:	Pooled comparison of proportions</a:t>
            </a:r>
          </a:p>
          <a:p>
            <a:pPr marL="628650" lvl="1" indent="-342900" algn="just">
              <a:spcAft>
                <a:spcPts val="0"/>
              </a:spcAft>
              <a:buFont typeface="Courier New" panose="02070309020205020404" pitchFamily="49" charset="0"/>
              <a:buChar char="o"/>
            </a:pPr>
            <a:r>
              <a:rPr lang="en-US" sz="1400"/>
              <a:t>Control arm: 		50%</a:t>
            </a:r>
          </a:p>
          <a:p>
            <a:pPr marL="628650" lvl="1" indent="-342900" algn="just">
              <a:spcAft>
                <a:spcPts val="0"/>
              </a:spcAft>
              <a:buFont typeface="Courier New" panose="02070309020205020404" pitchFamily="49" charset="0"/>
              <a:buChar char="o"/>
            </a:pPr>
            <a:r>
              <a:rPr lang="en-US" sz="1400"/>
              <a:t>Treatment arm:	Δ = 20%</a:t>
            </a:r>
          </a:p>
          <a:p>
            <a:pPr marL="284400" indent="-284400" algn="just">
              <a:spcBef>
                <a:spcPts val="0"/>
              </a:spcBef>
              <a:spcAft>
                <a:spcPts val="0"/>
              </a:spcAft>
              <a:buFont typeface="Courier New" panose="02070309020205020404" pitchFamily="49" charset="0"/>
              <a:buChar char="o"/>
            </a:pPr>
            <a:endParaRPr lang="en-US" sz="800"/>
          </a:p>
          <a:p>
            <a:pPr marL="285750" indent="-285750" algn="just">
              <a:spcBef>
                <a:spcPts val="0"/>
              </a:spcBef>
              <a:spcAft>
                <a:spcPts val="0"/>
              </a:spcAft>
              <a:buFont typeface="Arial" panose="020B0604020202020204" pitchFamily="34" charset="0"/>
              <a:buChar char="•"/>
            </a:pPr>
            <a:r>
              <a:rPr lang="en-US" sz="1600"/>
              <a:t>CR</a:t>
            </a:r>
          </a:p>
          <a:p>
            <a:pPr marL="628650" lvl="1" indent="-342900" algn="just">
              <a:spcAft>
                <a:spcPts val="0"/>
              </a:spcAft>
              <a:buFont typeface="Courier New" panose="02070309020205020404" pitchFamily="49" charset="0"/>
              <a:buChar char="o"/>
            </a:pPr>
            <a:r>
              <a:rPr lang="en-US" sz="1400"/>
              <a:t>Analysis method:	Pooled comparison of proportions</a:t>
            </a:r>
          </a:p>
          <a:p>
            <a:pPr marL="628650" lvl="1" indent="-342900" algn="just">
              <a:spcAft>
                <a:spcPts val="0"/>
              </a:spcAft>
              <a:buFont typeface="Courier New" panose="02070309020205020404" pitchFamily="49" charset="0"/>
              <a:buChar char="o"/>
            </a:pPr>
            <a:r>
              <a:rPr lang="en-US" sz="1400"/>
              <a:t>Control arm: 		30%</a:t>
            </a:r>
          </a:p>
          <a:p>
            <a:pPr marL="628650" lvl="1" indent="-342900" algn="just">
              <a:spcAft>
                <a:spcPts val="0"/>
              </a:spcAft>
              <a:buFont typeface="Courier New" panose="02070309020205020404" pitchFamily="49" charset="0"/>
              <a:buChar char="o"/>
            </a:pPr>
            <a:r>
              <a:rPr lang="en-US" sz="1400"/>
              <a:t>Treatment arm:	Δ = 20%</a:t>
            </a:r>
          </a:p>
          <a:p>
            <a:pPr marL="284400" indent="-284400" algn="just">
              <a:spcBef>
                <a:spcPts val="0"/>
              </a:spcBef>
              <a:spcAft>
                <a:spcPts val="0"/>
              </a:spcAft>
              <a:buFont typeface="Courier New" panose="02070309020205020404" pitchFamily="49" charset="0"/>
              <a:buChar char="o"/>
            </a:pPr>
            <a:endParaRPr lang="en-US" sz="800"/>
          </a:p>
          <a:p>
            <a:pPr marL="285750" indent="-285750" algn="just">
              <a:spcBef>
                <a:spcPts val="0"/>
              </a:spcBef>
              <a:spcAft>
                <a:spcPts val="0"/>
              </a:spcAft>
              <a:buFont typeface="Arial" panose="020B0604020202020204" pitchFamily="34" charset="0"/>
              <a:buChar char="•"/>
            </a:pPr>
            <a:r>
              <a:rPr lang="en-US" sz="1600"/>
              <a:t>OS</a:t>
            </a:r>
          </a:p>
          <a:p>
            <a:pPr marL="628650" lvl="1" indent="-342900" algn="just">
              <a:spcAft>
                <a:spcPts val="0"/>
              </a:spcAft>
              <a:buFont typeface="Courier New" panose="02070309020205020404" pitchFamily="49" charset="0"/>
              <a:buChar char="o"/>
            </a:pPr>
            <a:r>
              <a:rPr lang="en-US" sz="1400"/>
              <a:t>Analysis method: 	Log-rank</a:t>
            </a:r>
          </a:p>
          <a:p>
            <a:pPr marL="628650" lvl="1" indent="-342900" algn="just">
              <a:spcAft>
                <a:spcPts val="0"/>
              </a:spcAft>
              <a:buFont typeface="Courier New" panose="02070309020205020404" pitchFamily="49" charset="0"/>
              <a:buChar char="o"/>
            </a:pPr>
            <a:r>
              <a:rPr lang="en-US" sz="1400"/>
              <a:t>Control arm: 		Exponential with a median of 27 mo</a:t>
            </a:r>
          </a:p>
          <a:p>
            <a:pPr marL="628650" lvl="1" indent="-342900" algn="just">
              <a:spcAft>
                <a:spcPts val="0"/>
              </a:spcAft>
              <a:buFont typeface="Courier New" panose="02070309020205020404" pitchFamily="49" charset="0"/>
              <a:buChar char="o"/>
            </a:pPr>
            <a:r>
              <a:rPr lang="en-US" sz="1400"/>
              <a:t>Treatment arm: 	HR = 0.69</a:t>
            </a:r>
          </a:p>
          <a:p>
            <a:pPr marL="628650" lvl="1" indent="-342900" algn="just">
              <a:spcAft>
                <a:spcPts val="0"/>
              </a:spcAft>
              <a:buFont typeface="Courier New" panose="02070309020205020404" pitchFamily="49" charset="0"/>
              <a:buChar char="o"/>
            </a:pPr>
            <a:r>
              <a:rPr lang="en-US" sz="1400"/>
              <a:t>Drop-out:		2% per year</a:t>
            </a:r>
          </a:p>
        </p:txBody>
      </p:sp>
      <p:grpSp>
        <p:nvGrpSpPr>
          <p:cNvPr id="33" name="Group 32">
            <a:extLst>
              <a:ext uri="{FF2B5EF4-FFF2-40B4-BE49-F238E27FC236}">
                <a16:creationId xmlns:a16="http://schemas.microsoft.com/office/drawing/2014/main" id="{7713668E-815D-40A0-337B-64D91EEEB1B5}"/>
              </a:ext>
            </a:extLst>
          </p:cNvPr>
          <p:cNvGrpSpPr/>
          <p:nvPr/>
        </p:nvGrpSpPr>
        <p:grpSpPr>
          <a:xfrm>
            <a:off x="7244552" y="2253670"/>
            <a:ext cx="3814762" cy="2350660"/>
            <a:chOff x="7101680" y="2004515"/>
            <a:chExt cx="3814762" cy="2350660"/>
          </a:xfrm>
        </p:grpSpPr>
        <p:cxnSp>
          <p:nvCxnSpPr>
            <p:cNvPr id="6" name="Straight Arrow Connector 5">
              <a:extLst>
                <a:ext uri="{FF2B5EF4-FFF2-40B4-BE49-F238E27FC236}">
                  <a16:creationId xmlns:a16="http://schemas.microsoft.com/office/drawing/2014/main" id="{779D2FD0-DC01-B47F-8ED2-A99744AEEB98}"/>
                </a:ext>
              </a:extLst>
            </p:cNvPr>
            <p:cNvCxnSpPr>
              <a:cxnSpLocks/>
              <a:stCxn id="11" idx="7"/>
              <a:endCxn id="10" idx="3"/>
            </p:cNvCxnSpPr>
            <p:nvPr/>
          </p:nvCxnSpPr>
          <p:spPr>
            <a:xfrm flipV="1">
              <a:off x="8187047" y="2675248"/>
              <a:ext cx="1644028" cy="1009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0FC772-A231-D83E-AD31-804AE9BC7803}"/>
                </a:ext>
              </a:extLst>
            </p:cNvPr>
            <p:cNvCxnSpPr>
              <a:cxnSpLocks/>
              <a:stCxn id="23" idx="1"/>
              <a:endCxn id="14" idx="5"/>
            </p:cNvCxnSpPr>
            <p:nvPr/>
          </p:nvCxnSpPr>
          <p:spPr>
            <a:xfrm flipH="1" flipV="1">
              <a:off x="8187048" y="2675248"/>
              <a:ext cx="1644026" cy="1009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E508E244-A88E-4B90-40AD-DFFAA4490C0C}"/>
                </a:ext>
              </a:extLst>
            </p:cNvPr>
            <p:cNvSpPr/>
            <p:nvPr/>
          </p:nvSpPr>
          <p:spPr>
            <a:xfrm>
              <a:off x="9644855" y="200451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ORR</a:t>
              </a:r>
              <a:br>
                <a:rPr lang="en-US" sz="2400">
                  <a:latin typeface="+mn-lt"/>
                </a:rPr>
              </a:br>
              <a:r>
                <a:rPr lang="en-US" sz="1100"/>
                <a:t>α = 0.0025</a:t>
              </a:r>
              <a:endParaRPr lang="en-US" sz="1200"/>
            </a:p>
          </p:txBody>
        </p:sp>
        <p:sp>
          <p:nvSpPr>
            <p:cNvPr id="11" name="Oval 10">
              <a:extLst>
                <a:ext uri="{FF2B5EF4-FFF2-40B4-BE49-F238E27FC236}">
                  <a16:creationId xmlns:a16="http://schemas.microsoft.com/office/drawing/2014/main" id="{BE78C43A-7E71-264C-A07F-5BCBBB227D50}"/>
                </a:ext>
              </a:extLst>
            </p:cNvPr>
            <p:cNvSpPr/>
            <p:nvPr/>
          </p:nvSpPr>
          <p:spPr>
            <a:xfrm>
              <a:off x="7101680"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OS</a:t>
              </a:r>
              <a:br>
                <a:rPr lang="en-US" sz="2400">
                  <a:latin typeface="+mn-lt"/>
                </a:rPr>
              </a:br>
              <a:r>
                <a:rPr lang="en-US" sz="1200"/>
                <a:t>α</a:t>
              </a:r>
              <a:r>
                <a:rPr lang="en-US" sz="1200" i="1"/>
                <a:t> = </a:t>
              </a:r>
              <a:r>
                <a:rPr lang="en-US" sz="1200"/>
                <a:t>0</a:t>
              </a:r>
            </a:p>
          </p:txBody>
        </p:sp>
        <p:cxnSp>
          <p:nvCxnSpPr>
            <p:cNvPr id="12" name="Straight Arrow Connector 11">
              <a:extLst>
                <a:ext uri="{FF2B5EF4-FFF2-40B4-BE49-F238E27FC236}">
                  <a16:creationId xmlns:a16="http://schemas.microsoft.com/office/drawing/2014/main" id="{F2620882-4C42-2144-EDBD-9D67718D5058}"/>
                </a:ext>
              </a:extLst>
            </p:cNvPr>
            <p:cNvCxnSpPr>
              <a:cxnSpLocks/>
              <a:stCxn id="14" idx="4"/>
              <a:endCxn id="11" idx="0"/>
            </p:cNvCxnSpPr>
            <p:nvPr/>
          </p:nvCxnSpPr>
          <p:spPr>
            <a:xfrm flipH="1">
              <a:off x="7737474" y="2790328"/>
              <a:ext cx="1" cy="779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16DAB56-5656-5136-F65E-3ACB91FF3DF7}"/>
                </a:ext>
              </a:extLst>
            </p:cNvPr>
            <p:cNvSpPr/>
            <p:nvPr/>
          </p:nvSpPr>
          <p:spPr>
            <a:xfrm>
              <a:off x="7101681" y="200451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p>
            <a:p>
              <a:pPr algn="ctr"/>
              <a:r>
                <a:rPr lang="en-US" sz="1100"/>
                <a:t>α = 0.0225</a:t>
              </a:r>
            </a:p>
          </p:txBody>
        </p:sp>
        <p:sp>
          <p:nvSpPr>
            <p:cNvPr id="15" name="TextBox 14">
              <a:extLst>
                <a:ext uri="{FF2B5EF4-FFF2-40B4-BE49-F238E27FC236}">
                  <a16:creationId xmlns:a16="http://schemas.microsoft.com/office/drawing/2014/main" id="{E54CC965-23AB-3727-2F50-E69C76E1983E}"/>
                </a:ext>
              </a:extLst>
            </p:cNvPr>
            <p:cNvSpPr txBox="1"/>
            <p:nvPr/>
          </p:nvSpPr>
          <p:spPr>
            <a:xfrm>
              <a:off x="7468401" y="3106290"/>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a:t>
              </a:r>
            </a:p>
          </p:txBody>
        </p:sp>
        <p:sp>
          <p:nvSpPr>
            <p:cNvPr id="19" name="TextBox 18">
              <a:extLst>
                <a:ext uri="{FF2B5EF4-FFF2-40B4-BE49-F238E27FC236}">
                  <a16:creationId xmlns:a16="http://schemas.microsoft.com/office/drawing/2014/main" id="{7D396C20-23DA-0681-8125-02A30893F7C6}"/>
                </a:ext>
              </a:extLst>
            </p:cNvPr>
            <p:cNvSpPr txBox="1"/>
            <p:nvPr/>
          </p:nvSpPr>
          <p:spPr>
            <a:xfrm>
              <a:off x="9126399" y="3416145"/>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23" name="Oval 22">
              <a:extLst>
                <a:ext uri="{FF2B5EF4-FFF2-40B4-BE49-F238E27FC236}">
                  <a16:creationId xmlns:a16="http://schemas.microsoft.com/office/drawing/2014/main" id="{1A576C78-4DD4-E557-066A-0B70E5DAA69D}"/>
                </a:ext>
              </a:extLst>
            </p:cNvPr>
            <p:cNvSpPr/>
            <p:nvPr/>
          </p:nvSpPr>
          <p:spPr>
            <a:xfrm>
              <a:off x="9644854"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CR</a:t>
              </a:r>
              <a:br>
                <a:rPr lang="en-US" sz="2400">
                  <a:latin typeface="+mn-lt"/>
                </a:rPr>
              </a:br>
              <a:r>
                <a:rPr lang="en-US" sz="1200"/>
                <a:t>α</a:t>
              </a:r>
              <a:r>
                <a:rPr lang="en-US" sz="1200" i="1"/>
                <a:t> = </a:t>
              </a:r>
              <a:r>
                <a:rPr lang="en-US" sz="1200"/>
                <a:t>0</a:t>
              </a:r>
            </a:p>
          </p:txBody>
        </p:sp>
        <p:cxnSp>
          <p:nvCxnSpPr>
            <p:cNvPr id="24" name="Straight Arrow Connector 23">
              <a:extLst>
                <a:ext uri="{FF2B5EF4-FFF2-40B4-BE49-F238E27FC236}">
                  <a16:creationId xmlns:a16="http://schemas.microsoft.com/office/drawing/2014/main" id="{FF2E5B9E-AC94-66F8-B783-10E1C0FE1119}"/>
                </a:ext>
              </a:extLst>
            </p:cNvPr>
            <p:cNvCxnSpPr>
              <a:cxnSpLocks/>
              <a:stCxn id="10" idx="4"/>
              <a:endCxn id="23" idx="0"/>
            </p:cNvCxnSpPr>
            <p:nvPr/>
          </p:nvCxnSpPr>
          <p:spPr>
            <a:xfrm flipH="1">
              <a:off x="10280648" y="2790328"/>
              <a:ext cx="1" cy="779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2692833-F1F1-92EC-7016-AC85EC0C6DE4}"/>
                </a:ext>
              </a:extLst>
            </p:cNvPr>
            <p:cNvSpPr txBox="1"/>
            <p:nvPr/>
          </p:nvSpPr>
          <p:spPr>
            <a:xfrm>
              <a:off x="10152056" y="3106290"/>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a:t>
              </a:r>
            </a:p>
          </p:txBody>
        </p:sp>
        <p:sp>
          <p:nvSpPr>
            <p:cNvPr id="32" name="TextBox 31">
              <a:extLst>
                <a:ext uri="{FF2B5EF4-FFF2-40B4-BE49-F238E27FC236}">
                  <a16:creationId xmlns:a16="http://schemas.microsoft.com/office/drawing/2014/main" id="{AC35F205-768C-1A75-3EF9-640E6A5C3B3A}"/>
                </a:ext>
              </a:extLst>
            </p:cNvPr>
            <p:cNvSpPr txBox="1"/>
            <p:nvPr/>
          </p:nvSpPr>
          <p:spPr>
            <a:xfrm>
              <a:off x="8485353" y="3413376"/>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grpSp>
    </p:spTree>
    <p:extLst>
      <p:ext uri="{BB962C8B-B14F-4D97-AF65-F5344CB8AC3E}">
        <p14:creationId xmlns:p14="http://schemas.microsoft.com/office/powerpoint/2010/main" val="223716881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AF55B-240C-44A5-F5F8-54AA8B53639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1C3CD7FC-8924-5CD6-678F-1E3E5335A42B}"/>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EF850851-F06F-19BA-C2B9-DF0A909D4CC2}"/>
              </a:ext>
            </a:extLst>
          </p:cNvPr>
          <p:cNvSpPr>
            <a:spLocks noGrp="1"/>
          </p:cNvSpPr>
          <p:nvPr>
            <p:ph type="sldNum" sz="quarter" idx="12"/>
          </p:nvPr>
        </p:nvSpPr>
        <p:spPr/>
        <p:txBody>
          <a:bodyPr/>
          <a:lstStyle/>
          <a:p>
            <a:fld id="{AEC8D767-5246-2244-A4A3-B8AFB218393C}" type="slidenum">
              <a:rPr lang="en-US" smtClean="0"/>
              <a:t>130</a:t>
            </a:fld>
            <a:endParaRPr lang="en-US"/>
          </a:p>
        </p:txBody>
      </p:sp>
      <mc:AlternateContent xmlns:mc="http://schemas.openxmlformats.org/markup-compatibility/2006">
        <mc:Choice xmlns:a14="http://schemas.microsoft.com/office/drawing/2010/main" Requires="a14">
          <p:sp>
            <p:nvSpPr>
              <p:cNvPr id="2" name="Text Placeholder 11">
                <a:extLst>
                  <a:ext uri="{FF2B5EF4-FFF2-40B4-BE49-F238E27FC236}">
                    <a16:creationId xmlns:a16="http://schemas.microsoft.com/office/drawing/2014/main" id="{EE62BB28-28FF-E51B-EAE6-1793E6885AB7}"/>
                  </a:ext>
                </a:extLst>
              </p:cNvPr>
              <p:cNvSpPr>
                <a:spLocks noGrp="1"/>
              </p:cNvSpPr>
              <p:nvPr>
                <p:ph type="subTitle" idx="15"/>
              </p:nvPr>
            </p:nvSpPr>
            <p:spPr>
              <a:xfrm>
                <a:off x="288302" y="713620"/>
                <a:ext cx="11610515" cy="300533"/>
              </a:xfrm>
            </p:spPr>
            <p:txBody>
              <a:bodyPr/>
              <a:lstStyle/>
              <a:p>
                <a:pPr fontAlgn="auto">
                  <a:spcAft>
                    <a:spcPts val="0"/>
                  </a:spcAft>
                </a:pPr>
                <a:r>
                  <a:rPr lang="en-US"/>
                  <a:t>Output: Cumulative powers and significance thresholds for each hypothesis for each </a:t>
                </a:r>
                <a14:m>
                  <m:oMath xmlns:m="http://schemas.openxmlformats.org/officeDocument/2006/math">
                    <m:r>
                      <a:rPr lang="en-GB" b="1" i="1" smtClean="0">
                        <a:latin typeface="Cambria Math" panose="02040503050406030204" pitchFamily="18" charset="0"/>
                      </a:rPr>
                      <m:t>𝜶</m:t>
                    </m:r>
                  </m:oMath>
                </a14:m>
                <a:r>
                  <a:rPr lang="en-US"/>
                  <a:t> level</a:t>
                </a:r>
              </a:p>
            </p:txBody>
          </p:sp>
        </mc:Choice>
        <mc:Fallback>
          <p:sp>
            <p:nvSpPr>
              <p:cNvPr id="2" name="Text Placeholder 11">
                <a:extLst>
                  <a:ext uri="{FF2B5EF4-FFF2-40B4-BE49-F238E27FC236}">
                    <a16:creationId xmlns:a16="http://schemas.microsoft.com/office/drawing/2014/main" id="{EE62BB28-28FF-E51B-EAE6-1793E6885AB7}"/>
                  </a:ext>
                </a:extLst>
              </p:cNvPr>
              <p:cNvSpPr>
                <a:spLocks noGrp="1" noRot="1" noChangeAspect="1" noMove="1" noResize="1" noEditPoints="1" noAdjustHandles="1" noChangeArrowheads="1" noChangeShapeType="1" noTextEdit="1"/>
              </p:cNvSpPr>
              <p:nvPr>
                <p:ph type="subTitle" idx="15"/>
              </p:nvPr>
            </p:nvSpPr>
            <p:spPr>
              <a:xfrm>
                <a:off x="288302" y="713620"/>
                <a:ext cx="11610515" cy="300533"/>
              </a:xfrm>
              <a:blipFill>
                <a:blip r:embed="rId2"/>
                <a:stretch>
                  <a:fillRect l="-1202" t="-20833" b="-45833"/>
                </a:stretch>
              </a:blipFill>
            </p:spPr>
            <p:txBody>
              <a:bodyPr/>
              <a:lstStyle/>
              <a:p>
                <a:r>
                  <a:rPr lang="en-US">
                    <a:noFill/>
                  </a:rPr>
                  <a:t> </a:t>
                </a:r>
              </a:p>
            </p:txBody>
          </p:sp>
        </mc:Fallback>
      </mc:AlternateContent>
      <p:pic>
        <p:nvPicPr>
          <p:cNvPr id="5" name="Picture 4" descr="A screenshot of a table&#10;&#10;AI-generated content may be incorrect.">
            <a:extLst>
              <a:ext uri="{FF2B5EF4-FFF2-40B4-BE49-F238E27FC236}">
                <a16:creationId xmlns:a16="http://schemas.microsoft.com/office/drawing/2014/main" id="{8108AC49-8271-7039-19CE-18EE255ECFAE}"/>
              </a:ext>
            </a:extLst>
          </p:cNvPr>
          <p:cNvPicPr>
            <a:picLocks noChangeAspect="1"/>
          </p:cNvPicPr>
          <p:nvPr/>
        </p:nvPicPr>
        <p:blipFill>
          <a:blip r:embed="rId3"/>
          <a:stretch>
            <a:fillRect/>
          </a:stretch>
        </p:blipFill>
        <p:spPr>
          <a:xfrm>
            <a:off x="2972317" y="1313590"/>
            <a:ext cx="6247366" cy="5273751"/>
          </a:xfrm>
          <a:prstGeom prst="rect">
            <a:avLst/>
          </a:prstGeom>
        </p:spPr>
      </p:pic>
      <p:sp>
        <p:nvSpPr>
          <p:cNvPr id="4" name="Right Brace 3">
            <a:extLst>
              <a:ext uri="{FF2B5EF4-FFF2-40B4-BE49-F238E27FC236}">
                <a16:creationId xmlns:a16="http://schemas.microsoft.com/office/drawing/2014/main" id="{FD091116-9360-751D-2864-B14D20FD5954}"/>
              </a:ext>
            </a:extLst>
          </p:cNvPr>
          <p:cNvSpPr/>
          <p:nvPr/>
        </p:nvSpPr>
        <p:spPr>
          <a:xfrm flipH="1">
            <a:off x="1264947" y="2044411"/>
            <a:ext cx="151627" cy="1905497"/>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98DDA50A-78C1-9B13-8C04-E9A7D85C355D}"/>
              </a:ext>
            </a:extLst>
          </p:cNvPr>
          <p:cNvSpPr txBox="1"/>
          <p:nvPr/>
        </p:nvSpPr>
        <p:spPr>
          <a:xfrm>
            <a:off x="77912" y="2863995"/>
            <a:ext cx="1124399" cy="276999"/>
          </a:xfrm>
          <a:prstGeom prst="rect">
            <a:avLst/>
          </a:prstGeom>
          <a:noFill/>
        </p:spPr>
        <p:txBody>
          <a:bodyPr wrap="square" lIns="0" tIns="0" rIns="0" bIns="0" rtlCol="0">
            <a:spAutoFit/>
          </a:bodyPr>
          <a:lstStyle/>
          <a:p>
            <a:pPr algn="r"/>
            <a:r>
              <a:rPr lang="en-US">
                <a:solidFill>
                  <a:srgbClr val="FF0000"/>
                </a:solidFill>
              </a:rPr>
              <a:t>OS</a:t>
            </a:r>
            <a:endParaRPr lang="en-US" sz="1800" kern="1200">
              <a:solidFill>
                <a:srgbClr val="FF0000"/>
              </a:solidFill>
              <a:latin typeface="+mn-lt"/>
              <a:ea typeface="+mn-ea"/>
              <a:cs typeface="+mn-cs"/>
            </a:endParaRPr>
          </a:p>
        </p:txBody>
      </p:sp>
      <p:sp>
        <p:nvSpPr>
          <p:cNvPr id="7" name="Right Brace 6">
            <a:extLst>
              <a:ext uri="{FF2B5EF4-FFF2-40B4-BE49-F238E27FC236}">
                <a16:creationId xmlns:a16="http://schemas.microsoft.com/office/drawing/2014/main" id="{3BB0379C-D0D6-2A4F-E52A-85B7309B6E10}"/>
              </a:ext>
            </a:extLst>
          </p:cNvPr>
          <p:cNvSpPr/>
          <p:nvPr/>
        </p:nvSpPr>
        <p:spPr>
          <a:xfrm flipH="1">
            <a:off x="2780539" y="2301743"/>
            <a:ext cx="151626" cy="493923"/>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DE12702B-0B0A-74EB-FF40-19508472D717}"/>
              </a:ext>
            </a:extLst>
          </p:cNvPr>
          <p:cNvSpPr/>
          <p:nvPr/>
        </p:nvSpPr>
        <p:spPr>
          <a:xfrm flipH="1">
            <a:off x="2780539" y="2864052"/>
            <a:ext cx="151626" cy="493923"/>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C143B755-9F1E-7659-1095-C0F492CAB3B2}"/>
              </a:ext>
            </a:extLst>
          </p:cNvPr>
          <p:cNvSpPr/>
          <p:nvPr/>
        </p:nvSpPr>
        <p:spPr>
          <a:xfrm flipH="1">
            <a:off x="2780539" y="3429178"/>
            <a:ext cx="151626" cy="493923"/>
          </a:xfrm>
          <a:prstGeom prst="rightBrace">
            <a:avLst/>
          </a:prstGeom>
          <a:ln w="19050">
            <a:solidFill>
              <a:schemeClr val="accent1"/>
            </a:soli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5B351A1-DA4A-BCBF-E20E-FD0A8F1A4824}"/>
                  </a:ext>
                </a:extLst>
              </p:cNvPr>
              <p:cNvSpPr txBox="1"/>
              <p:nvPr/>
            </p:nvSpPr>
            <p:spPr>
              <a:xfrm>
                <a:off x="1615988" y="2459080"/>
                <a:ext cx="1124399" cy="184666"/>
              </a:xfrm>
              <a:prstGeom prst="rect">
                <a:avLst/>
              </a:prstGeom>
              <a:noFill/>
            </p:spPr>
            <p:txBody>
              <a:bodyPr wrap="square" lIns="0" tIns="0" rIns="0" bIns="0" rtlCol="0">
                <a:spAutoFit/>
              </a:bodyPr>
              <a:lstStyle/>
              <a:p>
                <a:pPr algn="r"/>
                <a:r>
                  <a:rPr lang="en-US" sz="1200" kern="1200">
                    <a:solidFill>
                      <a:srgbClr val="FF0000"/>
                    </a:solidFill>
                    <a:ea typeface="+mn-ea"/>
                    <a:cs typeface="+mn-cs"/>
                  </a:rPr>
                  <a:t>Initial </a:t>
                </a:r>
                <a14:m>
                  <m:oMath xmlns:m="http://schemas.openxmlformats.org/officeDocument/2006/math">
                    <m:r>
                      <a:rPr lang="en-GB" sz="1200" b="0" i="1" kern="1200" dirty="0" smtClean="0">
                        <a:solidFill>
                          <a:srgbClr val="FF0000"/>
                        </a:solidFill>
                        <a:latin typeface="Cambria Math" panose="02040503050406030204" pitchFamily="18" charset="0"/>
                        <a:ea typeface="+mn-ea"/>
                        <a:cs typeface="+mn-cs"/>
                      </a:rPr>
                      <m:t>𝛼</m:t>
                    </m:r>
                  </m:oMath>
                </a14:m>
                <a:endParaRPr lang="en-US" sz="1200" kern="1200">
                  <a:solidFill>
                    <a:srgbClr val="FF0000"/>
                  </a:solidFill>
                  <a:ea typeface="+mn-ea"/>
                  <a:cs typeface="+mn-cs"/>
                </a:endParaRPr>
              </a:p>
            </p:txBody>
          </p:sp>
        </mc:Choice>
        <mc:Fallback>
          <p:sp>
            <p:nvSpPr>
              <p:cNvPr id="11" name="TextBox 10">
                <a:extLst>
                  <a:ext uri="{FF2B5EF4-FFF2-40B4-BE49-F238E27FC236}">
                    <a16:creationId xmlns:a16="http://schemas.microsoft.com/office/drawing/2014/main" id="{75B351A1-DA4A-BCBF-E20E-FD0A8F1A4824}"/>
                  </a:ext>
                </a:extLst>
              </p:cNvPr>
              <p:cNvSpPr txBox="1">
                <a:spLocks noRot="1" noChangeAspect="1" noMove="1" noResize="1" noEditPoints="1" noAdjustHandles="1" noChangeArrowheads="1" noChangeShapeType="1" noTextEdit="1"/>
              </p:cNvSpPr>
              <p:nvPr/>
            </p:nvSpPr>
            <p:spPr>
              <a:xfrm>
                <a:off x="1615988" y="2459080"/>
                <a:ext cx="1124399" cy="184666"/>
              </a:xfrm>
              <a:prstGeom prst="rect">
                <a:avLst/>
              </a:prstGeom>
              <a:blipFill>
                <a:blip r:embed="rId4"/>
                <a:stretch>
                  <a:fillRect t="-18750" r="-2222" b="-4375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BC4A3D1E-398B-359F-9CDC-68C22061F375}"/>
              </a:ext>
            </a:extLst>
          </p:cNvPr>
          <p:cNvSpPr txBox="1"/>
          <p:nvPr/>
        </p:nvSpPr>
        <p:spPr>
          <a:xfrm>
            <a:off x="1893077" y="2920048"/>
            <a:ext cx="847309" cy="369332"/>
          </a:xfrm>
          <a:prstGeom prst="rect">
            <a:avLst/>
          </a:prstGeom>
          <a:noFill/>
        </p:spPr>
        <p:txBody>
          <a:bodyPr wrap="square" lIns="0" tIns="0" rIns="0" bIns="0" rtlCol="0">
            <a:spAutoFit/>
          </a:bodyPr>
          <a:lstStyle/>
          <a:p>
            <a:pPr algn="r"/>
            <a:r>
              <a:rPr lang="en-GB" sz="1200" kern="1200">
                <a:solidFill>
                  <a:srgbClr val="FF0000"/>
                </a:solidFill>
                <a:latin typeface="+mn-lt"/>
                <a:ea typeface="+mn-ea"/>
                <a:cs typeface="+mn-cs"/>
              </a:rPr>
              <a:t>After PFS significance</a:t>
            </a:r>
            <a:endParaRPr lang="en-US" sz="1200" kern="1200">
              <a:solidFill>
                <a:srgbClr val="FF0000"/>
              </a:solidFill>
              <a:latin typeface="+mn-lt"/>
              <a:ea typeface="+mn-ea"/>
              <a:cs typeface="+mn-cs"/>
            </a:endParaRPr>
          </a:p>
        </p:txBody>
      </p:sp>
      <p:sp>
        <p:nvSpPr>
          <p:cNvPr id="14" name="TextBox 13">
            <a:extLst>
              <a:ext uri="{FF2B5EF4-FFF2-40B4-BE49-F238E27FC236}">
                <a16:creationId xmlns:a16="http://schemas.microsoft.com/office/drawing/2014/main" id="{E4157638-2B61-BECC-720D-97D2DA9CABE9}"/>
              </a:ext>
            </a:extLst>
          </p:cNvPr>
          <p:cNvSpPr txBox="1"/>
          <p:nvPr/>
        </p:nvSpPr>
        <p:spPr>
          <a:xfrm>
            <a:off x="1558978" y="3486101"/>
            <a:ext cx="1181408" cy="369332"/>
          </a:xfrm>
          <a:prstGeom prst="rect">
            <a:avLst/>
          </a:prstGeom>
          <a:noFill/>
        </p:spPr>
        <p:txBody>
          <a:bodyPr wrap="square" lIns="0" tIns="0" rIns="0" bIns="0" rtlCol="0">
            <a:spAutoFit/>
          </a:bodyPr>
          <a:lstStyle/>
          <a:p>
            <a:pPr algn="r"/>
            <a:r>
              <a:rPr lang="en-GB" sz="1200" kern="1200">
                <a:solidFill>
                  <a:srgbClr val="FF0000"/>
                </a:solidFill>
                <a:latin typeface="+mn-lt"/>
                <a:ea typeface="+mn-ea"/>
                <a:cs typeface="+mn-cs"/>
              </a:rPr>
              <a:t>After PFS and ORR significance</a:t>
            </a:r>
            <a:endParaRPr lang="en-US" sz="1200" kern="1200">
              <a:solidFill>
                <a:srgbClr val="FF0000"/>
              </a:solidFill>
              <a:latin typeface="+mn-lt"/>
              <a:ea typeface="+mn-ea"/>
              <a:cs typeface="+mn-cs"/>
            </a:endParaRPr>
          </a:p>
        </p:txBody>
      </p:sp>
      <p:cxnSp>
        <p:nvCxnSpPr>
          <p:cNvPr id="15" name="Straight Arrow Connector 14">
            <a:extLst>
              <a:ext uri="{FF2B5EF4-FFF2-40B4-BE49-F238E27FC236}">
                <a16:creationId xmlns:a16="http://schemas.microsoft.com/office/drawing/2014/main" id="{1CE87925-9A67-F57D-FB50-4E520DAB95BF}"/>
              </a:ext>
            </a:extLst>
          </p:cNvPr>
          <p:cNvCxnSpPr>
            <a:cxnSpLocks/>
          </p:cNvCxnSpPr>
          <p:nvPr/>
        </p:nvCxnSpPr>
        <p:spPr>
          <a:xfrm flipH="1">
            <a:off x="9061555" y="2459080"/>
            <a:ext cx="349906" cy="20710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6729482-C5A3-4F82-4CFF-B09316B14ADD}"/>
              </a:ext>
            </a:extLst>
          </p:cNvPr>
          <p:cNvSpPr txBox="1"/>
          <p:nvPr/>
        </p:nvSpPr>
        <p:spPr>
          <a:xfrm>
            <a:off x="9463926" y="2182081"/>
            <a:ext cx="1493107" cy="553998"/>
          </a:xfrm>
          <a:prstGeom prst="rect">
            <a:avLst/>
          </a:prstGeom>
          <a:noFill/>
        </p:spPr>
        <p:txBody>
          <a:bodyPr wrap="square" lIns="0" tIns="0" rIns="0" bIns="0" rtlCol="0">
            <a:spAutoFit/>
          </a:bodyPr>
          <a:lstStyle/>
          <a:p>
            <a:r>
              <a:rPr lang="en-US" sz="1800" kern="1200">
                <a:solidFill>
                  <a:srgbClr val="FF0000"/>
                </a:solidFill>
                <a:latin typeface="+mn-lt"/>
                <a:ea typeface="+mn-ea"/>
                <a:cs typeface="+mn-cs"/>
              </a:rPr>
              <a:t>90% power initially for OS</a:t>
            </a:r>
          </a:p>
        </p:txBody>
      </p:sp>
      <p:cxnSp>
        <p:nvCxnSpPr>
          <p:cNvPr id="18" name="Straight Arrow Connector 17">
            <a:extLst>
              <a:ext uri="{FF2B5EF4-FFF2-40B4-BE49-F238E27FC236}">
                <a16:creationId xmlns:a16="http://schemas.microsoft.com/office/drawing/2014/main" id="{128F644B-E9CF-9D01-D55B-832AF17B67B6}"/>
              </a:ext>
            </a:extLst>
          </p:cNvPr>
          <p:cNvCxnSpPr>
            <a:cxnSpLocks/>
          </p:cNvCxnSpPr>
          <p:nvPr/>
        </p:nvCxnSpPr>
        <p:spPr>
          <a:xfrm flipH="1" flipV="1">
            <a:off x="9061555" y="3837120"/>
            <a:ext cx="349906" cy="112788"/>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6731277C-76E5-9CD9-A53C-7C89B9CBC3A6}"/>
                  </a:ext>
                </a:extLst>
              </p:cNvPr>
              <p:cNvSpPr txBox="1"/>
              <p:nvPr/>
            </p:nvSpPr>
            <p:spPr>
              <a:xfrm>
                <a:off x="9463926" y="3693894"/>
                <a:ext cx="1861143" cy="553998"/>
              </a:xfrm>
              <a:prstGeom prst="rect">
                <a:avLst/>
              </a:prstGeom>
              <a:noFill/>
            </p:spPr>
            <p:txBody>
              <a:bodyPr wrap="square" lIns="0" tIns="0" rIns="0" bIns="0" rtlCol="0">
                <a:spAutoFit/>
              </a:bodyPr>
              <a:lstStyle/>
              <a:p>
                <a14:m>
                  <m:oMath xmlns:m="http://schemas.openxmlformats.org/officeDocument/2006/math">
                    <m:r>
                      <a:rPr lang="en-GB" sz="1800" b="0" i="1" kern="1200" dirty="0" smtClean="0">
                        <a:solidFill>
                          <a:srgbClr val="FF0000"/>
                        </a:solidFill>
                        <a:latin typeface="Cambria Math" panose="02040503050406030204" pitchFamily="18" charset="0"/>
                        <a:ea typeface="+mn-ea"/>
                        <a:cs typeface="+mn-cs"/>
                      </a:rPr>
                      <m:t>𝛼</m:t>
                    </m:r>
                  </m:oMath>
                </a14:m>
                <a:r>
                  <a:rPr lang="en-US" sz="1800" kern="1200">
                    <a:solidFill>
                      <a:srgbClr val="FF0000"/>
                    </a:solidFill>
                    <a:ea typeface="+mn-ea"/>
                    <a:cs typeface="+mn-cs"/>
                  </a:rPr>
                  <a:t> splitting does not cost OS much</a:t>
                </a:r>
              </a:p>
            </p:txBody>
          </p:sp>
        </mc:Choice>
        <mc:Fallback>
          <p:sp>
            <p:nvSpPr>
              <p:cNvPr id="19" name="TextBox 18">
                <a:extLst>
                  <a:ext uri="{FF2B5EF4-FFF2-40B4-BE49-F238E27FC236}">
                    <a16:creationId xmlns:a16="http://schemas.microsoft.com/office/drawing/2014/main" id="{6731277C-76E5-9CD9-A53C-7C89B9CBC3A6}"/>
                  </a:ext>
                </a:extLst>
              </p:cNvPr>
              <p:cNvSpPr txBox="1">
                <a:spLocks noRot="1" noChangeAspect="1" noMove="1" noResize="1" noEditPoints="1" noAdjustHandles="1" noChangeArrowheads="1" noChangeShapeType="1" noTextEdit="1"/>
              </p:cNvSpPr>
              <p:nvPr/>
            </p:nvSpPr>
            <p:spPr>
              <a:xfrm>
                <a:off x="9463926" y="3693894"/>
                <a:ext cx="1861143" cy="553998"/>
              </a:xfrm>
              <a:prstGeom prst="rect">
                <a:avLst/>
              </a:prstGeom>
              <a:blipFill>
                <a:blip r:embed="rId5"/>
                <a:stretch>
                  <a:fillRect l="-7432" t="-11111" r="-5405" b="-24444"/>
                </a:stretch>
              </a:blipFill>
            </p:spPr>
            <p:txBody>
              <a:bodyPr/>
              <a:lstStyle/>
              <a:p>
                <a:r>
                  <a:rPr lang="en-US">
                    <a:noFill/>
                  </a:rPr>
                  <a:t> </a:t>
                </a:r>
              </a:p>
            </p:txBody>
          </p:sp>
        </mc:Fallback>
      </mc:AlternateContent>
    </p:spTree>
    <p:extLst>
      <p:ext uri="{BB962C8B-B14F-4D97-AF65-F5344CB8AC3E}">
        <p14:creationId xmlns:p14="http://schemas.microsoft.com/office/powerpoint/2010/main" val="38860310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3CBC-7933-0E7A-7D27-95924E6E50E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BE3E6B1-252F-FC90-0739-2BC64FCE0E32}"/>
              </a:ext>
            </a:extLst>
          </p:cNvPr>
          <p:cNvSpPr>
            <a:spLocks noGrp="1"/>
          </p:cNvSpPr>
          <p:nvPr>
            <p:ph type="title"/>
          </p:nvPr>
        </p:nvSpPr>
        <p:spPr>
          <a:xfrm>
            <a:off x="288302" y="262267"/>
            <a:ext cx="11610515" cy="468590"/>
          </a:xfrm>
        </p:spPr>
        <p:txBody>
          <a:bodyPr/>
          <a:lstStyle/>
          <a:p>
            <a:r>
              <a:rPr lang="en-US"/>
              <a:t>Summary</a:t>
            </a:r>
            <a:endParaRPr lang="en-US" noProof="0"/>
          </a:p>
        </p:txBody>
      </p:sp>
      <p:sp>
        <p:nvSpPr>
          <p:cNvPr id="5" name="Content Placeholder 4">
            <a:extLst>
              <a:ext uri="{FF2B5EF4-FFF2-40B4-BE49-F238E27FC236}">
                <a16:creationId xmlns:a16="http://schemas.microsoft.com/office/drawing/2014/main" id="{F778AFB7-A664-71F1-CD10-D2BB64D84DDB}"/>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You can easily use standard software for computing the stopping rules under a simple graph</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For more complex graphs, if you need all the possible stopping rules then using automation can expedite things substantially</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Support in {</a:t>
            </a:r>
            <a:r>
              <a:rPr lang="en-US" sz="2400" err="1"/>
              <a:t>appendMCP</a:t>
            </a:r>
            <a:r>
              <a:rPr lang="en-US" sz="2400"/>
              <a:t>} extensive and growing</a:t>
            </a:r>
          </a:p>
          <a:p>
            <a:pPr marL="571500" lvl="1">
              <a:spcAft>
                <a:spcPts val="0"/>
              </a:spcAft>
              <a:buFont typeface="Courier New" panose="02070309020205020404" pitchFamily="49" charset="0"/>
              <a:buChar char="o"/>
            </a:pPr>
            <a:r>
              <a:rPr lang="en-US"/>
              <a:t>E.g., allows ‘nominal’ spends at early IAs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Don’t reinvent the wheel: multiplicity appendix provides a way to clearly explain the plan to regulatory authorities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For all graphs, certain ‘conditional powers’ are easy to get: if you need </a:t>
            </a:r>
            <a:r>
              <a:rPr lang="en-US" sz="2400" b="1"/>
              <a:t>unconditional powers</a:t>
            </a:r>
            <a:r>
              <a:rPr lang="en-US" sz="2400"/>
              <a:t>, you likely need </a:t>
            </a:r>
            <a:r>
              <a:rPr lang="en-US" sz="2400" b="1"/>
              <a:t>simulation</a:t>
            </a:r>
            <a:endParaRPr lang="en-US" sz="2400"/>
          </a:p>
          <a:p>
            <a:pPr>
              <a:spcBef>
                <a:spcPts val="0"/>
              </a:spcBef>
              <a:spcAft>
                <a:spcPts val="0"/>
              </a:spcAft>
            </a:pPr>
            <a:endParaRPr lang="en-US" sz="800" b="1"/>
          </a:p>
        </p:txBody>
      </p:sp>
      <p:sp>
        <p:nvSpPr>
          <p:cNvPr id="3" name="Slide Number Placeholder 2">
            <a:extLst>
              <a:ext uri="{FF2B5EF4-FFF2-40B4-BE49-F238E27FC236}">
                <a16:creationId xmlns:a16="http://schemas.microsoft.com/office/drawing/2014/main" id="{FFB9ACFA-5FE4-91D4-CB48-FEA7BFA33549}"/>
              </a:ext>
            </a:extLst>
          </p:cNvPr>
          <p:cNvSpPr>
            <a:spLocks noGrp="1"/>
          </p:cNvSpPr>
          <p:nvPr>
            <p:ph type="sldNum" sz="quarter" idx="12"/>
          </p:nvPr>
        </p:nvSpPr>
        <p:spPr/>
        <p:txBody>
          <a:bodyPr/>
          <a:lstStyle/>
          <a:p>
            <a:fld id="{AEC8D767-5246-2244-A4A3-B8AFB218393C}" type="slidenum">
              <a:rPr lang="en-US" smtClean="0"/>
              <a:t>131</a:t>
            </a:fld>
            <a:endParaRPr lang="en-US"/>
          </a:p>
        </p:txBody>
      </p:sp>
    </p:spTree>
    <p:extLst>
      <p:ext uri="{BB962C8B-B14F-4D97-AF65-F5344CB8AC3E}">
        <p14:creationId xmlns:p14="http://schemas.microsoft.com/office/powerpoint/2010/main" val="9769044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1C1C5-45CD-F325-F468-5300C4D732C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3B19A20-AA18-2F77-F037-C1E731DBE649}"/>
              </a:ext>
            </a:extLst>
          </p:cNvPr>
          <p:cNvSpPr>
            <a:spLocks noGrp="1"/>
          </p:cNvSpPr>
          <p:nvPr>
            <p:ph type="title"/>
          </p:nvPr>
        </p:nvSpPr>
        <p:spPr>
          <a:xfrm>
            <a:off x="288303" y="262267"/>
            <a:ext cx="6713538" cy="468590"/>
          </a:xfrm>
        </p:spPr>
        <p:txBody>
          <a:bodyPr/>
          <a:lstStyle/>
          <a:p>
            <a:r>
              <a:rPr lang="en-US"/>
              <a:t>Practical 2</a:t>
            </a:r>
            <a:endParaRPr lang="en-US" noProof="0"/>
          </a:p>
        </p:txBody>
      </p:sp>
      <p:sp>
        <p:nvSpPr>
          <p:cNvPr id="18" name="Text Placeholder 11">
            <a:extLst>
              <a:ext uri="{FF2B5EF4-FFF2-40B4-BE49-F238E27FC236}">
                <a16:creationId xmlns:a16="http://schemas.microsoft.com/office/drawing/2014/main" id="{BAF88E22-724F-CD1D-563A-59E6B12E4FA4}"/>
              </a:ext>
            </a:extLst>
          </p:cNvPr>
          <p:cNvSpPr>
            <a:spLocks noGrp="1"/>
          </p:cNvSpPr>
          <p:nvPr>
            <p:ph type="subTitle" idx="15"/>
          </p:nvPr>
        </p:nvSpPr>
        <p:spPr>
          <a:xfrm>
            <a:off x="288302" y="713620"/>
            <a:ext cx="11518216" cy="292965"/>
          </a:xfrm>
        </p:spPr>
        <p:txBody>
          <a:bodyPr/>
          <a:lstStyle/>
          <a:p>
            <a:r>
              <a:rPr lang="en-US" noProof="0"/>
              <a:t>Recreating the complete interim analysis and multiplicity plan for Running example 2</a:t>
            </a:r>
          </a:p>
        </p:txBody>
      </p:sp>
      <p:sp>
        <p:nvSpPr>
          <p:cNvPr id="3" name="Slide Number Placeholder 2">
            <a:extLst>
              <a:ext uri="{FF2B5EF4-FFF2-40B4-BE49-F238E27FC236}">
                <a16:creationId xmlns:a16="http://schemas.microsoft.com/office/drawing/2014/main" id="{E77DA594-7AFC-A50C-1717-B2DF12B6DA1E}"/>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132</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FCEFA9E0-8598-A330-EF73-FFF5839D67C4}"/>
              </a:ext>
            </a:extLst>
          </p:cNvPr>
          <p:cNvSpPr txBox="1">
            <a:spLocks/>
          </p:cNvSpPr>
          <p:nvPr/>
        </p:nvSpPr>
        <p:spPr>
          <a:xfrm>
            <a:off x="289384" y="1266637"/>
            <a:ext cx="11610516"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342900" indent="-342900">
              <a:spcBef>
                <a:spcPts val="0"/>
              </a:spcBef>
              <a:spcAft>
                <a:spcPts val="0"/>
              </a:spcAft>
              <a:buFont typeface="Arial" panose="020B0604020202020204" pitchFamily="34" charset="0"/>
              <a:buChar char="•"/>
            </a:pPr>
            <a:r>
              <a:rPr lang="en-US" sz="2400"/>
              <a:t>See practical2.pdf</a:t>
            </a:r>
          </a:p>
          <a:p>
            <a:pPr marL="628650" lvl="1" indent="-342900">
              <a:spcAft>
                <a:spcPts val="0"/>
              </a:spcAft>
              <a:buFont typeface="Courier New" panose="02070309020205020404" pitchFamily="49" charset="0"/>
              <a:buChar char="o"/>
            </a:pPr>
            <a:r>
              <a:rPr lang="en-US"/>
              <a:t>As well as practical2_solutions.R and practical2_solutions.pdf</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The objective is to recreate the full interim analysis and multiplicity plan for Running example 2</a:t>
            </a:r>
          </a:p>
          <a:p>
            <a:pPr marL="628650" lvl="1" indent="-342900">
              <a:spcAft>
                <a:spcPts val="0"/>
              </a:spcAft>
              <a:buFont typeface="Courier New" panose="02070309020205020404" pitchFamily="49" charset="0"/>
              <a:buChar char="o"/>
            </a:pPr>
            <a:r>
              <a:rPr lang="en-US"/>
              <a:t>Start with the template for Running example 1 and convert as needed</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As before, do ask questions 🙂</a:t>
            </a:r>
          </a:p>
        </p:txBody>
      </p:sp>
    </p:spTree>
    <p:extLst>
      <p:ext uri="{BB962C8B-B14F-4D97-AF65-F5344CB8AC3E}">
        <p14:creationId xmlns:p14="http://schemas.microsoft.com/office/powerpoint/2010/main" val="41722933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7E835-A8A4-A840-CC75-C34E7A16F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77E33-5BEC-C146-57AD-CDFCEC427359}"/>
              </a:ext>
            </a:extLst>
          </p:cNvPr>
          <p:cNvSpPr>
            <a:spLocks noGrp="1"/>
          </p:cNvSpPr>
          <p:nvPr>
            <p:ph type="title"/>
          </p:nvPr>
        </p:nvSpPr>
        <p:spPr>
          <a:xfrm>
            <a:off x="287338" y="266400"/>
            <a:ext cx="7694612" cy="896849"/>
          </a:xfrm>
        </p:spPr>
        <p:txBody>
          <a:bodyPr/>
          <a:lstStyle/>
          <a:p>
            <a:r>
              <a:rPr lang="en-US"/>
              <a:t>9</a:t>
            </a:r>
            <a:r>
              <a:rPr lang="en-US" noProof="0"/>
              <a:t>. Q&amp;A and Close</a:t>
            </a:r>
          </a:p>
        </p:txBody>
      </p:sp>
      <p:sp>
        <p:nvSpPr>
          <p:cNvPr id="3" name="Slide Number Placeholder 2">
            <a:extLst>
              <a:ext uri="{FF2B5EF4-FFF2-40B4-BE49-F238E27FC236}">
                <a16:creationId xmlns:a16="http://schemas.microsoft.com/office/drawing/2014/main" id="{312497B3-F251-2F5F-4EE6-C5080BC654A5}"/>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133</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4" name="TextBox 3">
            <a:extLst>
              <a:ext uri="{FF2B5EF4-FFF2-40B4-BE49-F238E27FC236}">
                <a16:creationId xmlns:a16="http://schemas.microsoft.com/office/drawing/2014/main" id="{BF4960EC-B7F1-BBC0-B2BC-3D2DA6A6C9F3}"/>
              </a:ext>
            </a:extLst>
          </p:cNvPr>
          <p:cNvSpPr txBox="1"/>
          <p:nvPr/>
        </p:nvSpPr>
        <p:spPr>
          <a:xfrm>
            <a:off x="10201275" y="4250530"/>
            <a:ext cx="1990725" cy="430887"/>
          </a:xfrm>
          <a:prstGeom prst="rect">
            <a:avLst/>
          </a:prstGeom>
          <a:noFill/>
        </p:spPr>
        <p:txBody>
          <a:bodyPr wrap="square" lIns="0" tIns="0" rIns="0" bIns="0" rtlCol="0">
            <a:spAutoFit/>
          </a:bodyPr>
          <a:lstStyle/>
          <a:p>
            <a:pPr algn="r"/>
            <a:r>
              <a:rPr lang="en-US" sz="2800" b="1">
                <a:solidFill>
                  <a:schemeClr val="bg1"/>
                </a:solidFill>
              </a:rPr>
              <a:t>1</a:t>
            </a:r>
            <a:r>
              <a:rPr lang="en-US" sz="2800" b="1" kern="1200">
                <a:solidFill>
                  <a:schemeClr val="bg1"/>
                </a:solidFill>
                <a:latin typeface="+mn-lt"/>
                <a:ea typeface="+mn-ea"/>
                <a:cs typeface="+mn-cs"/>
              </a:rPr>
              <a:t>0 mins</a:t>
            </a:r>
          </a:p>
        </p:txBody>
      </p:sp>
    </p:spTree>
    <p:extLst>
      <p:ext uri="{BB962C8B-B14F-4D97-AF65-F5344CB8AC3E}">
        <p14:creationId xmlns:p14="http://schemas.microsoft.com/office/powerpoint/2010/main" val="26185648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F9691-EA27-EA45-4B62-6FF33B2C3E4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C542426-B06B-5302-0DE7-E4ADB96C8A20}"/>
              </a:ext>
            </a:extLst>
          </p:cNvPr>
          <p:cNvSpPr>
            <a:spLocks noGrp="1"/>
          </p:cNvSpPr>
          <p:nvPr>
            <p:ph type="title"/>
          </p:nvPr>
        </p:nvSpPr>
        <p:spPr>
          <a:xfrm>
            <a:off x="288302" y="262267"/>
            <a:ext cx="11610515" cy="468590"/>
          </a:xfrm>
        </p:spPr>
        <p:txBody>
          <a:bodyPr/>
          <a:lstStyle/>
          <a:p>
            <a:r>
              <a:rPr lang="en-US"/>
              <a:t>Summary</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00ED1750-89C2-61E9-6426-6B0F0EB1E62E}"/>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b="1"/>
                  <a:t>Approaches to testing multiple hypotheses in a GSD</a:t>
                </a:r>
                <a:r>
                  <a:rPr lang="en-US" sz="2400"/>
                  <a:t> framework that may seem reasonable </a:t>
                </a:r>
                <a:r>
                  <a:rPr lang="en-US" sz="2400" b="1"/>
                  <a:t>can inflate the FWER</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Specialist methodology is therefore required: GTPs are such an approach, that can be readily used in a GSD setting</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We must specify:</a:t>
                </a:r>
              </a:p>
              <a:p>
                <a:pPr lvl="2">
                  <a:spcAft>
                    <a:spcPts val="0"/>
                  </a:spcAft>
                  <a:buFont typeface="Courier New" panose="02070309020205020404" pitchFamily="49" charset="0"/>
                  <a:buChar char="o"/>
                </a:pPr>
                <a:r>
                  <a:rPr lang="en-US" sz="1800" b="1"/>
                  <a:t>The initial graph</a:t>
                </a:r>
              </a:p>
              <a:p>
                <a:pPr lvl="2">
                  <a:spcAft>
                    <a:spcPts val="0"/>
                  </a:spcAft>
                  <a:buFont typeface="Courier New" panose="02070309020205020404" pitchFamily="49" charset="0"/>
                  <a:buChar char="o"/>
                </a:pPr>
                <a:r>
                  <a:rPr lang="en-US" sz="1800" b="1"/>
                  <a:t>The GSD for each of the hypotheses in the graph</a:t>
                </a:r>
                <a:endParaRPr lang="en-US" sz="1800"/>
              </a:p>
              <a:p>
                <a:pPr lvl="2">
                  <a:spcAft>
                    <a:spcPts val="0"/>
                  </a:spcAft>
                  <a:buFont typeface="Courier New" panose="02070309020205020404" pitchFamily="49" charset="0"/>
                  <a:buChar char="o"/>
                </a:pPr>
                <a:r>
                  <a:rPr lang="en-US" sz="1800"/>
                  <a:t>(And the approach to using recycled </a:t>
                </a:r>
                <a14:m>
                  <m:oMath xmlns:m="http://schemas.openxmlformats.org/officeDocument/2006/math">
                    <m:r>
                      <a:rPr lang="en-US" sz="1800" b="0" i="1" smtClean="0">
                        <a:latin typeface="Cambria Math" panose="02040503050406030204" pitchFamily="18" charset="0"/>
                      </a:rPr>
                      <m:t>𝛼</m:t>
                    </m:r>
                  </m:oMath>
                </a14:m>
                <a:r>
                  <a:rPr lang="en-US" sz="1800"/>
                  <a:t>; immediate vs delayed)</a:t>
                </a:r>
              </a:p>
              <a:p>
                <a:endParaRPr lang="en-US" noProof="0"/>
              </a:p>
            </p:txBody>
          </p:sp>
        </mc:Choice>
        <mc:Fallback>
          <p:sp>
            <p:nvSpPr>
              <p:cNvPr id="5" name="Content Placeholder 4">
                <a:extLst>
                  <a:ext uri="{FF2B5EF4-FFF2-40B4-BE49-F238E27FC236}">
                    <a16:creationId xmlns:a16="http://schemas.microsoft.com/office/drawing/2014/main" id="{00ED1750-89C2-61E9-6426-6B0F0EB1E62E}"/>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r="-32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A9EECFF-0691-ED42-101F-CD4F6AFDA605}"/>
              </a:ext>
            </a:extLst>
          </p:cNvPr>
          <p:cNvSpPr>
            <a:spLocks noGrp="1"/>
          </p:cNvSpPr>
          <p:nvPr>
            <p:ph type="sldNum" sz="quarter" idx="12"/>
          </p:nvPr>
        </p:nvSpPr>
        <p:spPr/>
        <p:txBody>
          <a:bodyPr/>
          <a:lstStyle/>
          <a:p>
            <a:fld id="{AEC8D767-5246-2244-A4A3-B8AFB218393C}" type="slidenum">
              <a:rPr lang="en-US" smtClean="0"/>
              <a:t>134</a:t>
            </a:fld>
            <a:endParaRPr lang="en-US"/>
          </a:p>
        </p:txBody>
      </p:sp>
    </p:spTree>
    <p:extLst>
      <p:ext uri="{BB962C8B-B14F-4D97-AF65-F5344CB8AC3E}">
        <p14:creationId xmlns:p14="http://schemas.microsoft.com/office/powerpoint/2010/main" val="35216309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017A2-D609-5AE3-AAC6-520C6690DCBF}"/>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6149A68-7357-8703-B717-9775DD1F81E9}"/>
              </a:ext>
            </a:extLst>
          </p:cNvPr>
          <p:cNvSpPr>
            <a:spLocks noGrp="1"/>
          </p:cNvSpPr>
          <p:nvPr>
            <p:ph type="title"/>
          </p:nvPr>
        </p:nvSpPr>
        <p:spPr>
          <a:xfrm>
            <a:off x="288302" y="262267"/>
            <a:ext cx="11610515" cy="468590"/>
          </a:xfrm>
        </p:spPr>
        <p:txBody>
          <a:bodyPr/>
          <a:lstStyle/>
          <a:p>
            <a:r>
              <a:rPr lang="en-US"/>
              <a:t>Extensions</a:t>
            </a:r>
            <a:endParaRPr lang="en-US" noProof="0"/>
          </a:p>
        </p:txBody>
      </p:sp>
      <p:sp>
        <p:nvSpPr>
          <p:cNvPr id="5" name="Content Placeholder 4">
            <a:extLst>
              <a:ext uri="{FF2B5EF4-FFF2-40B4-BE49-F238E27FC236}">
                <a16:creationId xmlns:a16="http://schemas.microsoft.com/office/drawing/2014/main" id="{B8BD95C4-669B-235A-59B4-B882ADE14490}"/>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GTPs (typically) </a:t>
            </a:r>
            <a:r>
              <a:rPr lang="en-US" sz="2400" b="1"/>
              <a:t>do not make use of correlation</a:t>
            </a:r>
            <a:r>
              <a:rPr lang="en-US" sz="2400"/>
              <a:t> between test statistics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Generally speaking we can’t use estimates of unknown correlations / it often isn’t a great idea to pre-specify guesses for unknown correlations</a:t>
            </a:r>
          </a:p>
          <a:p>
            <a:pPr lvl="2">
              <a:spcAft>
                <a:spcPts val="0"/>
              </a:spcAft>
              <a:buFont typeface="Courier New" panose="02070309020205020404" pitchFamily="49" charset="0"/>
              <a:buChar char="o"/>
            </a:pPr>
            <a:r>
              <a:rPr lang="en-US" sz="1800"/>
              <a:t>E.g., the correlation between endpoints like PFS and OS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But using known correlations can make things more efficient</a:t>
            </a:r>
          </a:p>
          <a:p>
            <a:pPr lvl="2">
              <a:spcAft>
                <a:spcPts val="0"/>
              </a:spcAft>
              <a:buFont typeface="Courier New" panose="02070309020205020404" pitchFamily="49" charset="0"/>
              <a:buChar char="o"/>
            </a:pPr>
            <a:r>
              <a:rPr lang="en-US" sz="1800"/>
              <a:t>E.g., the correlation induced by a </a:t>
            </a:r>
            <a:r>
              <a:rPr lang="en-US" sz="1800" b="1"/>
              <a:t>shared control arm in a multi-arm trial</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There are extensions to what’s been discussed to use such correlations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In fact, if we need a very general testing approach, any closed testing procedure can be incorporated into a GSD framework</a:t>
            </a:r>
          </a:p>
          <a:p>
            <a:pPr marL="628650" lvl="1" indent="-342900">
              <a:spcAft>
                <a:spcPts val="0"/>
              </a:spcAft>
              <a:buFont typeface="Courier New" panose="02070309020205020404" pitchFamily="49" charset="0"/>
              <a:buChar char="o"/>
            </a:pPr>
            <a:r>
              <a:rPr lang="en-US"/>
              <a:t>Tang and Geller</a:t>
            </a:r>
          </a:p>
        </p:txBody>
      </p:sp>
      <p:sp>
        <p:nvSpPr>
          <p:cNvPr id="3" name="Slide Number Placeholder 2">
            <a:extLst>
              <a:ext uri="{FF2B5EF4-FFF2-40B4-BE49-F238E27FC236}">
                <a16:creationId xmlns:a16="http://schemas.microsoft.com/office/drawing/2014/main" id="{59444860-7D21-BBF6-D474-1EAD1982D120}"/>
              </a:ext>
            </a:extLst>
          </p:cNvPr>
          <p:cNvSpPr>
            <a:spLocks noGrp="1"/>
          </p:cNvSpPr>
          <p:nvPr>
            <p:ph type="sldNum" sz="quarter" idx="12"/>
          </p:nvPr>
        </p:nvSpPr>
        <p:spPr/>
        <p:txBody>
          <a:bodyPr/>
          <a:lstStyle/>
          <a:p>
            <a:fld id="{AEC8D767-5246-2244-A4A3-B8AFB218393C}" type="slidenum">
              <a:rPr lang="en-US" smtClean="0"/>
              <a:t>135</a:t>
            </a:fld>
            <a:endParaRPr lang="en-US"/>
          </a:p>
        </p:txBody>
      </p:sp>
    </p:spTree>
    <p:extLst>
      <p:ext uri="{BB962C8B-B14F-4D97-AF65-F5344CB8AC3E}">
        <p14:creationId xmlns:p14="http://schemas.microsoft.com/office/powerpoint/2010/main" val="270551079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E7172-4573-F959-48B5-9ECC604A7ACF}"/>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734FD45-1C03-9B03-BB56-E85EF8F24BF8}"/>
              </a:ext>
            </a:extLst>
          </p:cNvPr>
          <p:cNvSpPr>
            <a:spLocks noGrp="1"/>
          </p:cNvSpPr>
          <p:nvPr>
            <p:ph type="title"/>
          </p:nvPr>
        </p:nvSpPr>
        <p:spPr>
          <a:xfrm>
            <a:off x="288302" y="262267"/>
            <a:ext cx="11610515" cy="468590"/>
          </a:xfrm>
        </p:spPr>
        <p:txBody>
          <a:bodyPr/>
          <a:lstStyle/>
          <a:p>
            <a:r>
              <a:rPr lang="en-US" noProof="0"/>
              <a:t>Feedback and </a:t>
            </a:r>
            <a:r>
              <a:rPr lang="en-US"/>
              <a:t>contact</a:t>
            </a:r>
            <a:r>
              <a:rPr lang="en-US" noProof="0"/>
              <a:t> information</a:t>
            </a:r>
          </a:p>
        </p:txBody>
      </p:sp>
      <p:sp>
        <p:nvSpPr>
          <p:cNvPr id="3" name="Slide Number Placeholder 2">
            <a:extLst>
              <a:ext uri="{FF2B5EF4-FFF2-40B4-BE49-F238E27FC236}">
                <a16:creationId xmlns:a16="http://schemas.microsoft.com/office/drawing/2014/main" id="{7540C5BF-4CE6-9218-1949-4D622267A3BA}"/>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136</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E49ED23C-395C-AA46-F0C5-D6A60076221B}"/>
              </a:ext>
            </a:extLst>
          </p:cNvPr>
          <p:cNvSpPr txBox="1">
            <a:spLocks/>
          </p:cNvSpPr>
          <p:nvPr/>
        </p:nvSpPr>
        <p:spPr>
          <a:xfrm>
            <a:off x="289384" y="1266637"/>
            <a:ext cx="11610516"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342900" indent="-342900">
              <a:spcBef>
                <a:spcPts val="0"/>
              </a:spcBef>
              <a:spcAft>
                <a:spcPts val="0"/>
              </a:spcAft>
              <a:buFont typeface="Arial" panose="020B0604020202020204" pitchFamily="34" charset="0"/>
              <a:buChar char="•"/>
            </a:pPr>
            <a:r>
              <a:rPr lang="en-US" sz="2400"/>
              <a:t>Any and all feedback on how to improve the course in the future would be very gratefully received!</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Any issues / questions / etc. please do reach out</a:t>
            </a:r>
          </a:p>
          <a:p>
            <a:pPr marL="628650" lvl="1" indent="-342900">
              <a:spcAft>
                <a:spcPts val="0"/>
              </a:spcAft>
              <a:buFont typeface="Courier New" panose="02070309020205020404" pitchFamily="49" charset="0"/>
              <a:buChar char="o"/>
            </a:pPr>
            <a:r>
              <a:rPr lang="en-US" sz="2000"/>
              <a:t>mgraylin@its.jnj.com</a:t>
            </a:r>
          </a:p>
          <a:p>
            <a:pPr marL="628650" lvl="1" indent="-342900">
              <a:spcAft>
                <a:spcPts val="0"/>
              </a:spcAft>
              <a:buFont typeface="Courier New" panose="02070309020205020404" pitchFamily="49" charset="0"/>
              <a:buChar char="o"/>
            </a:pPr>
            <a:r>
              <a:rPr lang="en-US" sz="2000"/>
              <a:t>ytymofye@its.jnj.com</a:t>
            </a:r>
          </a:p>
        </p:txBody>
      </p:sp>
    </p:spTree>
    <p:extLst>
      <p:ext uri="{BB962C8B-B14F-4D97-AF65-F5344CB8AC3E}">
        <p14:creationId xmlns:p14="http://schemas.microsoft.com/office/powerpoint/2010/main" val="18574792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6495-3C91-E1B6-3269-9AF9D036D045}"/>
              </a:ext>
            </a:extLst>
          </p:cNvPr>
          <p:cNvSpPr>
            <a:spLocks noGrp="1"/>
          </p:cNvSpPr>
          <p:nvPr>
            <p:ph type="title"/>
          </p:nvPr>
        </p:nvSpPr>
        <p:spPr>
          <a:xfrm>
            <a:off x="1758950" y="1687914"/>
            <a:ext cx="8674100" cy="3482172"/>
          </a:xfrm>
        </p:spPr>
        <p:txBody>
          <a:bodyPr/>
          <a:lstStyle/>
          <a:p>
            <a:pPr algn="ctr"/>
            <a:r>
              <a:rPr lang="en-US" noProof="0"/>
              <a:t>Thank you for listening!</a:t>
            </a:r>
            <a:br>
              <a:rPr lang="en-US" noProof="0"/>
            </a:br>
            <a:br>
              <a:rPr lang="en-US" noProof="0"/>
            </a:br>
            <a:r>
              <a:rPr lang="en-US" noProof="0"/>
              <a:t>Any questions?</a:t>
            </a:r>
          </a:p>
        </p:txBody>
      </p:sp>
      <p:sp>
        <p:nvSpPr>
          <p:cNvPr id="3" name="Slide Number Placeholder 2">
            <a:extLst>
              <a:ext uri="{FF2B5EF4-FFF2-40B4-BE49-F238E27FC236}">
                <a16:creationId xmlns:a16="http://schemas.microsoft.com/office/drawing/2014/main" id="{A56CD689-F2E2-E54B-7EB9-D99409181CA3}"/>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FFFFFF"/>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137</a:t>
            </a:fld>
            <a:endParaRPr kumimoji="0" lang="en-US" sz="900" b="0" i="0" u="none" strike="noStrike" kern="1200" cap="none" spc="0" normalizeH="0" baseline="0" noProof="0">
              <a:ln>
                <a:noFill/>
              </a:ln>
              <a:solidFill>
                <a:srgbClr val="FFFFFF"/>
              </a:solidFill>
              <a:effectLst/>
              <a:uLnTx/>
              <a:uFillTx/>
              <a:latin typeface="Johnson Text"/>
              <a:ea typeface="+mn-ea"/>
              <a:cs typeface="+mn-cs"/>
            </a:endParaRPr>
          </a:p>
        </p:txBody>
      </p:sp>
    </p:spTree>
    <p:extLst>
      <p:ext uri="{BB962C8B-B14F-4D97-AF65-F5344CB8AC3E}">
        <p14:creationId xmlns:p14="http://schemas.microsoft.com/office/powerpoint/2010/main" val="244775000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548A1-264C-91B2-7A78-AFB6819CC83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0219A6D-6CB0-EC99-883C-DF16F93B4E79}"/>
              </a:ext>
            </a:extLst>
          </p:cNvPr>
          <p:cNvSpPr>
            <a:spLocks noGrp="1"/>
          </p:cNvSpPr>
          <p:nvPr>
            <p:ph type="title"/>
          </p:nvPr>
        </p:nvSpPr>
        <p:spPr>
          <a:xfrm>
            <a:off x="288303" y="262267"/>
            <a:ext cx="6713538" cy="468590"/>
          </a:xfrm>
        </p:spPr>
        <p:txBody>
          <a:bodyPr/>
          <a:lstStyle/>
          <a:p>
            <a:r>
              <a:rPr lang="en-US"/>
              <a:t>References</a:t>
            </a:r>
            <a:endParaRPr lang="en-US" noProof="0"/>
          </a:p>
        </p:txBody>
      </p:sp>
      <p:sp>
        <p:nvSpPr>
          <p:cNvPr id="3" name="Slide Number Placeholder 2">
            <a:extLst>
              <a:ext uri="{FF2B5EF4-FFF2-40B4-BE49-F238E27FC236}">
                <a16:creationId xmlns:a16="http://schemas.microsoft.com/office/drawing/2014/main" id="{D4926BF1-280D-60C1-9AD4-92B269959C17}"/>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138</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6" name="Content Placeholder 4">
            <a:extLst>
              <a:ext uri="{FF2B5EF4-FFF2-40B4-BE49-F238E27FC236}">
                <a16:creationId xmlns:a16="http://schemas.microsoft.com/office/drawing/2014/main" id="{71FA1C6B-3E05-1FDA-31E3-0CDD4C326A55}"/>
              </a:ext>
            </a:extLst>
          </p:cNvPr>
          <p:cNvSpPr>
            <a:spLocks noGrp="1"/>
          </p:cNvSpPr>
          <p:nvPr>
            <p:ph idx="1"/>
          </p:nvPr>
        </p:nvSpPr>
        <p:spPr>
          <a:xfrm>
            <a:off x="288303" y="929071"/>
            <a:ext cx="5663317" cy="3943349"/>
          </a:xfrm>
        </p:spPr>
        <p:txBody>
          <a:bodyPr/>
          <a:lstStyle/>
          <a:p>
            <a:pPr>
              <a:spcBef>
                <a:spcPts val="0"/>
              </a:spcBef>
              <a:spcAft>
                <a:spcPts val="0"/>
              </a:spcAft>
            </a:pPr>
            <a:r>
              <a:rPr lang="en-US" sz="700" b="1">
                <a:ea typeface="Verdana" panose="020B0604030504040204" pitchFamily="34" charset="0"/>
                <a:cs typeface="Verdana" panose="020B0604030504040204" pitchFamily="34" charset="0"/>
              </a:rPr>
              <a:t>Closed testing procedures / Graphical testing procedures in fixed-sample designs</a:t>
            </a:r>
          </a:p>
          <a:p>
            <a:pPr>
              <a:spcBef>
                <a:spcPts val="0"/>
              </a:spcBef>
              <a:spcAft>
                <a:spcPts val="0"/>
              </a:spcAft>
            </a:pPr>
            <a:endParaRPr lang="en-US" sz="700" b="1">
              <a:ea typeface="Verdana" panose="020B0604030504040204" pitchFamily="34" charset="0"/>
              <a:cs typeface="Verdana" panose="020B0604030504040204" pitchFamily="34" charset="0"/>
            </a:endParaRPr>
          </a:p>
          <a:p>
            <a:pPr>
              <a:spcBef>
                <a:spcPts val="0"/>
              </a:spcBef>
              <a:spcAft>
                <a:spcPts val="0"/>
              </a:spcAft>
            </a:pPr>
            <a:r>
              <a:rPr lang="en-US" sz="700"/>
              <a:t>Bretz F, Maurer W, </a:t>
            </a:r>
            <a:r>
              <a:rPr lang="en-US" sz="700" err="1"/>
              <a:t>Brannath</a:t>
            </a:r>
            <a:r>
              <a:rPr lang="en-US" sz="700"/>
              <a:t> W, Posch M (2009) A graphical approach to sequentially rejective multiple test procedures. </a:t>
            </a:r>
            <a:r>
              <a:rPr lang="en-US" sz="700" i="1"/>
              <a:t>Stat Med</a:t>
            </a:r>
            <a:r>
              <a:rPr lang="en-US" sz="700"/>
              <a:t> </a:t>
            </a:r>
            <a:r>
              <a:rPr lang="en-US" sz="700" b="1"/>
              <a:t>28:</a:t>
            </a:r>
            <a:r>
              <a:rPr lang="en-US" sz="700"/>
              <a:t>586-604</a:t>
            </a:r>
          </a:p>
          <a:p>
            <a:pPr>
              <a:spcBef>
                <a:spcPts val="0"/>
              </a:spcBef>
              <a:spcAft>
                <a:spcPts val="0"/>
              </a:spcAft>
            </a:pPr>
            <a:endParaRPr lang="en-US" sz="700"/>
          </a:p>
          <a:p>
            <a:pPr>
              <a:spcBef>
                <a:spcPts val="0"/>
              </a:spcBef>
              <a:spcAft>
                <a:spcPts val="0"/>
              </a:spcAft>
            </a:pPr>
            <a:r>
              <a:rPr lang="en-US" sz="700"/>
              <a:t>Marcus R, Peritz E, Gabriel KR (1976) On closed testing procedures with special reference to ordered analysis of variance. </a:t>
            </a:r>
            <a:r>
              <a:rPr lang="en-US" sz="700" i="1" err="1"/>
              <a:t>Biometrika</a:t>
            </a:r>
            <a:r>
              <a:rPr lang="en-US" sz="700"/>
              <a:t> </a:t>
            </a:r>
            <a:r>
              <a:rPr lang="en-US" sz="700" b="1"/>
              <a:t>63:</a:t>
            </a:r>
            <a:r>
              <a:rPr lang="en-US" sz="700"/>
              <a:t>655-60</a:t>
            </a:r>
          </a:p>
          <a:p>
            <a:pPr>
              <a:spcBef>
                <a:spcPts val="0"/>
              </a:spcBef>
              <a:spcAft>
                <a:spcPts val="0"/>
              </a:spcAft>
            </a:pPr>
            <a:endParaRPr lang="en-US" sz="700" b="1">
              <a:ea typeface="Verdana" panose="020B0604030504040204" pitchFamily="34" charset="0"/>
              <a:cs typeface="Verdana" panose="020B0604030504040204" pitchFamily="34" charset="0"/>
            </a:endParaRPr>
          </a:p>
          <a:p>
            <a:pPr>
              <a:spcBef>
                <a:spcPts val="0"/>
              </a:spcBef>
              <a:spcAft>
                <a:spcPts val="0"/>
              </a:spcAft>
            </a:pPr>
            <a:r>
              <a:rPr lang="en-US" sz="700" b="1">
                <a:ea typeface="Verdana" panose="020B0604030504040204" pitchFamily="34" charset="0"/>
                <a:cs typeface="Verdana" panose="020B0604030504040204" pitchFamily="34" charset="0"/>
              </a:rPr>
              <a:t>Group-sequential design</a:t>
            </a:r>
          </a:p>
          <a:p>
            <a:pPr>
              <a:spcBef>
                <a:spcPts val="0"/>
              </a:spcBef>
              <a:spcAft>
                <a:spcPts val="0"/>
              </a:spcAft>
            </a:pPr>
            <a:endParaRPr lang="en-US" sz="700">
              <a:ea typeface="Verdana" panose="020B0604030504040204" pitchFamily="34" charset="0"/>
              <a:cs typeface="Verdana" panose="020B0604030504040204" pitchFamily="34" charset="0"/>
            </a:endParaRPr>
          </a:p>
          <a:p>
            <a:pPr>
              <a:spcBef>
                <a:spcPts val="0"/>
              </a:spcBef>
              <a:spcAft>
                <a:spcPts val="0"/>
              </a:spcAft>
            </a:pPr>
            <a:r>
              <a:rPr lang="en-US" sz="700"/>
              <a:t>Hwang IK, Shih WJ, </a:t>
            </a:r>
            <a:r>
              <a:rPr lang="en-US" sz="700" err="1"/>
              <a:t>DeCani</a:t>
            </a:r>
            <a:r>
              <a:rPr lang="en-US" sz="700"/>
              <a:t> JS (1990) Group sequential designs using a family of type I error </a:t>
            </a:r>
            <a:r>
              <a:rPr lang="en-US" sz="700" err="1"/>
              <a:t>proability</a:t>
            </a:r>
            <a:r>
              <a:rPr lang="en-US" sz="700"/>
              <a:t> spending functions. </a:t>
            </a:r>
            <a:r>
              <a:rPr lang="en-US" sz="700" i="1"/>
              <a:t>Stat Med</a:t>
            </a:r>
            <a:r>
              <a:rPr lang="en-US" sz="700"/>
              <a:t> </a:t>
            </a:r>
            <a:r>
              <a:rPr lang="en-US" sz="700" b="1"/>
              <a:t>9:</a:t>
            </a:r>
            <a:r>
              <a:rPr lang="en-US" sz="700"/>
              <a:t>1439-45</a:t>
            </a:r>
          </a:p>
          <a:p>
            <a:pPr>
              <a:spcBef>
                <a:spcPts val="0"/>
              </a:spcBef>
              <a:spcAft>
                <a:spcPts val="0"/>
              </a:spcAft>
            </a:pPr>
            <a:endParaRPr lang="en-US" sz="700"/>
          </a:p>
          <a:p>
            <a:pPr>
              <a:spcBef>
                <a:spcPts val="0"/>
              </a:spcBef>
              <a:spcAft>
                <a:spcPts val="0"/>
              </a:spcAft>
            </a:pPr>
            <a:r>
              <a:rPr lang="en-US" sz="700"/>
              <a:t>Jennison C, Turnbull BW (2000) </a:t>
            </a:r>
            <a:r>
              <a:rPr lang="en-US" sz="700" i="1"/>
              <a:t>Group sequential methods with applications to clinical trials</a:t>
            </a:r>
            <a:r>
              <a:rPr lang="en-US" sz="700"/>
              <a:t>. Chapman &amp; Hall: Boca Raton, FL</a:t>
            </a:r>
          </a:p>
          <a:p>
            <a:pPr>
              <a:spcBef>
                <a:spcPts val="0"/>
              </a:spcBef>
              <a:spcAft>
                <a:spcPts val="0"/>
              </a:spcAft>
            </a:pPr>
            <a:endParaRPr lang="en-US" sz="700"/>
          </a:p>
          <a:p>
            <a:pPr>
              <a:spcBef>
                <a:spcPts val="0"/>
              </a:spcBef>
              <a:spcAft>
                <a:spcPts val="0"/>
              </a:spcAft>
            </a:pPr>
            <a:r>
              <a:rPr lang="en-US" sz="700"/>
              <a:t>Kim K, DeMets DL (1987) Design and analysis of group sequential tests based on the type I error spending rate function. </a:t>
            </a:r>
            <a:r>
              <a:rPr lang="en-US" sz="700" i="1" err="1"/>
              <a:t>Biometrika</a:t>
            </a:r>
            <a:r>
              <a:rPr lang="en-US" sz="700"/>
              <a:t> </a:t>
            </a:r>
            <a:r>
              <a:rPr lang="en-US" sz="700" b="1"/>
              <a:t>74:</a:t>
            </a:r>
            <a:r>
              <a:rPr lang="en-US" sz="700"/>
              <a:t>149-54</a:t>
            </a:r>
          </a:p>
          <a:p>
            <a:pPr>
              <a:spcBef>
                <a:spcPts val="0"/>
              </a:spcBef>
              <a:spcAft>
                <a:spcPts val="0"/>
              </a:spcAft>
            </a:pPr>
            <a:endParaRPr lang="en-US" sz="700"/>
          </a:p>
          <a:p>
            <a:pPr>
              <a:spcBef>
                <a:spcPts val="0"/>
              </a:spcBef>
              <a:spcAft>
                <a:spcPts val="0"/>
              </a:spcAft>
            </a:pPr>
            <a:r>
              <a:rPr lang="en-US" sz="700"/>
              <a:t>Lan KKG, DeMets DL (1983) Discrete sequential boundaries for clinical trials. </a:t>
            </a:r>
            <a:r>
              <a:rPr lang="en-US" sz="700" i="1" err="1"/>
              <a:t>Biometrika</a:t>
            </a:r>
            <a:r>
              <a:rPr lang="en-US" sz="700"/>
              <a:t> </a:t>
            </a:r>
            <a:r>
              <a:rPr lang="en-US" sz="700" b="1"/>
              <a:t>70:</a:t>
            </a:r>
            <a:r>
              <a:rPr lang="en-US" sz="700"/>
              <a:t>659-63</a:t>
            </a:r>
          </a:p>
          <a:p>
            <a:pPr>
              <a:spcBef>
                <a:spcPts val="0"/>
              </a:spcBef>
              <a:spcAft>
                <a:spcPts val="0"/>
              </a:spcAft>
            </a:pPr>
            <a:endParaRPr lang="en-US" sz="700">
              <a:ea typeface="Verdana" panose="020B0604030504040204" pitchFamily="34" charset="0"/>
              <a:cs typeface="Verdana" panose="020B0604030504040204" pitchFamily="34" charset="0"/>
            </a:endParaRPr>
          </a:p>
          <a:p>
            <a:pPr>
              <a:spcBef>
                <a:spcPts val="0"/>
              </a:spcBef>
              <a:spcAft>
                <a:spcPts val="0"/>
              </a:spcAft>
            </a:pPr>
            <a:r>
              <a:rPr lang="en-US" sz="700"/>
              <a:t>O’Brien PC, Fleming TR (1979) A multiple testing procedure for clinical trials. </a:t>
            </a:r>
            <a:r>
              <a:rPr lang="en-US" sz="700" i="1"/>
              <a:t>Biometrics</a:t>
            </a:r>
            <a:r>
              <a:rPr lang="en-US" sz="700"/>
              <a:t> </a:t>
            </a:r>
            <a:r>
              <a:rPr lang="en-US" sz="700" b="1"/>
              <a:t>35:</a:t>
            </a:r>
            <a:r>
              <a:rPr lang="en-US" sz="700"/>
              <a:t>549-56</a:t>
            </a:r>
          </a:p>
          <a:p>
            <a:pPr>
              <a:spcBef>
                <a:spcPts val="0"/>
              </a:spcBef>
              <a:spcAft>
                <a:spcPts val="0"/>
              </a:spcAft>
            </a:pPr>
            <a:endParaRPr lang="en-US" sz="700"/>
          </a:p>
          <a:p>
            <a:pPr>
              <a:spcBef>
                <a:spcPts val="0"/>
              </a:spcBef>
              <a:spcAft>
                <a:spcPts val="0"/>
              </a:spcAft>
            </a:pPr>
            <a:r>
              <a:rPr lang="en-US" sz="700"/>
              <a:t>Pocock SJ (1977) Group sequential methods in the design and analysis of clinical trials. </a:t>
            </a:r>
            <a:r>
              <a:rPr lang="en-US" sz="700" i="1" err="1"/>
              <a:t>Biometrika</a:t>
            </a:r>
            <a:r>
              <a:rPr lang="en-US" sz="700"/>
              <a:t> </a:t>
            </a:r>
            <a:r>
              <a:rPr lang="en-US" sz="700" b="1"/>
              <a:t>64:</a:t>
            </a:r>
            <a:r>
              <a:rPr lang="en-US" sz="700"/>
              <a:t>191-99</a:t>
            </a:r>
          </a:p>
          <a:p>
            <a:pPr>
              <a:spcBef>
                <a:spcPts val="0"/>
              </a:spcBef>
              <a:spcAft>
                <a:spcPts val="0"/>
              </a:spcAft>
            </a:pPr>
            <a:endParaRPr lang="en-US" sz="700"/>
          </a:p>
          <a:p>
            <a:pPr>
              <a:spcBef>
                <a:spcPts val="0"/>
              </a:spcBef>
              <a:spcAft>
                <a:spcPts val="0"/>
              </a:spcAft>
            </a:pPr>
            <a:r>
              <a:rPr lang="en-US" sz="700"/>
              <a:t>Wang SK, </a:t>
            </a:r>
            <a:r>
              <a:rPr lang="en-US" sz="700" err="1"/>
              <a:t>Tsiatis</a:t>
            </a:r>
            <a:r>
              <a:rPr lang="en-US" sz="700"/>
              <a:t> AA (1987) Approximately optimal one-parameter boundaries for group sequential trials. </a:t>
            </a:r>
            <a:r>
              <a:rPr lang="en-US" sz="700" i="1"/>
              <a:t>Biometrics</a:t>
            </a:r>
            <a:r>
              <a:rPr lang="en-US" sz="700"/>
              <a:t> </a:t>
            </a:r>
            <a:r>
              <a:rPr lang="en-US" sz="700" b="1"/>
              <a:t>43:</a:t>
            </a:r>
            <a:r>
              <a:rPr lang="en-US" sz="700"/>
              <a:t>193-200</a:t>
            </a:r>
          </a:p>
          <a:p>
            <a:pPr>
              <a:spcBef>
                <a:spcPts val="0"/>
              </a:spcBef>
              <a:spcAft>
                <a:spcPts val="0"/>
              </a:spcAft>
            </a:pPr>
            <a:endParaRPr lang="en-US" sz="700" b="1">
              <a:ea typeface="Verdana" panose="020B0604030504040204" pitchFamily="34" charset="0"/>
              <a:cs typeface="Verdana" panose="020B0604030504040204" pitchFamily="34" charset="0"/>
            </a:endParaRPr>
          </a:p>
          <a:p>
            <a:pPr>
              <a:spcBef>
                <a:spcPts val="0"/>
              </a:spcBef>
              <a:spcAft>
                <a:spcPts val="0"/>
              </a:spcAft>
            </a:pPr>
            <a:r>
              <a:rPr lang="en-US" sz="700" b="1">
                <a:ea typeface="Verdana" panose="020B0604030504040204" pitchFamily="34" charset="0"/>
                <a:cs typeface="Verdana" panose="020B0604030504040204" pitchFamily="34" charset="0"/>
              </a:rPr>
              <a:t>Multiple testing procedures for GSDs</a:t>
            </a:r>
          </a:p>
          <a:p>
            <a:pPr>
              <a:spcBef>
                <a:spcPts val="0"/>
              </a:spcBef>
              <a:spcAft>
                <a:spcPts val="0"/>
              </a:spcAft>
            </a:pPr>
            <a:endParaRPr lang="en-US" sz="700" b="1">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De S, Baron M (2012) Step-up and step-down methods for testing multiple hypotheses in sequential experiments. </a:t>
            </a:r>
            <a:r>
              <a:rPr lang="en-GB" sz="700" i="1">
                <a:ea typeface="Verdana" panose="020B0604030504040204" pitchFamily="34" charset="0"/>
                <a:cs typeface="Verdana" panose="020B0604030504040204" pitchFamily="34" charset="0"/>
              </a:rPr>
              <a:t>J Stat Plan Infer</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142:</a:t>
            </a:r>
            <a:r>
              <a:rPr lang="en-GB" sz="700">
                <a:ea typeface="Verdana" panose="020B0604030504040204" pitchFamily="34" charset="0"/>
                <a:cs typeface="Verdana" panose="020B0604030504040204" pitchFamily="34" charset="0"/>
              </a:rPr>
              <a:t>2059-70</a:t>
            </a:r>
          </a:p>
          <a:p>
            <a:pPr>
              <a:spcBef>
                <a:spcPts val="0"/>
              </a:spcBef>
              <a:spcAft>
                <a:spcPts val="0"/>
              </a:spcAft>
            </a:pPr>
            <a:br>
              <a:rPr lang="en-GB" sz="700">
                <a:ea typeface="Verdana" panose="020B0604030504040204" pitchFamily="34" charset="0"/>
                <a:cs typeface="Verdana" panose="020B0604030504040204" pitchFamily="34" charset="0"/>
              </a:rPr>
            </a:br>
            <a:r>
              <a:rPr lang="en-GB" sz="700">
                <a:ea typeface="Verdana" panose="020B0604030504040204" pitchFamily="34" charset="0"/>
                <a:cs typeface="Verdana" panose="020B0604030504040204" pitchFamily="34" charset="0"/>
              </a:rPr>
              <a:t>Fu Y (2018) Step-down parametric procedures for testing correlated endpoints in a group-sequential trial. </a:t>
            </a:r>
            <a:r>
              <a:rPr lang="en-GB" sz="700" i="1">
                <a:ea typeface="Verdana" panose="020B0604030504040204" pitchFamily="34" charset="0"/>
                <a:cs typeface="Verdana" panose="020B0604030504040204" pitchFamily="34" charset="0"/>
              </a:rPr>
              <a:t>Stat </a:t>
            </a:r>
            <a:r>
              <a:rPr lang="en-GB" sz="700" i="1" err="1">
                <a:ea typeface="Verdana" panose="020B0604030504040204" pitchFamily="34" charset="0"/>
                <a:cs typeface="Verdana" panose="020B0604030504040204" pitchFamily="34" charset="0"/>
              </a:rPr>
              <a:t>Biopharm</a:t>
            </a:r>
            <a:r>
              <a:rPr lang="en-GB" sz="700" i="1">
                <a:ea typeface="Verdana" panose="020B0604030504040204" pitchFamily="34" charset="0"/>
                <a:cs typeface="Verdana" panose="020B0604030504040204" pitchFamily="34" charset="0"/>
              </a:rPr>
              <a:t> Res</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10:</a:t>
            </a:r>
            <a:r>
              <a:rPr lang="en-GB" sz="700">
                <a:ea typeface="Verdana" panose="020B0604030504040204" pitchFamily="34" charset="0"/>
                <a:cs typeface="Verdana" panose="020B0604030504040204" pitchFamily="34" charset="0"/>
              </a:rPr>
              <a:t>18-25</a:t>
            </a:r>
          </a:p>
          <a:p>
            <a:pPr>
              <a:spcBef>
                <a:spcPts val="0"/>
              </a:spcBef>
              <a:spcAft>
                <a:spcPts val="0"/>
              </a:spcAft>
            </a:pPr>
            <a:br>
              <a:rPr lang="en-GB" sz="700">
                <a:ea typeface="Verdana" panose="020B0604030504040204" pitchFamily="34" charset="0"/>
                <a:cs typeface="Verdana" panose="020B0604030504040204" pitchFamily="34" charset="0"/>
              </a:rPr>
            </a:br>
            <a:r>
              <a:rPr lang="en-GB" sz="700" err="1">
                <a:ea typeface="Verdana" panose="020B0604030504040204" pitchFamily="34" charset="0"/>
                <a:cs typeface="Verdana" panose="020B0604030504040204" pitchFamily="34" charset="0"/>
              </a:rPr>
              <a:t>Glimm</a:t>
            </a:r>
            <a:r>
              <a:rPr lang="en-GB" sz="700">
                <a:ea typeface="Verdana" panose="020B0604030504040204" pitchFamily="34" charset="0"/>
                <a:cs typeface="Verdana" panose="020B0604030504040204" pitchFamily="34" charset="0"/>
              </a:rPr>
              <a:t> E, Maurer W, Bretz F (2010) Hierarchical testing of multiple endpoints in group-sequential trials. </a:t>
            </a:r>
            <a:r>
              <a:rPr lang="en-GB" sz="700" i="1">
                <a:ea typeface="Verdana" panose="020B0604030504040204" pitchFamily="34" charset="0"/>
                <a:cs typeface="Verdana" panose="020B0604030504040204" pitchFamily="34" charset="0"/>
              </a:rPr>
              <a:t>Stat Med</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29:</a:t>
            </a:r>
            <a:r>
              <a:rPr lang="en-GB" sz="700">
                <a:ea typeface="Verdana" panose="020B0604030504040204" pitchFamily="34" charset="0"/>
                <a:cs typeface="Verdana" panose="020B0604030504040204" pitchFamily="34" charset="0"/>
              </a:rPr>
              <a:t>219-28</a:t>
            </a:r>
            <a:br>
              <a:rPr lang="en-GB" sz="700">
                <a:ea typeface="Verdana" panose="020B0604030504040204" pitchFamily="34" charset="0"/>
                <a:cs typeface="Verdana" panose="020B0604030504040204" pitchFamily="34" charset="0"/>
              </a:rPr>
            </a:br>
            <a:endParaRPr lang="en-GB"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Gou J (2020) Sample size optimization and initial allocation of the significance levels in group sequential trials with multiple endpoints. </a:t>
            </a:r>
            <a:r>
              <a:rPr lang="en-GB" sz="700" i="1" err="1">
                <a:ea typeface="Verdana" panose="020B0604030504040204" pitchFamily="34" charset="0"/>
                <a:cs typeface="Verdana" panose="020B0604030504040204" pitchFamily="34" charset="0"/>
              </a:rPr>
              <a:t>Biom</a:t>
            </a:r>
            <a:r>
              <a:rPr lang="en-GB" sz="700" i="1">
                <a:ea typeface="Verdana" panose="020B0604030504040204" pitchFamily="34" charset="0"/>
                <a:cs typeface="Verdana" panose="020B0604030504040204" pitchFamily="34" charset="0"/>
              </a:rPr>
              <a:t> J</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64:</a:t>
            </a:r>
            <a:r>
              <a:rPr lang="en-GB" sz="700">
                <a:ea typeface="Verdana" panose="020B0604030504040204" pitchFamily="34" charset="0"/>
                <a:cs typeface="Verdana" panose="020B0604030504040204" pitchFamily="34" charset="0"/>
              </a:rPr>
              <a:t>301-11 </a:t>
            </a:r>
          </a:p>
          <a:p>
            <a:pPr>
              <a:spcBef>
                <a:spcPts val="0"/>
              </a:spcBef>
              <a:spcAft>
                <a:spcPts val="0"/>
              </a:spcAft>
            </a:pPr>
            <a:endParaRPr lang="en-GB"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Hung H, Wang S, O’Neill R (2007) Statistical considerations for testing multiple endpoints in group sequential or adaptive clinical trials. </a:t>
            </a:r>
            <a:r>
              <a:rPr lang="en-GB" sz="700" i="1">
                <a:ea typeface="Verdana" panose="020B0604030504040204" pitchFamily="34" charset="0"/>
                <a:cs typeface="Verdana" panose="020B0604030504040204" pitchFamily="34" charset="0"/>
              </a:rPr>
              <a:t>J </a:t>
            </a:r>
            <a:r>
              <a:rPr lang="en-GB" sz="700" i="1" err="1">
                <a:ea typeface="Verdana" panose="020B0604030504040204" pitchFamily="34" charset="0"/>
                <a:cs typeface="Verdana" panose="020B0604030504040204" pitchFamily="34" charset="0"/>
              </a:rPr>
              <a:t>Biopharm</a:t>
            </a:r>
            <a:r>
              <a:rPr lang="en-GB" sz="700" i="1">
                <a:ea typeface="Verdana" panose="020B0604030504040204" pitchFamily="34" charset="0"/>
                <a:cs typeface="Verdana" panose="020B0604030504040204" pitchFamily="34" charset="0"/>
              </a:rPr>
              <a:t> Stat</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17:</a:t>
            </a:r>
            <a:r>
              <a:rPr lang="en-GB" sz="700">
                <a:ea typeface="Verdana" panose="020B0604030504040204" pitchFamily="34" charset="0"/>
                <a:cs typeface="Verdana" panose="020B0604030504040204" pitchFamily="34" charset="0"/>
              </a:rPr>
              <a:t>1201-10</a:t>
            </a:r>
          </a:p>
          <a:p>
            <a:pPr>
              <a:spcBef>
                <a:spcPts val="0"/>
              </a:spcBef>
              <a:spcAft>
                <a:spcPts val="0"/>
              </a:spcAft>
            </a:pPr>
            <a:endParaRPr lang="en-GB" sz="700">
              <a:ea typeface="Verdana" panose="020B0604030504040204" pitchFamily="34" charset="0"/>
              <a:cs typeface="Verdana" panose="020B0604030504040204" pitchFamily="34" charset="0"/>
            </a:endParaRPr>
          </a:p>
          <a:p>
            <a:pPr>
              <a:spcBef>
                <a:spcPts val="0"/>
              </a:spcBef>
              <a:spcAft>
                <a:spcPts val="0"/>
              </a:spcAft>
            </a:pPr>
            <a:r>
              <a:rPr lang="en-GB" sz="700" err="1">
                <a:ea typeface="Verdana" panose="020B0604030504040204" pitchFamily="34" charset="0"/>
                <a:cs typeface="Verdana" panose="020B0604030504040204" pitchFamily="34" charset="0"/>
              </a:rPr>
              <a:t>Kosorok</a:t>
            </a:r>
            <a:r>
              <a:rPr lang="en-GB" sz="700">
                <a:ea typeface="Verdana" panose="020B0604030504040204" pitchFamily="34" charset="0"/>
                <a:cs typeface="Verdana" panose="020B0604030504040204" pitchFamily="34" charset="0"/>
              </a:rPr>
              <a:t> M, Yuanjun S, DeMets D (2004) Design and analysis of group sequential clinical trials with multiple primary endpoints. </a:t>
            </a:r>
            <a:r>
              <a:rPr lang="en-GB" sz="700" i="1">
                <a:ea typeface="Verdana" panose="020B0604030504040204" pitchFamily="34" charset="0"/>
                <a:cs typeface="Verdana" panose="020B0604030504040204" pitchFamily="34" charset="0"/>
              </a:rPr>
              <a:t>Biometrics</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60:</a:t>
            </a:r>
            <a:r>
              <a:rPr lang="en-GB" sz="700">
                <a:ea typeface="Verdana" panose="020B0604030504040204" pitchFamily="34" charset="0"/>
                <a:cs typeface="Verdana" panose="020B0604030504040204" pitchFamily="34" charset="0"/>
              </a:rPr>
              <a:t>134-45</a:t>
            </a:r>
          </a:p>
          <a:p>
            <a:pPr>
              <a:spcBef>
                <a:spcPts val="0"/>
              </a:spcBef>
              <a:spcAft>
                <a:spcPts val="0"/>
              </a:spcAft>
            </a:pPr>
            <a:endParaRPr lang="en-GB"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Li H, Wang J, Luo X, </a:t>
            </a:r>
            <a:r>
              <a:rPr lang="en-GB" sz="700" err="1">
                <a:ea typeface="Verdana" panose="020B0604030504040204" pitchFamily="34" charset="0"/>
                <a:cs typeface="Verdana" panose="020B0604030504040204" pitchFamily="34" charset="0"/>
              </a:rPr>
              <a:t>Grechko</a:t>
            </a:r>
            <a:r>
              <a:rPr lang="en-GB" sz="700">
                <a:ea typeface="Verdana" panose="020B0604030504040204" pitchFamily="34" charset="0"/>
                <a:cs typeface="Verdana" panose="020B0604030504040204" pitchFamily="34" charset="0"/>
              </a:rPr>
              <a:t> J, Jennison C (2018) Improved two-stage group sequential procedures for testing a secondary endpoint after the primary endpoint achieves significance. </a:t>
            </a:r>
            <a:r>
              <a:rPr lang="en-GB" sz="700" i="1" err="1">
                <a:ea typeface="Verdana" panose="020B0604030504040204" pitchFamily="34" charset="0"/>
                <a:cs typeface="Verdana" panose="020B0604030504040204" pitchFamily="34" charset="0"/>
              </a:rPr>
              <a:t>Biom</a:t>
            </a:r>
            <a:r>
              <a:rPr lang="en-GB" sz="700" i="1">
                <a:ea typeface="Verdana" panose="020B0604030504040204" pitchFamily="34" charset="0"/>
                <a:cs typeface="Verdana" panose="020B0604030504040204" pitchFamily="34" charset="0"/>
              </a:rPr>
              <a:t> J</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60:</a:t>
            </a:r>
            <a:r>
              <a:rPr lang="en-GB" sz="700">
                <a:ea typeface="Verdana" panose="020B0604030504040204" pitchFamily="34" charset="0"/>
                <a:cs typeface="Verdana" panose="020B0604030504040204" pitchFamily="34" charset="0"/>
              </a:rPr>
              <a:t>893-902</a:t>
            </a:r>
          </a:p>
          <a:p>
            <a:pPr>
              <a:spcBef>
                <a:spcPts val="0"/>
              </a:spcBef>
              <a:spcAft>
                <a:spcPts val="0"/>
              </a:spcAft>
            </a:pPr>
            <a:endParaRPr lang="en-GB"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Li X, </a:t>
            </a:r>
            <a:r>
              <a:rPr lang="en-GB" sz="700" err="1">
                <a:ea typeface="Verdana" panose="020B0604030504040204" pitchFamily="34" charset="0"/>
                <a:cs typeface="Verdana" panose="020B0604030504040204" pitchFamily="34" charset="0"/>
              </a:rPr>
              <a:t>Wulfsohn</a:t>
            </a:r>
            <a:r>
              <a:rPr lang="en-GB" sz="700">
                <a:ea typeface="Verdana" panose="020B0604030504040204" pitchFamily="34" charset="0"/>
                <a:cs typeface="Verdana" panose="020B0604030504040204" pitchFamily="34" charset="0"/>
              </a:rPr>
              <a:t> M, Koch G (2017) Considerations on testing secondary endpoints in group sequential design. </a:t>
            </a:r>
            <a:r>
              <a:rPr lang="en-GB" sz="700" i="1">
                <a:ea typeface="Verdana" panose="020B0604030504040204" pitchFamily="34" charset="0"/>
                <a:cs typeface="Verdana" panose="020B0604030504040204" pitchFamily="34" charset="0"/>
              </a:rPr>
              <a:t>Stat </a:t>
            </a:r>
            <a:r>
              <a:rPr lang="en-GB" sz="700" i="1" err="1">
                <a:ea typeface="Verdana" panose="020B0604030504040204" pitchFamily="34" charset="0"/>
                <a:cs typeface="Verdana" panose="020B0604030504040204" pitchFamily="34" charset="0"/>
              </a:rPr>
              <a:t>Biopharm</a:t>
            </a:r>
            <a:r>
              <a:rPr lang="en-GB" sz="700" i="1">
                <a:ea typeface="Verdana" panose="020B0604030504040204" pitchFamily="34" charset="0"/>
                <a:cs typeface="Verdana" panose="020B0604030504040204" pitchFamily="34" charset="0"/>
              </a:rPr>
              <a:t> Res</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9:</a:t>
            </a:r>
            <a:r>
              <a:rPr lang="en-GB" sz="700">
                <a:ea typeface="Verdana" panose="020B0604030504040204" pitchFamily="34" charset="0"/>
                <a:cs typeface="Verdana" panose="020B0604030504040204" pitchFamily="34" charset="0"/>
              </a:rPr>
              <a:t>333-7</a:t>
            </a:r>
            <a:endParaRPr lang="en-US" sz="700">
              <a:ea typeface="Verdana" panose="020B0604030504040204" pitchFamily="34" charset="0"/>
              <a:cs typeface="Verdana" panose="020B0604030504040204" pitchFamily="34" charset="0"/>
            </a:endParaRPr>
          </a:p>
        </p:txBody>
      </p:sp>
      <p:sp>
        <p:nvSpPr>
          <p:cNvPr id="7" name="Content Placeholder 4">
            <a:extLst>
              <a:ext uri="{FF2B5EF4-FFF2-40B4-BE49-F238E27FC236}">
                <a16:creationId xmlns:a16="http://schemas.microsoft.com/office/drawing/2014/main" id="{4410B600-1014-89B6-D666-20B5000317E5}"/>
              </a:ext>
            </a:extLst>
          </p:cNvPr>
          <p:cNvSpPr txBox="1">
            <a:spLocks/>
          </p:cNvSpPr>
          <p:nvPr/>
        </p:nvSpPr>
        <p:spPr>
          <a:xfrm>
            <a:off x="6240381" y="929070"/>
            <a:ext cx="5663318" cy="3943349"/>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spcBef>
                <a:spcPts val="0"/>
              </a:spcBef>
              <a:spcAft>
                <a:spcPts val="0"/>
              </a:spcAft>
            </a:pPr>
            <a:r>
              <a:rPr lang="en-GB" sz="700">
                <a:ea typeface="Verdana" panose="020B0604030504040204" pitchFamily="34" charset="0"/>
                <a:cs typeface="Verdana" panose="020B0604030504040204" pitchFamily="34" charset="0"/>
              </a:rPr>
              <a:t>Maurer W, Bretz F (2013) Multiple testing in group sequential trials using graphical approaches. </a:t>
            </a:r>
            <a:r>
              <a:rPr lang="en-GB" sz="700" i="1">
                <a:ea typeface="Verdana" panose="020B0604030504040204" pitchFamily="34" charset="0"/>
                <a:cs typeface="Verdana" panose="020B0604030504040204" pitchFamily="34" charset="0"/>
              </a:rPr>
              <a:t>Stat </a:t>
            </a:r>
            <a:r>
              <a:rPr lang="en-GB" sz="700" i="1" err="1">
                <a:ea typeface="Verdana" panose="020B0604030504040204" pitchFamily="34" charset="0"/>
                <a:cs typeface="Verdana" panose="020B0604030504040204" pitchFamily="34" charset="0"/>
              </a:rPr>
              <a:t>Biopharm</a:t>
            </a:r>
            <a:r>
              <a:rPr lang="en-GB" sz="700" i="1">
                <a:ea typeface="Verdana" panose="020B0604030504040204" pitchFamily="34" charset="0"/>
                <a:cs typeface="Verdana" panose="020B0604030504040204" pitchFamily="34" charset="0"/>
              </a:rPr>
              <a:t> Res</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5:</a:t>
            </a:r>
            <a:r>
              <a:rPr lang="en-GB" sz="700">
                <a:ea typeface="Verdana" panose="020B0604030504040204" pitchFamily="34" charset="0"/>
                <a:cs typeface="Verdana" panose="020B0604030504040204" pitchFamily="34" charset="0"/>
              </a:rPr>
              <a:t>311-20</a:t>
            </a:r>
          </a:p>
          <a:p>
            <a:pPr>
              <a:spcBef>
                <a:spcPts val="0"/>
              </a:spcBef>
              <a:spcAft>
                <a:spcPts val="0"/>
              </a:spcAft>
            </a:pPr>
            <a:endParaRPr lang="en-GB"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Maurer W, </a:t>
            </a:r>
            <a:r>
              <a:rPr lang="en-GB" sz="700" err="1">
                <a:ea typeface="Verdana" panose="020B0604030504040204" pitchFamily="34" charset="0"/>
                <a:cs typeface="Verdana" panose="020B0604030504040204" pitchFamily="34" charset="0"/>
              </a:rPr>
              <a:t>Glimm</a:t>
            </a:r>
            <a:r>
              <a:rPr lang="en-GB" sz="700">
                <a:ea typeface="Verdana" panose="020B0604030504040204" pitchFamily="34" charset="0"/>
                <a:cs typeface="Verdana" panose="020B0604030504040204" pitchFamily="34" charset="0"/>
              </a:rPr>
              <a:t> E, Bretz F (2011) Multiple and repeated testing of primary, coprimary, and secondary hypotheses. </a:t>
            </a:r>
            <a:r>
              <a:rPr lang="en-GB" sz="700" i="1">
                <a:ea typeface="Verdana" panose="020B0604030504040204" pitchFamily="34" charset="0"/>
                <a:cs typeface="Verdana" panose="020B0604030504040204" pitchFamily="34" charset="0"/>
              </a:rPr>
              <a:t>Stat </a:t>
            </a:r>
            <a:r>
              <a:rPr lang="en-GB" sz="700" i="1" err="1">
                <a:ea typeface="Verdana" panose="020B0604030504040204" pitchFamily="34" charset="0"/>
                <a:cs typeface="Verdana" panose="020B0604030504040204" pitchFamily="34" charset="0"/>
              </a:rPr>
              <a:t>Biopharm</a:t>
            </a:r>
            <a:r>
              <a:rPr lang="en-GB" sz="700" i="1">
                <a:ea typeface="Verdana" panose="020B0604030504040204" pitchFamily="34" charset="0"/>
                <a:cs typeface="Verdana" panose="020B0604030504040204" pitchFamily="34" charset="0"/>
              </a:rPr>
              <a:t> Res</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3:</a:t>
            </a:r>
            <a:r>
              <a:rPr lang="en-GB" sz="700">
                <a:ea typeface="Verdana" panose="020B0604030504040204" pitchFamily="34" charset="0"/>
                <a:cs typeface="Verdana" panose="020B0604030504040204" pitchFamily="34" charset="0"/>
              </a:rPr>
              <a:t>336-52</a:t>
            </a:r>
          </a:p>
          <a:p>
            <a:pPr>
              <a:spcBef>
                <a:spcPts val="0"/>
              </a:spcBef>
              <a:spcAft>
                <a:spcPts val="0"/>
              </a:spcAft>
            </a:pPr>
            <a:endParaRPr lang="en-US"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Ohrn F, </a:t>
            </a:r>
            <a:r>
              <a:rPr lang="en-GB" sz="700" err="1">
                <a:ea typeface="Verdana" panose="020B0604030504040204" pitchFamily="34" charset="0"/>
                <a:cs typeface="Verdana" panose="020B0604030504040204" pitchFamily="34" charset="0"/>
              </a:rPr>
              <a:t>Niewczas</a:t>
            </a:r>
            <a:r>
              <a:rPr lang="en-GB" sz="700">
                <a:ea typeface="Verdana" panose="020B0604030504040204" pitchFamily="34" charset="0"/>
                <a:cs typeface="Verdana" panose="020B0604030504040204" pitchFamily="34" charset="0"/>
              </a:rPr>
              <a:t> J, Burman CF (2021) Improved group sequential Holm procedures for testing multiple correlated hypotheses over time. </a:t>
            </a:r>
            <a:r>
              <a:rPr lang="en-GB" sz="700" i="1">
                <a:ea typeface="Verdana" panose="020B0604030504040204" pitchFamily="34" charset="0"/>
                <a:cs typeface="Verdana" panose="020B0604030504040204" pitchFamily="34" charset="0"/>
              </a:rPr>
              <a:t>J </a:t>
            </a:r>
            <a:r>
              <a:rPr lang="en-GB" sz="700" i="1" err="1">
                <a:ea typeface="Verdana" panose="020B0604030504040204" pitchFamily="34" charset="0"/>
                <a:cs typeface="Verdana" panose="020B0604030504040204" pitchFamily="34" charset="0"/>
              </a:rPr>
              <a:t>Biopharm</a:t>
            </a:r>
            <a:r>
              <a:rPr lang="en-GB" sz="700" i="1">
                <a:ea typeface="Verdana" panose="020B0604030504040204" pitchFamily="34" charset="0"/>
                <a:cs typeface="Verdana" panose="020B0604030504040204" pitchFamily="34" charset="0"/>
              </a:rPr>
              <a:t> Stat</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32:</a:t>
            </a:r>
            <a:r>
              <a:rPr lang="en-GB" sz="700">
                <a:ea typeface="Verdana" panose="020B0604030504040204" pitchFamily="34" charset="0"/>
                <a:cs typeface="Verdana" panose="020B0604030504040204" pitchFamily="34" charset="0"/>
              </a:rPr>
              <a:t>230-46</a:t>
            </a:r>
          </a:p>
          <a:p>
            <a:pPr>
              <a:spcBef>
                <a:spcPts val="0"/>
              </a:spcBef>
              <a:spcAft>
                <a:spcPts val="0"/>
              </a:spcAft>
            </a:pPr>
            <a:endParaRPr lang="en-US"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Proschan M, Follmann D (2022) A note on familywise error rate for a primary and secondary endpoint. </a:t>
            </a:r>
            <a:r>
              <a:rPr lang="en-GB" sz="700" i="1">
                <a:ea typeface="Verdana" panose="020B0604030504040204" pitchFamily="34" charset="0"/>
                <a:cs typeface="Verdana" panose="020B0604030504040204" pitchFamily="34" charset="0"/>
              </a:rPr>
              <a:t>Biometrics</a:t>
            </a:r>
          </a:p>
          <a:p>
            <a:pPr>
              <a:spcBef>
                <a:spcPts val="0"/>
              </a:spcBef>
              <a:spcAft>
                <a:spcPts val="0"/>
              </a:spcAft>
            </a:pPr>
            <a:endParaRPr lang="en-US"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Tamhane A, Gou J, Jennison C, Mehta C, Curto T (2018) A gatekeeping procedure to test a primary and a secondary endpoint in a group sequential design with multiple interim looks. </a:t>
            </a:r>
            <a:r>
              <a:rPr lang="en-GB" sz="700" i="1">
                <a:ea typeface="Verdana" panose="020B0604030504040204" pitchFamily="34" charset="0"/>
                <a:cs typeface="Verdana" panose="020B0604030504040204" pitchFamily="34" charset="0"/>
              </a:rPr>
              <a:t>Biometrics </a:t>
            </a:r>
            <a:r>
              <a:rPr lang="en-GB" sz="700" b="1">
                <a:ea typeface="Verdana" panose="020B0604030504040204" pitchFamily="34" charset="0"/>
                <a:cs typeface="Verdana" panose="020B0604030504040204" pitchFamily="34" charset="0"/>
              </a:rPr>
              <a:t>74:</a:t>
            </a:r>
            <a:r>
              <a:rPr lang="en-GB" sz="700">
                <a:ea typeface="Verdana" panose="020B0604030504040204" pitchFamily="34" charset="0"/>
                <a:cs typeface="Verdana" panose="020B0604030504040204" pitchFamily="34" charset="0"/>
              </a:rPr>
              <a:t>40-8</a:t>
            </a:r>
          </a:p>
          <a:p>
            <a:pPr>
              <a:spcBef>
                <a:spcPts val="0"/>
              </a:spcBef>
              <a:spcAft>
                <a:spcPts val="0"/>
              </a:spcAft>
            </a:pPr>
            <a:endParaRPr lang="en-GB"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Tamhane A, Mehta C, Liu L (2010) Testing a primary and a secondary endpoint in a group sequential design. </a:t>
            </a:r>
            <a:r>
              <a:rPr lang="en-GB" sz="700" i="1">
                <a:ea typeface="Verdana" panose="020B0604030504040204" pitchFamily="34" charset="0"/>
                <a:cs typeface="Verdana" panose="020B0604030504040204" pitchFamily="34" charset="0"/>
              </a:rPr>
              <a:t>Biometrics</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66:</a:t>
            </a:r>
            <a:r>
              <a:rPr lang="en-GB" sz="700">
                <a:ea typeface="Verdana" panose="020B0604030504040204" pitchFamily="34" charset="0"/>
                <a:cs typeface="Verdana" panose="020B0604030504040204" pitchFamily="34" charset="0"/>
              </a:rPr>
              <a:t>1174-84</a:t>
            </a:r>
          </a:p>
          <a:p>
            <a:pPr>
              <a:spcBef>
                <a:spcPts val="0"/>
              </a:spcBef>
              <a:spcAft>
                <a:spcPts val="0"/>
              </a:spcAft>
            </a:pPr>
            <a:endParaRPr lang="en-US"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Tamhane A, Xi D, Gou J (2021) Group sequential Holm and Hochberg procedures. </a:t>
            </a:r>
            <a:r>
              <a:rPr lang="en-GB" sz="700" i="1">
                <a:ea typeface="Verdana" panose="020B0604030504040204" pitchFamily="34" charset="0"/>
                <a:cs typeface="Verdana" panose="020B0604030504040204" pitchFamily="34" charset="0"/>
              </a:rPr>
              <a:t>Stat Med </a:t>
            </a:r>
            <a:r>
              <a:rPr lang="en-GB" sz="700" b="1">
                <a:ea typeface="Verdana" panose="020B0604030504040204" pitchFamily="34" charset="0"/>
                <a:cs typeface="Verdana" panose="020B0604030504040204" pitchFamily="34" charset="0"/>
              </a:rPr>
              <a:t>40:</a:t>
            </a:r>
            <a:r>
              <a:rPr lang="en-GB" sz="700">
                <a:ea typeface="Verdana" panose="020B0604030504040204" pitchFamily="34" charset="0"/>
                <a:cs typeface="Verdana" panose="020B0604030504040204" pitchFamily="34" charset="0"/>
              </a:rPr>
              <a:t>5333-50</a:t>
            </a:r>
          </a:p>
          <a:p>
            <a:pPr>
              <a:spcBef>
                <a:spcPts val="0"/>
              </a:spcBef>
              <a:spcAft>
                <a:spcPts val="0"/>
              </a:spcAft>
            </a:pPr>
            <a:endParaRPr lang="en-US"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Tang D, Gnecco C, Geller N (1989) Design of group sequential clinical trials with multiple endpoints. </a:t>
            </a:r>
            <a:r>
              <a:rPr lang="en-GB" sz="700" i="1">
                <a:ea typeface="Verdana" panose="020B0604030504040204" pitchFamily="34" charset="0"/>
                <a:cs typeface="Verdana" panose="020B0604030504040204" pitchFamily="34" charset="0"/>
              </a:rPr>
              <a:t>J Am Stat Assoc</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84:</a:t>
            </a:r>
            <a:r>
              <a:rPr lang="en-GB" sz="700">
                <a:ea typeface="Verdana" panose="020B0604030504040204" pitchFamily="34" charset="0"/>
                <a:cs typeface="Verdana" panose="020B0604030504040204" pitchFamily="34" charset="0"/>
              </a:rPr>
              <a:t>775-9</a:t>
            </a:r>
          </a:p>
          <a:p>
            <a:pPr>
              <a:spcBef>
                <a:spcPts val="0"/>
              </a:spcBef>
              <a:spcAft>
                <a:spcPts val="0"/>
              </a:spcAft>
            </a:pPr>
            <a:endParaRPr lang="en-GB"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Xi D, Tamhane A (2015) Allocating recycled significance levels in group sequential procedures for multiple endpoints. </a:t>
            </a:r>
            <a:r>
              <a:rPr lang="en-GB" sz="700" i="1" err="1">
                <a:ea typeface="Verdana" panose="020B0604030504040204" pitchFamily="34" charset="0"/>
                <a:cs typeface="Verdana" panose="020B0604030504040204" pitchFamily="34" charset="0"/>
              </a:rPr>
              <a:t>Biom</a:t>
            </a:r>
            <a:r>
              <a:rPr lang="en-GB" sz="700" i="1">
                <a:ea typeface="Verdana" panose="020B0604030504040204" pitchFamily="34" charset="0"/>
                <a:cs typeface="Verdana" panose="020B0604030504040204" pitchFamily="34" charset="0"/>
              </a:rPr>
              <a:t> J</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57:</a:t>
            </a:r>
            <a:r>
              <a:rPr lang="en-GB" sz="700">
                <a:ea typeface="Verdana" panose="020B0604030504040204" pitchFamily="34" charset="0"/>
                <a:cs typeface="Verdana" panose="020B0604030504040204" pitchFamily="34" charset="0"/>
              </a:rPr>
              <a:t>90-107</a:t>
            </a:r>
          </a:p>
          <a:p>
            <a:pPr>
              <a:spcBef>
                <a:spcPts val="0"/>
              </a:spcBef>
              <a:spcAft>
                <a:spcPts val="0"/>
              </a:spcAft>
            </a:pPr>
            <a:endParaRPr lang="en-GB" sz="700">
              <a:ea typeface="Verdana" panose="020B0604030504040204" pitchFamily="34" charset="0"/>
              <a:cs typeface="Verdana" panose="020B0604030504040204" pitchFamily="34" charset="0"/>
            </a:endParaRPr>
          </a:p>
          <a:p>
            <a:pPr>
              <a:spcBef>
                <a:spcPts val="0"/>
              </a:spcBef>
              <a:spcAft>
                <a:spcPts val="0"/>
              </a:spcAft>
            </a:pPr>
            <a:r>
              <a:rPr lang="en-GB" sz="700">
                <a:ea typeface="Verdana" panose="020B0604030504040204" pitchFamily="34" charset="0"/>
                <a:cs typeface="Verdana" panose="020B0604030504040204" pitchFamily="34" charset="0"/>
              </a:rPr>
              <a:t>Ye Y, Li A, Liu L, Yao B (2013) A group sequential Holm procedure with multiple primary endpoints. </a:t>
            </a:r>
            <a:r>
              <a:rPr lang="en-GB" sz="700" i="1">
                <a:ea typeface="Verdana" panose="020B0604030504040204" pitchFamily="34" charset="0"/>
                <a:cs typeface="Verdana" panose="020B0604030504040204" pitchFamily="34" charset="0"/>
              </a:rPr>
              <a:t>Stat Med</a:t>
            </a:r>
            <a:r>
              <a:rPr lang="en-GB" sz="700">
                <a:ea typeface="Verdana" panose="020B0604030504040204" pitchFamily="34" charset="0"/>
                <a:cs typeface="Verdana" panose="020B0604030504040204" pitchFamily="34" charset="0"/>
              </a:rPr>
              <a:t> </a:t>
            </a:r>
            <a:r>
              <a:rPr lang="en-GB" sz="700" b="1">
                <a:ea typeface="Verdana" panose="020B0604030504040204" pitchFamily="34" charset="0"/>
                <a:cs typeface="Verdana" panose="020B0604030504040204" pitchFamily="34" charset="0"/>
              </a:rPr>
              <a:t>32:</a:t>
            </a:r>
            <a:r>
              <a:rPr lang="en-GB" sz="700">
                <a:ea typeface="Verdana" panose="020B0604030504040204" pitchFamily="34" charset="0"/>
                <a:cs typeface="Verdana" panose="020B0604030504040204" pitchFamily="34" charset="0"/>
              </a:rPr>
              <a:t>1112-24</a:t>
            </a:r>
            <a:endParaRPr lang="en-US" sz="700">
              <a:ea typeface="Verdana" panose="020B0604030504040204" pitchFamily="34" charset="0"/>
              <a:cs typeface="Verdana" panose="020B0604030504040204" pitchFamily="34" charset="0"/>
            </a:endParaRPr>
          </a:p>
          <a:p>
            <a:pPr>
              <a:spcBef>
                <a:spcPts val="0"/>
              </a:spcBef>
              <a:spcAft>
                <a:spcPts val="0"/>
              </a:spcAft>
            </a:pPr>
            <a:endParaRPr lang="en-US" sz="700" b="1">
              <a:ea typeface="Verdana" panose="020B0604030504040204" pitchFamily="34" charset="0"/>
              <a:cs typeface="Verdana" panose="020B0604030504040204" pitchFamily="34" charset="0"/>
            </a:endParaRPr>
          </a:p>
          <a:p>
            <a:pPr>
              <a:spcBef>
                <a:spcPts val="0"/>
              </a:spcBef>
              <a:spcAft>
                <a:spcPts val="0"/>
              </a:spcAft>
            </a:pPr>
            <a:r>
              <a:rPr lang="en-US" sz="700" b="1">
                <a:ea typeface="Verdana" panose="020B0604030504040204" pitchFamily="34" charset="0"/>
                <a:cs typeface="Verdana" panose="020B0604030504040204" pitchFamily="34" charset="0"/>
              </a:rPr>
              <a:t>Misc.</a:t>
            </a:r>
          </a:p>
          <a:p>
            <a:pPr>
              <a:spcBef>
                <a:spcPts val="0"/>
              </a:spcBef>
              <a:spcAft>
                <a:spcPts val="0"/>
              </a:spcAft>
            </a:pPr>
            <a:endParaRPr lang="en-US" sz="700" b="1">
              <a:ea typeface="Verdana" panose="020B0604030504040204" pitchFamily="34" charset="0"/>
              <a:cs typeface="Verdana" panose="020B0604030504040204" pitchFamily="34" charset="0"/>
            </a:endParaRPr>
          </a:p>
          <a:p>
            <a:pPr>
              <a:spcBef>
                <a:spcPts val="0"/>
              </a:spcBef>
              <a:spcAft>
                <a:spcPts val="0"/>
              </a:spcAft>
            </a:pPr>
            <a:r>
              <a:rPr lang="en-US" sz="700"/>
              <a:t>Kunzmann K, Pilz M, Herrmann C, Rauch G, Kieser M (2021) The </a:t>
            </a:r>
            <a:r>
              <a:rPr lang="en-US" sz="700" err="1"/>
              <a:t>adoptr</a:t>
            </a:r>
            <a:r>
              <a:rPr lang="en-US" sz="700"/>
              <a:t> package: Adaptive optimal designs for clinical trials in R. </a:t>
            </a:r>
            <a:r>
              <a:rPr lang="en-US" sz="700" i="1"/>
              <a:t>J Stat Soft</a:t>
            </a:r>
            <a:r>
              <a:rPr lang="en-US" sz="700"/>
              <a:t> </a:t>
            </a:r>
            <a:r>
              <a:rPr lang="en-US" sz="700" b="1"/>
              <a:t>98:</a:t>
            </a:r>
            <a:r>
              <a:rPr lang="en-US" sz="700"/>
              <a:t>1-21</a:t>
            </a:r>
          </a:p>
          <a:p>
            <a:pPr>
              <a:spcBef>
                <a:spcPts val="0"/>
              </a:spcBef>
              <a:spcAft>
                <a:spcPts val="0"/>
              </a:spcAft>
            </a:pPr>
            <a:endParaRPr lang="en-US" sz="700">
              <a:ea typeface="Verdana" panose="020B0604030504040204" pitchFamily="34" charset="0"/>
              <a:cs typeface="Verdana" panose="020B0604030504040204" pitchFamily="34" charset="0"/>
            </a:endParaRPr>
          </a:p>
          <a:p>
            <a:pPr algn="just">
              <a:spcBef>
                <a:spcPts val="0"/>
              </a:spcBef>
              <a:spcAft>
                <a:spcPts val="0"/>
              </a:spcAft>
            </a:pPr>
            <a:r>
              <a:rPr lang="en-US" sz="700"/>
              <a:t>Pilz M, Kunzmann K, Herrmann C, Rauch G, Kieser M (2021) Optimal planning of adaptive two-stage designs. </a:t>
            </a:r>
            <a:r>
              <a:rPr lang="en-US" sz="700" i="1"/>
              <a:t>Stat Med</a:t>
            </a:r>
            <a:r>
              <a:rPr lang="en-US" sz="700"/>
              <a:t> </a:t>
            </a:r>
            <a:r>
              <a:rPr lang="en-US" sz="700" b="1"/>
              <a:t>40:</a:t>
            </a:r>
            <a:r>
              <a:rPr lang="en-US" sz="700"/>
              <a:t>3196-213</a:t>
            </a:r>
          </a:p>
          <a:p>
            <a:pPr algn="just">
              <a:spcBef>
                <a:spcPts val="0"/>
              </a:spcBef>
              <a:spcAft>
                <a:spcPts val="0"/>
              </a:spcAft>
              <a:buFont typeface="Arial" pitchFamily="-65" charset="0"/>
              <a:buNone/>
            </a:pPr>
            <a:endParaRPr lang="en-US" sz="700"/>
          </a:p>
        </p:txBody>
      </p:sp>
    </p:spTree>
    <p:extLst>
      <p:ext uri="{BB962C8B-B14F-4D97-AF65-F5344CB8AC3E}">
        <p14:creationId xmlns:p14="http://schemas.microsoft.com/office/powerpoint/2010/main" val="213054159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52EE2-E172-21BB-4295-5E0BFD3826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AA4892-2F59-91C1-84F1-33C847227B56}"/>
              </a:ext>
            </a:extLst>
          </p:cNvPr>
          <p:cNvSpPr>
            <a:spLocks noGrp="1"/>
          </p:cNvSpPr>
          <p:nvPr>
            <p:ph type="title"/>
          </p:nvPr>
        </p:nvSpPr>
        <p:spPr>
          <a:xfrm>
            <a:off x="287338" y="266400"/>
            <a:ext cx="7694612" cy="896849"/>
          </a:xfrm>
        </p:spPr>
        <p:txBody>
          <a:bodyPr/>
          <a:lstStyle/>
          <a:p>
            <a:r>
              <a:rPr lang="en-US"/>
              <a:t>10</a:t>
            </a:r>
            <a:r>
              <a:rPr lang="en-US" noProof="0"/>
              <a:t>. Backup</a:t>
            </a:r>
          </a:p>
        </p:txBody>
      </p:sp>
      <p:sp>
        <p:nvSpPr>
          <p:cNvPr id="3" name="Slide Number Placeholder 2">
            <a:extLst>
              <a:ext uri="{FF2B5EF4-FFF2-40B4-BE49-F238E27FC236}">
                <a16:creationId xmlns:a16="http://schemas.microsoft.com/office/drawing/2014/main" id="{C9912574-8768-1885-612A-35A95FB99B57}"/>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139</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4" name="TextBox 3">
            <a:extLst>
              <a:ext uri="{FF2B5EF4-FFF2-40B4-BE49-F238E27FC236}">
                <a16:creationId xmlns:a16="http://schemas.microsoft.com/office/drawing/2014/main" id="{5CE508E8-5506-3B54-CBD9-BDF3EC624BF4}"/>
              </a:ext>
            </a:extLst>
          </p:cNvPr>
          <p:cNvSpPr txBox="1"/>
          <p:nvPr/>
        </p:nvSpPr>
        <p:spPr>
          <a:xfrm>
            <a:off x="287338" y="3748572"/>
            <a:ext cx="9424221" cy="369332"/>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400" kern="1200">
                <a:solidFill>
                  <a:schemeClr val="accent1"/>
                </a:solidFill>
                <a:ea typeface="+mn-ea"/>
                <a:cs typeface="+mn-cs"/>
              </a:rPr>
              <a:t>Closed testing procedures</a:t>
            </a:r>
            <a:endParaRPr lang="en-US" sz="2400">
              <a:solidFill>
                <a:schemeClr val="accent1"/>
              </a:solidFill>
            </a:endParaRPr>
          </a:p>
        </p:txBody>
      </p:sp>
    </p:spTree>
    <p:extLst>
      <p:ext uri="{BB962C8B-B14F-4D97-AF65-F5344CB8AC3E}">
        <p14:creationId xmlns:p14="http://schemas.microsoft.com/office/powerpoint/2010/main" val="405127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6495-3C91-E1B6-3269-9AF9D036D045}"/>
              </a:ext>
            </a:extLst>
          </p:cNvPr>
          <p:cNvSpPr>
            <a:spLocks noGrp="1"/>
          </p:cNvSpPr>
          <p:nvPr>
            <p:ph type="title"/>
          </p:nvPr>
        </p:nvSpPr>
        <p:spPr>
          <a:xfrm>
            <a:off x="287338" y="266400"/>
            <a:ext cx="7694612" cy="3482172"/>
          </a:xfrm>
        </p:spPr>
        <p:txBody>
          <a:bodyPr/>
          <a:lstStyle/>
          <a:p>
            <a:r>
              <a:rPr lang="en-US"/>
              <a:t>2</a:t>
            </a:r>
            <a:r>
              <a:rPr lang="en-US" noProof="0"/>
              <a:t>. Refresher on group-sequential design for a single endpoint</a:t>
            </a:r>
          </a:p>
        </p:txBody>
      </p:sp>
      <p:sp>
        <p:nvSpPr>
          <p:cNvPr id="3" name="Slide Number Placeholder 2">
            <a:extLst>
              <a:ext uri="{FF2B5EF4-FFF2-40B4-BE49-F238E27FC236}">
                <a16:creationId xmlns:a16="http://schemas.microsoft.com/office/drawing/2014/main" id="{3BBB19E8-CE2F-29F4-3FE9-1BB9AF21B203}"/>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14</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4" name="TextBox 3">
            <a:extLst>
              <a:ext uri="{FF2B5EF4-FFF2-40B4-BE49-F238E27FC236}">
                <a16:creationId xmlns:a16="http://schemas.microsoft.com/office/drawing/2014/main" id="{CAFE0DBE-4196-44E8-84D2-FBB28D1336E2}"/>
              </a:ext>
            </a:extLst>
          </p:cNvPr>
          <p:cNvSpPr txBox="1"/>
          <p:nvPr/>
        </p:nvSpPr>
        <p:spPr>
          <a:xfrm>
            <a:off x="287338" y="3748572"/>
            <a:ext cx="9424221" cy="1846659"/>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400" kern="1200">
                <a:solidFill>
                  <a:schemeClr val="accent1"/>
                </a:solidFill>
                <a:ea typeface="+mn-ea"/>
                <a:cs typeface="+mn-cs"/>
              </a:rPr>
              <a:t>Stopping rules</a:t>
            </a:r>
          </a:p>
          <a:p>
            <a:pPr marL="457200" indent="-457200" algn="l">
              <a:buFont typeface="Arial" panose="020B0604020202020204" pitchFamily="34" charset="0"/>
              <a:buChar char="•"/>
            </a:pPr>
            <a:r>
              <a:rPr lang="en-US" sz="2400" kern="1200">
                <a:solidFill>
                  <a:schemeClr val="accent1"/>
                </a:solidFill>
                <a:ea typeface="+mn-ea"/>
                <a:cs typeface="+mn-cs"/>
              </a:rPr>
              <a:t>Information fractions</a:t>
            </a:r>
          </a:p>
          <a:p>
            <a:pPr marL="457200" indent="-457200">
              <a:buFont typeface="Arial" panose="020B0604020202020204" pitchFamily="34" charset="0"/>
              <a:buChar char="•"/>
            </a:pPr>
            <a:r>
              <a:rPr lang="en-US" sz="2400" noProof="0">
                <a:solidFill>
                  <a:schemeClr val="accent1"/>
                </a:solidFill>
              </a:rPr>
              <a:t>Choice of spending function, including nominal spending</a:t>
            </a:r>
          </a:p>
          <a:p>
            <a:pPr marL="457200" indent="-457200">
              <a:buFont typeface="Arial" panose="020B0604020202020204" pitchFamily="34" charset="0"/>
              <a:buChar char="•"/>
            </a:pPr>
            <a:r>
              <a:rPr lang="en-US" sz="2400">
                <a:solidFill>
                  <a:schemeClr val="accent1"/>
                </a:solidFill>
              </a:rPr>
              <a:t>(Futility stopping)</a:t>
            </a:r>
            <a:endParaRPr lang="en-US" sz="2400" noProof="0">
              <a:solidFill>
                <a:schemeClr val="accent1"/>
              </a:solidFill>
            </a:endParaRPr>
          </a:p>
          <a:p>
            <a:pPr marL="457200" indent="-457200">
              <a:buFont typeface="Arial" panose="020B0604020202020204" pitchFamily="34" charset="0"/>
              <a:buChar char="•"/>
            </a:pPr>
            <a:r>
              <a:rPr lang="en-US" sz="2400">
                <a:solidFill>
                  <a:schemeClr val="accent1"/>
                </a:solidFill>
              </a:rPr>
              <a:t>{gsDesign} and {rpact}</a:t>
            </a:r>
          </a:p>
        </p:txBody>
      </p:sp>
      <p:sp>
        <p:nvSpPr>
          <p:cNvPr id="5" name="TextBox 4">
            <a:extLst>
              <a:ext uri="{FF2B5EF4-FFF2-40B4-BE49-F238E27FC236}">
                <a16:creationId xmlns:a16="http://schemas.microsoft.com/office/drawing/2014/main" id="{5BFDE926-2481-52C6-2CA1-60B125AD9A64}"/>
              </a:ext>
            </a:extLst>
          </p:cNvPr>
          <p:cNvSpPr txBox="1"/>
          <p:nvPr/>
        </p:nvSpPr>
        <p:spPr>
          <a:xfrm>
            <a:off x="10201275" y="4250530"/>
            <a:ext cx="1990725" cy="430887"/>
          </a:xfrm>
          <a:prstGeom prst="rect">
            <a:avLst/>
          </a:prstGeom>
          <a:noFill/>
        </p:spPr>
        <p:txBody>
          <a:bodyPr wrap="square" lIns="0" tIns="0" rIns="0" bIns="0" rtlCol="0">
            <a:spAutoFit/>
          </a:bodyPr>
          <a:lstStyle/>
          <a:p>
            <a:pPr algn="r"/>
            <a:r>
              <a:rPr lang="en-US" sz="2800" b="1">
                <a:solidFill>
                  <a:schemeClr val="bg1"/>
                </a:solidFill>
              </a:rPr>
              <a:t>25</a:t>
            </a:r>
            <a:r>
              <a:rPr lang="en-US" sz="2800" b="1" kern="1200">
                <a:solidFill>
                  <a:schemeClr val="bg1"/>
                </a:solidFill>
                <a:latin typeface="+mn-lt"/>
                <a:ea typeface="+mn-ea"/>
                <a:cs typeface="+mn-cs"/>
              </a:rPr>
              <a:t> mins</a:t>
            </a:r>
          </a:p>
        </p:txBody>
      </p:sp>
    </p:spTree>
    <p:extLst>
      <p:ext uri="{BB962C8B-B14F-4D97-AF65-F5344CB8AC3E}">
        <p14:creationId xmlns:p14="http://schemas.microsoft.com/office/powerpoint/2010/main" val="15047907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CCEFC-7449-2B02-EB9E-8070326A672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28660B2-9166-9D3F-2433-EFDC76BC6146}"/>
              </a:ext>
            </a:extLst>
          </p:cNvPr>
          <p:cNvSpPr>
            <a:spLocks noGrp="1"/>
          </p:cNvSpPr>
          <p:nvPr>
            <p:ph type="title"/>
          </p:nvPr>
        </p:nvSpPr>
        <p:spPr>
          <a:xfrm>
            <a:off x="288302" y="262267"/>
            <a:ext cx="11610515" cy="468590"/>
          </a:xfrm>
        </p:spPr>
        <p:txBody>
          <a:bodyPr/>
          <a:lstStyle/>
          <a:p>
            <a:r>
              <a:rPr lang="en-US"/>
              <a:t>Closed testing procedures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50F2E89-3B65-EFCA-D7C8-B7FEBD565152}"/>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General methodology to construct multiple testing procedures that strongly control the FWER (Marcus </a:t>
                </a:r>
                <a:r>
                  <a:rPr lang="en-US" sz="2400" i="1"/>
                  <a:t>et al</a:t>
                </a:r>
                <a:r>
                  <a:rPr lang="en-US" sz="2400"/>
                  <a:t>, 1976)</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Closed testing procedures consider all intersection hypotheses</a:t>
                </a:r>
              </a:p>
              <a:p>
                <a:pPr marL="284400" indent="-284400">
                  <a:spcBef>
                    <a:spcPts val="0"/>
                  </a:spcBef>
                  <a:spcAft>
                    <a:spcPts val="0"/>
                  </a:spcAft>
                  <a:buFont typeface="Arial" panose="020B0604020202020204" pitchFamily="34" charset="0"/>
                  <a:buChar char="•"/>
                </a:pPr>
                <a:endParaRPr lang="en-US" sz="400"/>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ea typeface="Cambria Math" panose="02040503050406030204" pitchFamily="18" charset="0"/>
                            </a:rPr>
                            <m:t>𝒦</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𝒦</m:t>
                          </m:r>
                        </m:sub>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𝑘</m:t>
                              </m:r>
                            </m:sub>
                          </m:sSub>
                        </m:e>
                      </m:nary>
                      <m:r>
                        <a:rPr lang="en-US" sz="2400" b="0" i="1" smtClean="0">
                          <a:latin typeface="Cambria Math" panose="02040503050406030204" pitchFamily="18" charset="0"/>
                        </a:rPr>
                        <m:t>,  </m:t>
                      </m:r>
                      <m:r>
                        <a:rPr lang="en-US" sz="2400" i="1" smtClean="0">
                          <a:latin typeface="Cambria Math" panose="02040503050406030204" pitchFamily="18" charset="0"/>
                          <a:ea typeface="Cambria Math" panose="02040503050406030204" pitchFamily="18" charset="0"/>
                        </a:rPr>
                        <m:t>𝒦</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𝐾</m:t>
                          </m:r>
                        </m:e>
                      </m:d>
                    </m:oMath>
                  </m:oMathPara>
                </a14:m>
                <a:endParaRPr lang="en-US" sz="2400"/>
              </a:p>
              <a:p>
                <a:pPr>
                  <a:spcBef>
                    <a:spcPts val="0"/>
                  </a:spcBef>
                  <a:spcAft>
                    <a:spcPts val="0"/>
                  </a:spcAft>
                </a:pPr>
                <a:endParaRPr lang="en-US" sz="800"/>
              </a:p>
              <a:p>
                <a:pPr marL="284400" indent="-284400">
                  <a:spcBef>
                    <a:spcPts val="0"/>
                  </a:spcBef>
                  <a:spcAft>
                    <a:spcPts val="0"/>
                  </a:spcAft>
                  <a:buFont typeface="Arial" panose="020B0604020202020204" pitchFamily="34" charset="0"/>
                  <a:buChar char="•"/>
                </a:pPr>
                <a:r>
                  <a:rPr lang="en-US" sz="2400" b="1"/>
                  <a:t>Closure principle:</a:t>
                </a:r>
                <a:r>
                  <a:rPr lang="en-US" sz="2400"/>
                  <a:t> An individual hypothesis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𝑘</m:t>
                        </m:r>
                      </m:sub>
                    </m:sSub>
                  </m:oMath>
                </a14:m>
                <a:r>
                  <a:rPr lang="en-US" sz="2400"/>
                  <a:t> is rejected at familywise level </a:t>
                </a:r>
                <a14:m>
                  <m:oMath xmlns:m="http://schemas.openxmlformats.org/officeDocument/2006/math">
                    <m:r>
                      <a:rPr lang="en-US" sz="2400" b="0" i="1" smtClean="0">
                        <a:latin typeface="Cambria Math" panose="02040503050406030204" pitchFamily="18" charset="0"/>
                      </a:rPr>
                      <m:t>𝛼</m:t>
                    </m:r>
                  </m:oMath>
                </a14:m>
                <a:r>
                  <a:rPr lang="en-US" sz="2400"/>
                  <a:t> only if every intersection hypothesis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𝐻</m:t>
                        </m:r>
                      </m:e>
                      <m:sub>
                        <m:r>
                          <a:rPr lang="en-US" sz="2400" i="1" smtClean="0">
                            <a:latin typeface="Cambria Math" panose="02040503050406030204" pitchFamily="18" charset="0"/>
                            <a:ea typeface="Cambria Math" panose="02040503050406030204" pitchFamily="18" charset="0"/>
                          </a:rPr>
                          <m:t>𝒦</m:t>
                        </m:r>
                      </m:sub>
                    </m:sSub>
                  </m:oMath>
                </a14:m>
                <a:r>
                  <a:rPr lang="en-US" sz="2400"/>
                  <a:t> with </a:t>
                </a:r>
                <a14:m>
                  <m:oMath xmlns:m="http://schemas.openxmlformats.org/officeDocument/2006/math">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𝒦</m:t>
                    </m:r>
                  </m:oMath>
                </a14:m>
                <a:r>
                  <a:rPr lang="en-US" sz="2400"/>
                  <a:t> is rejected at local level </a:t>
                </a:r>
                <a14:m>
                  <m:oMath xmlns:m="http://schemas.openxmlformats.org/officeDocument/2006/math">
                    <m:r>
                      <a:rPr lang="en-US" sz="2400" b="0" i="1" smtClean="0">
                        <a:latin typeface="Cambria Math" panose="02040503050406030204" pitchFamily="18" charset="0"/>
                      </a:rPr>
                      <m:t>𝛼</m:t>
                    </m:r>
                  </m:oMath>
                </a14:m>
                <a:endParaRPr lang="en-US" sz="2400"/>
              </a:p>
              <a:p>
                <a:pPr marL="342900" lvl="1" indent="0" algn="ctr">
                  <a:buNone/>
                </a:pPr>
                <a:endParaRPr lang="en-US" sz="800"/>
              </a:p>
              <a:p>
                <a:pPr marL="342900" lvl="1" indent="0" algn="ctr">
                  <a:buNone/>
                </a:pPr>
                <a:r>
                  <a:rPr lang="en-US" sz="2400"/>
                  <a:t>Reject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𝑖</m:t>
                        </m:r>
                      </m:sub>
                    </m:sSub>
                  </m:oMath>
                </a14:m>
                <a:r>
                  <a:rPr lang="en-US" sz="2400"/>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a:t> all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𝐽</m:t>
                        </m:r>
                      </m:sub>
                    </m:sSub>
                    <m:r>
                      <a:rPr lang="en-US" sz="2400" i="1">
                        <a:latin typeface="Cambria Math" panose="02040503050406030204" pitchFamily="18" charset="0"/>
                      </a:rPr>
                      <m:t> : </m:t>
                    </m:r>
                    <m:r>
                      <a:rPr lang="en-US" sz="2400" i="1">
                        <a:latin typeface="Cambria Math" panose="02040503050406030204" pitchFamily="18" charset="0"/>
                      </a:rPr>
                      <m:t>𝑖</m:t>
                    </m:r>
                    <m:r>
                      <a:rPr lang="en-US" sz="2400" i="1">
                        <a:latin typeface="Cambria Math" panose="02040503050406030204" pitchFamily="18" charset="0"/>
                      </a:rPr>
                      <m:t> ∈</m:t>
                    </m:r>
                    <m:r>
                      <a:rPr lang="en-US" sz="2400" i="1">
                        <a:latin typeface="Cambria Math" panose="02040503050406030204" pitchFamily="18" charset="0"/>
                      </a:rPr>
                      <m:t>𝐽</m:t>
                    </m:r>
                  </m:oMath>
                </a14:m>
                <a:r>
                  <a:rPr lang="en-US" sz="2400"/>
                  <a:t> are rejected</a:t>
                </a:r>
              </a:p>
              <a:p>
                <a:pPr marL="285750" indent="-285750">
                  <a:buFont typeface="Arial" panose="020B0604020202020204" pitchFamily="34" charset="0"/>
                  <a:buChar char="•"/>
                </a:pPr>
                <a:r>
                  <a:rPr lang="en-US" sz="2400" b="1"/>
                  <a:t>Example (</a:t>
                </a:r>
                <a14:m>
                  <m:oMath xmlns:m="http://schemas.openxmlformats.org/officeDocument/2006/math">
                    <m:r>
                      <a:rPr lang="en-GB" sz="2400" b="1" i="1" smtClean="0">
                        <a:latin typeface="Cambria Math" panose="02040503050406030204" pitchFamily="18" charset="0"/>
                      </a:rPr>
                      <m:t>𝑲</m:t>
                    </m:r>
                    <m:r>
                      <a:rPr lang="en-GB" sz="2400" b="1" i="1" smtClean="0">
                        <a:latin typeface="Cambria Math" panose="02040503050406030204" pitchFamily="18" charset="0"/>
                      </a:rPr>
                      <m:t>=</m:t>
                    </m:r>
                    <m:r>
                      <a:rPr lang="en-GB" sz="2400" b="1" i="1" smtClean="0">
                        <a:latin typeface="Cambria Math" panose="02040503050406030204" pitchFamily="18" charset="0"/>
                      </a:rPr>
                      <m:t>𝟑</m:t>
                    </m:r>
                  </m:oMath>
                </a14:m>
                <a:r>
                  <a:rPr lang="en-US" sz="2400" b="1"/>
                  <a:t>):</a:t>
                </a:r>
                <a:r>
                  <a:rPr lang="en-US" sz="2400"/>
                  <a:t> To reject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oMath>
                </a14:m>
                <a:r>
                  <a:rPr lang="en-US" sz="2400"/>
                  <a:t> (while controlling FWER at level </a:t>
                </a:r>
                <a14:m>
                  <m:oMath xmlns:m="http://schemas.openxmlformats.org/officeDocument/2006/math">
                    <m:r>
                      <a:rPr lang="el-GR" sz="2400" i="1" dirty="0" smtClean="0">
                        <a:latin typeface="Cambria Math" panose="02040503050406030204" pitchFamily="18" charset="0"/>
                        <a:cs typeface="Arial" panose="020B0604020202020204" pitchFamily="34" charset="0"/>
                      </a:rPr>
                      <m:t>𝛼</m:t>
                    </m:r>
                  </m:oMath>
                </a14:m>
                <a:r>
                  <a:rPr lang="en-US" sz="2400"/>
                  <a:t>) need to reject all intersection hypotheses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1</m:t>
                        </m:r>
                      </m:sub>
                    </m:sSub>
                  </m:oMath>
                </a14:m>
                <a:r>
                  <a:rPr lang="en-US" sz="2400"/>
                  <a: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2</m:t>
                        </m:r>
                      </m:sub>
                    </m:sSub>
                  </m:oMath>
                </a14:m>
                <a:r>
                  <a:rPr lang="en-US" sz="2400"/>
                  <a: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3</m:t>
                        </m:r>
                      </m:sub>
                    </m:sSub>
                  </m:oMath>
                </a14:m>
                <a:r>
                  <a:rPr lang="en-US" sz="2400"/>
                  <a: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2</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3</m:t>
                        </m:r>
                      </m:sub>
                    </m:sSub>
                  </m:oMath>
                </a14:m>
                <a:r>
                  <a:rPr lang="en-US" sz="2400"/>
                  <a:t> (by </a:t>
                </a:r>
                <a14:m>
                  <m:oMath xmlns:m="http://schemas.openxmlformats.org/officeDocument/2006/math">
                    <m:r>
                      <a:rPr lang="el-GR" sz="2400" i="1" dirty="0" smtClean="0">
                        <a:latin typeface="Cambria Math" panose="02040503050406030204" pitchFamily="18" charset="0"/>
                      </a:rPr>
                      <m:t>𝛼</m:t>
                    </m:r>
                  </m:oMath>
                </a14:m>
                <a:r>
                  <a:rPr lang="en-US" sz="2400"/>
                  <a:t>-level tests)</a:t>
                </a:r>
              </a:p>
            </p:txBody>
          </p:sp>
        </mc:Choice>
        <mc:Fallback>
          <p:sp>
            <p:nvSpPr>
              <p:cNvPr id="5" name="Content Placeholder 4">
                <a:extLst>
                  <a:ext uri="{FF2B5EF4-FFF2-40B4-BE49-F238E27FC236}">
                    <a16:creationId xmlns:a16="http://schemas.microsoft.com/office/drawing/2014/main" id="{D50F2E89-3B65-EFCA-D7C8-B7FEBD565152}"/>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r="-2077" b="-291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229E8AE-03DA-DB6D-85FB-B1674C5490BA}"/>
              </a:ext>
            </a:extLst>
          </p:cNvPr>
          <p:cNvSpPr>
            <a:spLocks noGrp="1"/>
          </p:cNvSpPr>
          <p:nvPr>
            <p:ph type="sldNum" sz="quarter" idx="12"/>
          </p:nvPr>
        </p:nvSpPr>
        <p:spPr/>
        <p:txBody>
          <a:bodyPr/>
          <a:lstStyle/>
          <a:p>
            <a:fld id="{AEC8D767-5246-2244-A4A3-B8AFB218393C}" type="slidenum">
              <a:rPr lang="en-US" smtClean="0"/>
              <a:t>140</a:t>
            </a:fld>
            <a:endParaRPr lang="en-US"/>
          </a:p>
        </p:txBody>
      </p:sp>
    </p:spTree>
    <p:extLst>
      <p:ext uri="{BB962C8B-B14F-4D97-AF65-F5344CB8AC3E}">
        <p14:creationId xmlns:p14="http://schemas.microsoft.com/office/powerpoint/2010/main" val="118979780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7DB8F-A7DA-AF4A-9F0E-DD8385B0B80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DAE662A-148E-6A27-5A21-757B05A8EF87}"/>
              </a:ext>
            </a:extLst>
          </p:cNvPr>
          <p:cNvSpPr>
            <a:spLocks noGrp="1"/>
          </p:cNvSpPr>
          <p:nvPr>
            <p:ph type="title"/>
          </p:nvPr>
        </p:nvSpPr>
        <p:spPr>
          <a:xfrm>
            <a:off x="288302" y="262267"/>
            <a:ext cx="11610515" cy="468590"/>
          </a:xfrm>
        </p:spPr>
        <p:txBody>
          <a:bodyPr/>
          <a:lstStyle/>
          <a:p>
            <a:r>
              <a:rPr lang="en-US"/>
              <a:t>Closed testing procedures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F637A38-B895-D02F-B562-EA368CF7D415}"/>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b="1"/>
                  <a:t>Advantages:</a:t>
                </a:r>
              </a:p>
              <a:p>
                <a:pPr lvl="2">
                  <a:spcAft>
                    <a:spcPts val="0"/>
                  </a:spcAft>
                  <a:buFont typeface="Courier New" panose="02070309020205020404" pitchFamily="49" charset="0"/>
                  <a:buChar char="o"/>
                </a:pPr>
                <a:r>
                  <a:rPr lang="en-US" sz="1800"/>
                  <a:t>Includes many well-known procedures as special cases</a:t>
                </a:r>
              </a:p>
              <a:p>
                <a:pPr lvl="2">
                  <a:spcAft>
                    <a:spcPts val="0"/>
                  </a:spcAft>
                  <a:buFont typeface="Courier New" panose="02070309020205020404" pitchFamily="49" charset="0"/>
                  <a:buChar char="o"/>
                </a:pPr>
                <a:r>
                  <a:rPr lang="en-US" sz="1800"/>
                  <a:t>Closed test procedures are more powerful than the procedures they are derived from</a:t>
                </a:r>
              </a:p>
              <a:p>
                <a:pPr lvl="2">
                  <a:spcAft>
                    <a:spcPts val="0"/>
                  </a:spcAft>
                  <a:buFont typeface="Courier New" panose="02070309020205020404" pitchFamily="49" charset="0"/>
                  <a:buChar char="o"/>
                </a:pPr>
                <a:r>
                  <a:rPr lang="en-US" sz="1800"/>
                  <a:t>By construction, they are coherent: if null </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𝐻</m:t>
                        </m:r>
                      </m:e>
                      <m:sub>
                        <m:r>
                          <a:rPr lang="en-GB" sz="1800" b="0" i="1" smtClean="0">
                            <a:latin typeface="Cambria Math" panose="02040503050406030204" pitchFamily="18" charset="0"/>
                          </a:rPr>
                          <m:t>𝐼</m:t>
                        </m:r>
                      </m:sub>
                    </m:sSub>
                  </m:oMath>
                </a14:m>
                <a:r>
                  <a:rPr lang="en-US" sz="1800"/>
                  <a:t> is rejected, all subsets </a:t>
                </a:r>
                <a14:m>
                  <m:oMath xmlns:m="http://schemas.openxmlformats.org/officeDocument/2006/math">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𝐻</m:t>
                        </m:r>
                      </m:e>
                      <m:sub>
                        <m:r>
                          <a:rPr lang="en-GB" sz="1800" b="0" i="1" smtClean="0">
                            <a:latin typeface="Cambria Math" panose="02040503050406030204" pitchFamily="18" charset="0"/>
                          </a:rPr>
                          <m:t>𝐽</m:t>
                        </m:r>
                      </m:sub>
                    </m:sSub>
                    <m:r>
                      <a:rPr lang="en-GB" sz="1800" b="0" i="1" smtClean="0">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𝐻</m:t>
                        </m:r>
                      </m:e>
                      <m:sub>
                        <m:r>
                          <a:rPr lang="en-GB" sz="1800" b="0" i="1" smtClean="0">
                            <a:latin typeface="Cambria Math" panose="02040503050406030204" pitchFamily="18" charset="0"/>
                          </a:rPr>
                          <m:t>𝐼</m:t>
                        </m:r>
                      </m:sub>
                    </m:sSub>
                    <m:r>
                      <a:rPr lang="en-GB" sz="1800" b="0" i="0" smtClean="0">
                        <a:latin typeface="Cambria Math" panose="02040503050406030204" pitchFamily="18" charset="0"/>
                      </a:rPr>
                      <m:t> </m:t>
                    </m:r>
                    <m:r>
                      <m:rPr>
                        <m:sty m:val="p"/>
                      </m:rPr>
                      <a:rPr lang="en-GB" sz="1800" b="0" i="0" smtClean="0">
                        <a:latin typeface="Cambria Math" panose="02040503050406030204" pitchFamily="18" charset="0"/>
                      </a:rPr>
                      <m:t>are</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rejected</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as</m:t>
                    </m:r>
                    <m:r>
                      <a:rPr lang="en-GB" sz="1800" b="0" i="0" smtClean="0">
                        <a:latin typeface="Cambria Math" panose="02040503050406030204" pitchFamily="18" charset="0"/>
                      </a:rPr>
                      <m:t> </m:t>
                    </m:r>
                    <m:r>
                      <m:rPr>
                        <m:sty m:val="p"/>
                      </m:rPr>
                      <a:rPr lang="en-GB" sz="1800" b="0" i="0" smtClean="0">
                        <a:latin typeface="Cambria Math" panose="02040503050406030204" pitchFamily="18" charset="0"/>
                      </a:rPr>
                      <m:t>well</m:t>
                    </m:r>
                  </m:oMath>
                </a14:m>
                <a:endParaRPr lang="en-GB" sz="1800" b="0"/>
              </a:p>
              <a:p>
                <a:pPr lvl="2">
                  <a:spcAft>
                    <a:spcPts val="0"/>
                  </a:spcAft>
                  <a:buFont typeface="Courier New" panose="02070309020205020404" pitchFamily="49" charset="0"/>
                  <a:buChar char="o"/>
                </a:pPr>
                <a:r>
                  <a:rPr lang="en-US" sz="1800"/>
                  <a:t>Any non-coherent multiple testing procedure can be replaced by a coherent one that is at least as powerful</a:t>
                </a:r>
              </a:p>
              <a:p>
                <a:pPr lvl="2">
                  <a:spcAft>
                    <a:spcPts val="0"/>
                  </a:spcAft>
                  <a:buFont typeface="Courier New" panose="02070309020205020404" pitchFamily="49" charset="0"/>
                  <a:buChar char="o"/>
                </a:pPr>
                <a:r>
                  <a:rPr lang="en-US" sz="1800"/>
                  <a:t>Any coherent multiple test controlling FWER is a closed test</a:t>
                </a:r>
              </a:p>
              <a:p>
                <a:pPr marL="284400" lvl="1" indent="-284400">
                  <a:spcAft>
                    <a:spcPts val="0"/>
                  </a:spcAft>
                </a:pPr>
                <a:endParaRPr lang="en-US" sz="800"/>
              </a:p>
              <a:p>
                <a:pPr marL="284400" indent="-284400">
                  <a:spcBef>
                    <a:spcPts val="0"/>
                  </a:spcBef>
                  <a:spcAft>
                    <a:spcPts val="0"/>
                  </a:spcAft>
                  <a:buFont typeface="Arial" panose="020B0604020202020204" pitchFamily="34" charset="0"/>
                  <a:buChar char="•"/>
                </a:pPr>
                <a:r>
                  <a:rPr lang="en-US" sz="2400" b="1"/>
                  <a:t>Disadvantages:</a:t>
                </a:r>
              </a:p>
              <a:p>
                <a:pPr lvl="2">
                  <a:spcAft>
                    <a:spcPts val="0"/>
                  </a:spcAft>
                  <a:buFont typeface="Courier New" panose="02070309020205020404" pitchFamily="49" charset="0"/>
                  <a:buChar char="o"/>
                </a:pPr>
                <a:r>
                  <a:rPr lang="en-US" sz="1800"/>
                  <a:t>No natural point estimates or confidence intervals</a:t>
                </a:r>
              </a:p>
              <a:p>
                <a:pPr lvl="2">
                  <a:spcAft>
                    <a:spcPts val="0"/>
                  </a:spcAft>
                  <a:buFont typeface="Courier New" panose="02070309020205020404" pitchFamily="49" charset="0"/>
                  <a:buChar char="o"/>
                </a:pPr>
                <a:r>
                  <a:rPr lang="en-US" sz="1800"/>
                  <a:t>Can be a very large number of intersection hypotheses to test as </a:t>
                </a:r>
                <a14:m>
                  <m:oMath xmlns:m="http://schemas.openxmlformats.org/officeDocument/2006/math">
                    <m:r>
                      <a:rPr lang="en-US" sz="1800" b="0" i="1" smtClean="0">
                        <a:latin typeface="Cambria Math" panose="02040503050406030204" pitchFamily="18" charset="0"/>
                      </a:rPr>
                      <m:t>𝐾</m:t>
                    </m:r>
                  </m:oMath>
                </a14:m>
                <a:r>
                  <a:rPr lang="en-US" sz="1800"/>
                  <a:t> increases: worst-case is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2</m:t>
                        </m:r>
                      </m:e>
                      <m:sup>
                        <m:r>
                          <a:rPr lang="en-US" sz="1800" b="0" i="1" smtClean="0">
                            <a:latin typeface="Cambria Math" panose="02040503050406030204" pitchFamily="18" charset="0"/>
                          </a:rPr>
                          <m:t>𝐾</m:t>
                        </m:r>
                      </m:sup>
                    </m:sSup>
                    <m:r>
                      <a:rPr lang="en-US" sz="1800" b="0" i="1" smtClean="0">
                        <a:latin typeface="Cambria Math" panose="02040503050406030204" pitchFamily="18" charset="0"/>
                      </a:rPr>
                      <m:t>−1</m:t>
                    </m:r>
                  </m:oMath>
                </a14:m>
                <a:endParaRPr lang="en-US" sz="1800"/>
              </a:p>
            </p:txBody>
          </p:sp>
        </mc:Choice>
        <mc:Fallback>
          <p:sp>
            <p:nvSpPr>
              <p:cNvPr id="5" name="Content Placeholder 4">
                <a:extLst>
                  <a:ext uri="{FF2B5EF4-FFF2-40B4-BE49-F238E27FC236}">
                    <a16:creationId xmlns:a16="http://schemas.microsoft.com/office/drawing/2014/main" id="{1F637A38-B895-D02F-B562-EA368CF7D415}"/>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205E6DB5-3F91-576B-6F39-7A2AFC763A04}"/>
              </a:ext>
            </a:extLst>
          </p:cNvPr>
          <p:cNvSpPr>
            <a:spLocks noGrp="1"/>
          </p:cNvSpPr>
          <p:nvPr>
            <p:ph type="sldNum" sz="quarter" idx="12"/>
          </p:nvPr>
        </p:nvSpPr>
        <p:spPr/>
        <p:txBody>
          <a:bodyPr/>
          <a:lstStyle/>
          <a:p>
            <a:fld id="{AEC8D767-5246-2244-A4A3-B8AFB218393C}" type="slidenum">
              <a:rPr lang="en-US" smtClean="0"/>
              <a:t>141</a:t>
            </a:fld>
            <a:endParaRPr lang="en-US"/>
          </a:p>
        </p:txBody>
      </p:sp>
    </p:spTree>
    <p:extLst>
      <p:ext uri="{BB962C8B-B14F-4D97-AF65-F5344CB8AC3E}">
        <p14:creationId xmlns:p14="http://schemas.microsoft.com/office/powerpoint/2010/main" val="22196426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55B2-FF83-2D41-8E1F-403FF699F2C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EB1EED9-7DBC-DC05-418D-7AAC4521AF56}"/>
              </a:ext>
            </a:extLst>
          </p:cNvPr>
          <p:cNvSpPr>
            <a:spLocks noGrp="1"/>
          </p:cNvSpPr>
          <p:nvPr>
            <p:ph type="title"/>
          </p:nvPr>
        </p:nvSpPr>
        <p:spPr>
          <a:xfrm>
            <a:off x="288302" y="262267"/>
            <a:ext cx="11610515" cy="468590"/>
          </a:xfrm>
        </p:spPr>
        <p:txBody>
          <a:bodyPr/>
          <a:lstStyle/>
          <a:p>
            <a:r>
              <a:rPr lang="en-US"/>
              <a:t>Closure principle</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74CB127-ACEE-C8B0-A5D9-023A1067EC99}"/>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Test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m:t>
                            </m:r>
                          </m:e>
                        </m:d>
                      </m:sub>
                    </m:sSub>
                  </m:oMath>
                </a14:m>
                <a:r>
                  <a:rPr lang="en-US" sz="2400"/>
                  <a:t> using Bonferroni or Dunnett etc. at level </a:t>
                </a:r>
                <a14:m>
                  <m:oMath xmlns:m="http://schemas.openxmlformats.org/officeDocument/2006/math">
                    <m:r>
                      <a:rPr lang="en-US" sz="2400" b="0" i="1" smtClean="0">
                        <a:latin typeface="Cambria Math" panose="02040503050406030204" pitchFamily="18" charset="0"/>
                      </a:rPr>
                      <m:t>𝛼</m:t>
                    </m:r>
                  </m:oMath>
                </a14:m>
                <a:endParaRPr lang="en-US" sz="24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Test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oMath>
                </a14:m>
                <a:r>
                  <a:rPr lang="en-US" sz="240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a14:m>
                <a:r>
                  <a:rPr lang="en-US" sz="2400"/>
                  <a:t> using a level </a:t>
                </a:r>
                <a14:m>
                  <m:oMath xmlns:m="http://schemas.openxmlformats.org/officeDocument/2006/math">
                    <m:r>
                      <a:rPr lang="en-US" sz="2400" b="0" i="1" smtClean="0">
                        <a:latin typeface="Cambria Math" panose="02040503050406030204" pitchFamily="18" charset="0"/>
                      </a:rPr>
                      <m:t>𝛼</m:t>
                    </m:r>
                  </m:oMath>
                </a14:m>
                <a:r>
                  <a:rPr lang="en-US" sz="2400"/>
                  <a:t> test</a:t>
                </a:r>
              </a:p>
            </p:txBody>
          </p:sp>
        </mc:Choice>
        <mc:Fallback>
          <p:sp>
            <p:nvSpPr>
              <p:cNvPr id="5" name="Content Placeholder 4">
                <a:extLst>
                  <a:ext uri="{FF2B5EF4-FFF2-40B4-BE49-F238E27FC236}">
                    <a16:creationId xmlns:a16="http://schemas.microsoft.com/office/drawing/2014/main" id="{F74CB127-ACEE-C8B0-A5D9-023A1067EC99}"/>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2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7366FBBD-E7EC-2728-6BDD-DED3E6277934}"/>
                  </a:ext>
                </a:extLst>
              </p:cNvPr>
              <p:cNvSpPr>
                <a:spLocks noGrp="1"/>
              </p:cNvSpPr>
              <p:nvPr>
                <p:ph type="subTitle" idx="15"/>
              </p:nvPr>
            </p:nvSpPr>
            <p:spPr>
              <a:xfrm>
                <a:off x="288302" y="713620"/>
                <a:ext cx="11610515" cy="291426"/>
              </a:xfrm>
            </p:spPr>
            <p:txBody>
              <a:bodyPr/>
              <a:lstStyle/>
              <a:p>
                <a:r>
                  <a:rPr lang="en-US" i="1"/>
                  <a:t>Venn diagram for </a:t>
                </a:r>
                <a14:m>
                  <m:oMath xmlns:m="http://schemas.openxmlformats.org/officeDocument/2006/math">
                    <m:r>
                      <a:rPr lang="en-US" b="0" i="1" smtClean="0">
                        <a:latin typeface="Cambria Math" panose="02040503050406030204" pitchFamily="18" charset="0"/>
                      </a:rPr>
                      <m:t>𝐾</m:t>
                    </m:r>
                    <m:r>
                      <a:rPr lang="en-US" b="0" i="1" smtClean="0">
                        <a:latin typeface="Cambria Math" panose="02040503050406030204" pitchFamily="18" charset="0"/>
                      </a:rPr>
                      <m:t>=2</m:t>
                    </m:r>
                  </m:oMath>
                </a14:m>
                <a:endParaRPr lang="en-US" i="1"/>
              </a:p>
            </p:txBody>
          </p:sp>
        </mc:Choice>
        <mc:Fallback>
          <p:sp>
            <p:nvSpPr>
              <p:cNvPr id="18" name="Text Placeholder 11">
                <a:extLst>
                  <a:ext uri="{FF2B5EF4-FFF2-40B4-BE49-F238E27FC236}">
                    <a16:creationId xmlns:a16="http://schemas.microsoft.com/office/drawing/2014/main" id="{7366FBBD-E7EC-2728-6BDD-DED3E6277934}"/>
                  </a:ext>
                </a:extLst>
              </p:cNvPr>
              <p:cNvSpPr>
                <a:spLocks noGrp="1" noRot="1" noChangeAspect="1" noMove="1" noResize="1" noEditPoints="1" noAdjustHandles="1" noChangeArrowheads="1" noChangeShapeType="1" noTextEdit="1"/>
              </p:cNvSpPr>
              <p:nvPr>
                <p:ph type="subTitle" idx="15"/>
              </p:nvPr>
            </p:nvSpPr>
            <p:spPr>
              <a:xfrm>
                <a:off x="288302" y="713620"/>
                <a:ext cx="11610515" cy="291426"/>
              </a:xfrm>
              <a:blipFill>
                <a:blip r:embed="rId3"/>
                <a:stretch>
                  <a:fillRect l="-1202" t="-20833" b="-458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4C7B45B-E865-0611-9C16-766D72B2B4DA}"/>
              </a:ext>
            </a:extLst>
          </p:cNvPr>
          <p:cNvSpPr>
            <a:spLocks noGrp="1"/>
          </p:cNvSpPr>
          <p:nvPr>
            <p:ph type="sldNum" sz="quarter" idx="12"/>
          </p:nvPr>
        </p:nvSpPr>
        <p:spPr/>
        <p:txBody>
          <a:bodyPr/>
          <a:lstStyle/>
          <a:p>
            <a:fld id="{AEC8D767-5246-2244-A4A3-B8AFB218393C}" type="slidenum">
              <a:rPr lang="en-US" smtClean="0"/>
              <a:t>142</a:t>
            </a:fld>
            <a:endParaRPr lang="en-US"/>
          </a:p>
        </p:txBody>
      </p:sp>
      <p:sp>
        <p:nvSpPr>
          <p:cNvPr id="4" name="Oval 3">
            <a:extLst>
              <a:ext uri="{FF2B5EF4-FFF2-40B4-BE49-F238E27FC236}">
                <a16:creationId xmlns:a16="http://schemas.microsoft.com/office/drawing/2014/main" id="{09C0BB8E-9CAA-7088-2F28-D5F2C47C68C7}"/>
              </a:ext>
            </a:extLst>
          </p:cNvPr>
          <p:cNvSpPr>
            <a:spLocks noChangeAspect="1"/>
          </p:cNvSpPr>
          <p:nvPr/>
        </p:nvSpPr>
        <p:spPr>
          <a:xfrm>
            <a:off x="3235906" y="2833878"/>
            <a:ext cx="3600000" cy="360000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A413317-FED2-6B6A-12B2-E7184CB0C00C}"/>
              </a:ext>
            </a:extLst>
          </p:cNvPr>
          <p:cNvSpPr>
            <a:spLocks noChangeAspect="1"/>
          </p:cNvSpPr>
          <p:nvPr/>
        </p:nvSpPr>
        <p:spPr>
          <a:xfrm>
            <a:off x="5373530" y="2833878"/>
            <a:ext cx="3600000" cy="3600000"/>
          </a:xfrm>
          <a:prstGeom prst="ellipse">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218AB98-50FF-F823-F5F5-96C7520E7893}"/>
                  </a:ext>
                </a:extLst>
              </p:cNvPr>
              <p:cNvSpPr txBox="1"/>
              <p:nvPr/>
            </p:nvSpPr>
            <p:spPr>
              <a:xfrm>
                <a:off x="4026739" y="4356879"/>
                <a:ext cx="84025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1</m:t>
                          </m:r>
                        </m:sub>
                      </m:sSub>
                    </m:oMath>
                  </m:oMathPara>
                </a14:m>
                <a:endParaRPr lang="en-US"/>
              </a:p>
            </p:txBody>
          </p:sp>
        </mc:Choice>
        <mc:Fallback>
          <p:sp>
            <p:nvSpPr>
              <p:cNvPr id="7" name="TextBox 6">
                <a:extLst>
                  <a:ext uri="{FF2B5EF4-FFF2-40B4-BE49-F238E27FC236}">
                    <a16:creationId xmlns:a16="http://schemas.microsoft.com/office/drawing/2014/main" id="{7218AB98-50FF-F823-F5F5-96C7520E7893}"/>
                  </a:ext>
                </a:extLst>
              </p:cNvPr>
              <p:cNvSpPr txBox="1">
                <a:spLocks noRot="1" noChangeAspect="1" noMove="1" noResize="1" noEditPoints="1" noAdjustHandles="1" noChangeArrowheads="1" noChangeShapeType="1" noTextEdit="1"/>
              </p:cNvSpPr>
              <p:nvPr/>
            </p:nvSpPr>
            <p:spPr>
              <a:xfrm>
                <a:off x="4026739" y="4356879"/>
                <a:ext cx="840259" cy="55399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39134F6-C2BF-4667-2EDA-6A9015FABF78}"/>
                  </a:ext>
                </a:extLst>
              </p:cNvPr>
              <p:cNvSpPr txBox="1"/>
              <p:nvPr/>
            </p:nvSpPr>
            <p:spPr>
              <a:xfrm>
                <a:off x="7342438" y="4356879"/>
                <a:ext cx="840259" cy="5539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2</m:t>
                          </m:r>
                        </m:sub>
                      </m:sSub>
                    </m:oMath>
                  </m:oMathPara>
                </a14:m>
                <a:endParaRPr lang="en-US"/>
              </a:p>
            </p:txBody>
          </p:sp>
        </mc:Choice>
        <mc:Fallback>
          <p:sp>
            <p:nvSpPr>
              <p:cNvPr id="8" name="TextBox 7">
                <a:extLst>
                  <a:ext uri="{FF2B5EF4-FFF2-40B4-BE49-F238E27FC236}">
                    <a16:creationId xmlns:a16="http://schemas.microsoft.com/office/drawing/2014/main" id="{A39134F6-C2BF-4667-2EDA-6A9015FABF78}"/>
                  </a:ext>
                </a:extLst>
              </p:cNvPr>
              <p:cNvSpPr txBox="1">
                <a:spLocks noRot="1" noChangeAspect="1" noMove="1" noResize="1" noEditPoints="1" noAdjustHandles="1" noChangeArrowheads="1" noChangeShapeType="1" noTextEdit="1"/>
              </p:cNvSpPr>
              <p:nvPr/>
            </p:nvSpPr>
            <p:spPr>
              <a:xfrm>
                <a:off x="7342438" y="4356879"/>
                <a:ext cx="840259" cy="5539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B1BB1EA-1EBF-51B5-C42F-D9AEA9F12504}"/>
                  </a:ext>
                </a:extLst>
              </p:cNvPr>
              <p:cNvSpPr txBox="1"/>
              <p:nvPr/>
            </p:nvSpPr>
            <p:spPr>
              <a:xfrm>
                <a:off x="5645472" y="4356879"/>
                <a:ext cx="840259" cy="5992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m:t>
                              </m:r>
                            </m:e>
                          </m:d>
                        </m:sub>
                      </m:sSub>
                    </m:oMath>
                  </m:oMathPara>
                </a14:m>
                <a:endParaRPr lang="en-US"/>
              </a:p>
            </p:txBody>
          </p:sp>
        </mc:Choice>
        <mc:Fallback>
          <p:sp>
            <p:nvSpPr>
              <p:cNvPr id="9" name="TextBox 8">
                <a:extLst>
                  <a:ext uri="{FF2B5EF4-FFF2-40B4-BE49-F238E27FC236}">
                    <a16:creationId xmlns:a16="http://schemas.microsoft.com/office/drawing/2014/main" id="{DB1BB1EA-1EBF-51B5-C42F-D9AEA9F12504}"/>
                  </a:ext>
                </a:extLst>
              </p:cNvPr>
              <p:cNvSpPr txBox="1">
                <a:spLocks noRot="1" noChangeAspect="1" noMove="1" noResize="1" noEditPoints="1" noAdjustHandles="1" noChangeArrowheads="1" noChangeShapeType="1" noTextEdit="1"/>
              </p:cNvSpPr>
              <p:nvPr/>
            </p:nvSpPr>
            <p:spPr>
              <a:xfrm>
                <a:off x="5645472" y="4356879"/>
                <a:ext cx="840259" cy="599203"/>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2635509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D6D9C-C31F-E897-BF86-00B57559F91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192D7F6-B1F9-47F8-AD62-7EBC91ED0B94}"/>
              </a:ext>
            </a:extLst>
          </p:cNvPr>
          <p:cNvSpPr>
            <a:spLocks noGrp="1"/>
          </p:cNvSpPr>
          <p:nvPr>
            <p:ph type="title"/>
          </p:nvPr>
        </p:nvSpPr>
        <p:spPr>
          <a:xfrm>
            <a:off x="288302" y="262267"/>
            <a:ext cx="11610515" cy="468590"/>
          </a:xfrm>
        </p:spPr>
        <p:txBody>
          <a:bodyPr/>
          <a:lstStyle/>
          <a:p>
            <a:r>
              <a:rPr lang="en-US"/>
              <a:t>Closure principle</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48EEA7E-018A-545B-86C0-ABCD94297DA5}"/>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Reject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oMath>
                </a14:m>
                <a:r>
                  <a:rPr lang="en-US" sz="2400"/>
                  <a:t> overall 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m:t>
                            </m:r>
                          </m:e>
                        </m:d>
                      </m:sub>
                    </m:sSub>
                  </m:oMath>
                </a14:m>
                <a:r>
                  <a:rPr lang="en-US" sz="240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oMath>
                </a14:m>
                <a:r>
                  <a:rPr lang="en-US" sz="2400"/>
                  <a:t> are rejected locally at level </a:t>
                </a:r>
                <a14:m>
                  <m:oMath xmlns:m="http://schemas.openxmlformats.org/officeDocument/2006/math">
                    <m:r>
                      <a:rPr lang="en-US" sz="2400" b="0" i="1" smtClean="0">
                        <a:latin typeface="Cambria Math" panose="02040503050406030204" pitchFamily="18" charset="0"/>
                      </a:rPr>
                      <m:t>𝛼</m:t>
                    </m:r>
                  </m:oMath>
                </a14:m>
                <a:endParaRPr lang="en-US" sz="24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If </a:t>
                </a:r>
                <a14:m>
                  <m:oMath xmlns:m="http://schemas.openxmlformats.org/officeDocument/2006/math">
                    <m:r>
                      <a:rPr lang="en-US" sz="2400" b="0" i="1" smtClean="0">
                        <a:latin typeface="Cambria Math" panose="02040503050406030204" pitchFamily="18" charset="0"/>
                      </a:rPr>
                      <m:t>𝐾</m:t>
                    </m:r>
                    <m:r>
                      <a:rPr lang="en-US" sz="2400" b="0" i="1" smtClean="0">
                        <a:latin typeface="Cambria Math" panose="02040503050406030204" pitchFamily="18" charset="0"/>
                      </a:rPr>
                      <m:t>&gt;2</m:t>
                    </m:r>
                  </m:oMath>
                </a14:m>
                <a:r>
                  <a:rPr lang="en-US" sz="2400"/>
                  <a:t>, several intersection hypotheses have to be tested</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Different tests can be chosen for each intersection hypothesis</a:t>
                </a:r>
              </a:p>
              <a:p>
                <a:pPr>
                  <a:spcBef>
                    <a:spcPts val="1560"/>
                  </a:spcBef>
                </a:pPr>
                <a:endParaRPr lang="en-US" sz="2160"/>
              </a:p>
            </p:txBody>
          </p:sp>
        </mc:Choice>
        <mc:Fallback>
          <p:sp>
            <p:nvSpPr>
              <p:cNvPr id="5" name="Content Placeholder 4">
                <a:extLst>
                  <a:ext uri="{FF2B5EF4-FFF2-40B4-BE49-F238E27FC236}">
                    <a16:creationId xmlns:a16="http://schemas.microsoft.com/office/drawing/2014/main" id="{D48EEA7E-018A-545B-86C0-ABCD94297DA5}"/>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2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6EE9981D-B5EB-1DF2-00A0-E352B2F95B8B}"/>
                  </a:ext>
                </a:extLst>
              </p:cNvPr>
              <p:cNvSpPr>
                <a:spLocks noGrp="1"/>
              </p:cNvSpPr>
              <p:nvPr>
                <p:ph type="subTitle" idx="15"/>
              </p:nvPr>
            </p:nvSpPr>
            <p:spPr>
              <a:xfrm>
                <a:off x="288302" y="713620"/>
                <a:ext cx="11610515" cy="291426"/>
              </a:xfrm>
            </p:spPr>
            <p:txBody>
              <a:bodyPr/>
              <a:lstStyle/>
              <a:p>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𝟐</m:t>
                    </m:r>
                  </m:oMath>
                </a14:m>
                <a:r>
                  <a:rPr lang="en-US" i="1"/>
                  <a:t> </a:t>
                </a:r>
              </a:p>
            </p:txBody>
          </p:sp>
        </mc:Choice>
        <mc:Fallback>
          <p:sp>
            <p:nvSpPr>
              <p:cNvPr id="18" name="Text Placeholder 11">
                <a:extLst>
                  <a:ext uri="{FF2B5EF4-FFF2-40B4-BE49-F238E27FC236}">
                    <a16:creationId xmlns:a16="http://schemas.microsoft.com/office/drawing/2014/main" id="{6EE9981D-B5EB-1DF2-00A0-E352B2F95B8B}"/>
                  </a:ext>
                </a:extLst>
              </p:cNvPr>
              <p:cNvSpPr>
                <a:spLocks noGrp="1" noRot="1" noChangeAspect="1" noMove="1" noResize="1" noEditPoints="1" noAdjustHandles="1" noChangeArrowheads="1" noChangeShapeType="1" noTextEdit="1"/>
              </p:cNvSpPr>
              <p:nvPr>
                <p:ph type="subTitle" idx="15"/>
              </p:nvPr>
            </p:nvSpPr>
            <p:spPr>
              <a:xfrm>
                <a:off x="288302" y="713620"/>
                <a:ext cx="11610515" cy="291426"/>
              </a:xfrm>
              <a:blipFill>
                <a:blip r:embed="rId3"/>
                <a:stretch>
                  <a:fillRect l="-656" b="-416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838F8A6-5DE7-3692-5B0C-32B032D79595}"/>
              </a:ext>
            </a:extLst>
          </p:cNvPr>
          <p:cNvSpPr>
            <a:spLocks noGrp="1"/>
          </p:cNvSpPr>
          <p:nvPr>
            <p:ph type="sldNum" sz="quarter" idx="12"/>
          </p:nvPr>
        </p:nvSpPr>
        <p:spPr/>
        <p:txBody>
          <a:bodyPr/>
          <a:lstStyle/>
          <a:p>
            <a:fld id="{AEC8D767-5246-2244-A4A3-B8AFB218393C}" type="slidenum">
              <a:rPr lang="en-US" smtClean="0"/>
              <a:t>143</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C63D3393-0480-5BDA-6187-2B4FE7AD6B12}"/>
                  </a:ext>
                </a:extLst>
              </p:cNvPr>
              <p:cNvSpPr txBox="1"/>
              <p:nvPr/>
            </p:nvSpPr>
            <p:spPr>
              <a:xfrm>
                <a:off x="4113962" y="4885404"/>
                <a:ext cx="8402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oMath>
                  </m:oMathPara>
                </a14:m>
                <a:endParaRPr lang="en-US" sz="2400"/>
              </a:p>
            </p:txBody>
          </p:sp>
        </mc:Choice>
        <mc:Fallback>
          <p:sp>
            <p:nvSpPr>
              <p:cNvPr id="2" name="TextBox 1">
                <a:extLst>
                  <a:ext uri="{FF2B5EF4-FFF2-40B4-BE49-F238E27FC236}">
                    <a16:creationId xmlns:a16="http://schemas.microsoft.com/office/drawing/2014/main" id="{C63D3393-0480-5BDA-6187-2B4FE7AD6B12}"/>
                  </a:ext>
                </a:extLst>
              </p:cNvPr>
              <p:cNvSpPr txBox="1">
                <a:spLocks noRot="1" noChangeAspect="1" noMove="1" noResize="1" noEditPoints="1" noAdjustHandles="1" noChangeArrowheads="1" noChangeShapeType="1" noTextEdit="1"/>
              </p:cNvSpPr>
              <p:nvPr/>
            </p:nvSpPr>
            <p:spPr>
              <a:xfrm>
                <a:off x="4113962" y="4885404"/>
                <a:ext cx="84025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F8D2E1E-93FC-72D1-DA0C-B50B30835E81}"/>
                  </a:ext>
                </a:extLst>
              </p:cNvPr>
              <p:cNvSpPr txBox="1"/>
              <p:nvPr/>
            </p:nvSpPr>
            <p:spPr>
              <a:xfrm>
                <a:off x="7313116" y="4885404"/>
                <a:ext cx="840259"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m:oMathPara>
                </a14:m>
                <a:endParaRPr lang="en-US" sz="2400"/>
              </a:p>
            </p:txBody>
          </p:sp>
        </mc:Choice>
        <mc:Fallback>
          <p:sp>
            <p:nvSpPr>
              <p:cNvPr id="4" name="TextBox 3">
                <a:extLst>
                  <a:ext uri="{FF2B5EF4-FFF2-40B4-BE49-F238E27FC236}">
                    <a16:creationId xmlns:a16="http://schemas.microsoft.com/office/drawing/2014/main" id="{5F8D2E1E-93FC-72D1-DA0C-B50B30835E81}"/>
                  </a:ext>
                </a:extLst>
              </p:cNvPr>
              <p:cNvSpPr txBox="1">
                <a:spLocks noRot="1" noChangeAspect="1" noMove="1" noResize="1" noEditPoints="1" noAdjustHandles="1" noChangeArrowheads="1" noChangeShapeType="1" noTextEdit="1"/>
              </p:cNvSpPr>
              <p:nvPr/>
            </p:nvSpPr>
            <p:spPr>
              <a:xfrm>
                <a:off x="7313116" y="4885404"/>
                <a:ext cx="840259"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6E30624-E4EB-808A-31BA-5D18F3F51125}"/>
                  </a:ext>
                </a:extLst>
              </p:cNvPr>
              <p:cNvSpPr txBox="1"/>
              <p:nvPr/>
            </p:nvSpPr>
            <p:spPr>
              <a:xfrm>
                <a:off x="4659225" y="3375210"/>
                <a:ext cx="2891481" cy="48814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m:oMathPara>
                </a14:m>
                <a:endParaRPr lang="en-US" sz="2400"/>
              </a:p>
            </p:txBody>
          </p:sp>
        </mc:Choice>
        <mc:Fallback>
          <p:sp>
            <p:nvSpPr>
              <p:cNvPr id="6" name="TextBox 5">
                <a:extLst>
                  <a:ext uri="{FF2B5EF4-FFF2-40B4-BE49-F238E27FC236}">
                    <a16:creationId xmlns:a16="http://schemas.microsoft.com/office/drawing/2014/main" id="{A6E30624-E4EB-808A-31BA-5D18F3F51125}"/>
                  </a:ext>
                </a:extLst>
              </p:cNvPr>
              <p:cNvSpPr txBox="1">
                <a:spLocks noRot="1" noChangeAspect="1" noMove="1" noResize="1" noEditPoints="1" noAdjustHandles="1" noChangeArrowheads="1" noChangeShapeType="1" noTextEdit="1"/>
              </p:cNvSpPr>
              <p:nvPr/>
            </p:nvSpPr>
            <p:spPr>
              <a:xfrm>
                <a:off x="4659225" y="3375210"/>
                <a:ext cx="2891481" cy="488147"/>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9BD52A9-D2CE-2C84-3A6A-D4638B84E6EA}"/>
              </a:ext>
            </a:extLst>
          </p:cNvPr>
          <p:cNvCxnSpPr/>
          <p:nvPr/>
        </p:nvCxnSpPr>
        <p:spPr>
          <a:xfrm flipH="1">
            <a:off x="4650260" y="3845625"/>
            <a:ext cx="1445740" cy="1093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CBF75DF-EF61-8100-6E92-02E8F67B033E}"/>
              </a:ext>
            </a:extLst>
          </p:cNvPr>
          <p:cNvCxnSpPr>
            <a:cxnSpLocks/>
          </p:cNvCxnSpPr>
          <p:nvPr/>
        </p:nvCxnSpPr>
        <p:spPr>
          <a:xfrm>
            <a:off x="6096001" y="3838410"/>
            <a:ext cx="1445740" cy="1093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59710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F1EEF-EA41-A2CD-C93C-FC2EB6E670E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9106AC0-7F95-BF98-4174-E8C9C49489E3}"/>
              </a:ext>
            </a:extLst>
          </p:cNvPr>
          <p:cNvSpPr>
            <a:spLocks noGrp="1"/>
          </p:cNvSpPr>
          <p:nvPr>
            <p:ph type="title"/>
          </p:nvPr>
        </p:nvSpPr>
        <p:spPr>
          <a:xfrm>
            <a:off x="288302" y="262267"/>
            <a:ext cx="11610515" cy="468590"/>
          </a:xfrm>
        </p:spPr>
        <p:txBody>
          <a:bodyPr/>
          <a:lstStyle/>
          <a:p>
            <a:r>
              <a:rPr lang="en-US"/>
              <a:t>Closure principle</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7A71BD26-9236-4D1F-1DDF-800CA2679B03}"/>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Holm’s procedure is the closure principle applied to Bonferroni</a:t>
                </a:r>
              </a:p>
              <a:p>
                <a:pPr marL="284400" indent="-284400">
                  <a:spcBef>
                    <a:spcPts val="0"/>
                  </a:spcBef>
                  <a:spcAft>
                    <a:spcPts val="0"/>
                  </a:spcAft>
                  <a:buFont typeface="Arial" panose="020B0604020202020204" pitchFamily="34" charset="0"/>
                  <a:buChar char="•"/>
                </a:pPr>
                <a:endParaRPr lang="en-US" sz="800" b="0" i="1">
                  <a:latin typeface="Cambria Math" panose="02040503050406030204" pitchFamily="18" charset="0"/>
                </a:endParaRPr>
              </a:p>
              <a:p>
                <a:pPr marL="284400" indent="-284400">
                  <a:spcBef>
                    <a:spcPts val="0"/>
                  </a:spcBef>
                  <a:spcAft>
                    <a:spcPts val="0"/>
                  </a:spcAft>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m:t>
                            </m:r>
                          </m:e>
                        </m:d>
                      </m:sub>
                    </m:sSub>
                  </m:oMath>
                </a14:m>
                <a:r>
                  <a:rPr lang="en-US" sz="2400"/>
                  <a:t> is rejected if either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/2</m:t>
                    </m:r>
                  </m:oMath>
                </a14:m>
                <a:r>
                  <a:rPr lang="en-US" sz="2400"/>
                  <a:t> 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𝛼</m:t>
                    </m:r>
                    <m:r>
                      <a:rPr lang="en-US" sz="2400" b="0" i="1" smtClean="0">
                        <a:latin typeface="Cambria Math" panose="02040503050406030204" pitchFamily="18" charset="0"/>
                      </a:rPr>
                      <m:t>/2</m:t>
                    </m:r>
                  </m:oMath>
                </a14:m>
                <a:endParaRPr lang="en-US" sz="2400"/>
              </a:p>
            </p:txBody>
          </p:sp>
        </mc:Choice>
        <mc:Fallback>
          <p:sp>
            <p:nvSpPr>
              <p:cNvPr id="5" name="Content Placeholder 4">
                <a:extLst>
                  <a:ext uri="{FF2B5EF4-FFF2-40B4-BE49-F238E27FC236}">
                    <a16:creationId xmlns:a16="http://schemas.microsoft.com/office/drawing/2014/main" id="{7A71BD26-9236-4D1F-1DDF-800CA2679B03}"/>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3640B6C9-911D-E97D-0632-F89FFB8F80A3}"/>
                  </a:ext>
                </a:extLst>
              </p:cNvPr>
              <p:cNvSpPr>
                <a:spLocks noGrp="1"/>
              </p:cNvSpPr>
              <p:nvPr>
                <p:ph type="subTitle" idx="15"/>
              </p:nvPr>
            </p:nvSpPr>
            <p:spPr>
              <a:xfrm>
                <a:off x="288302" y="713620"/>
                <a:ext cx="11610515" cy="291426"/>
              </a:xfrm>
            </p:spPr>
            <p:txBody>
              <a:bodyPr/>
              <a:lstStyle/>
              <a:p>
                <a:r>
                  <a:rPr lang="en-US"/>
                  <a:t>Holm for </a:t>
                </a:r>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𝟐</m:t>
                    </m:r>
                  </m:oMath>
                </a14:m>
                <a:endParaRPr lang="en-US" i="1"/>
              </a:p>
            </p:txBody>
          </p:sp>
        </mc:Choice>
        <mc:Fallback>
          <p:sp>
            <p:nvSpPr>
              <p:cNvPr id="18" name="Text Placeholder 11">
                <a:extLst>
                  <a:ext uri="{FF2B5EF4-FFF2-40B4-BE49-F238E27FC236}">
                    <a16:creationId xmlns:a16="http://schemas.microsoft.com/office/drawing/2014/main" id="{3640B6C9-911D-E97D-0632-F89FFB8F80A3}"/>
                  </a:ext>
                </a:extLst>
              </p:cNvPr>
              <p:cNvSpPr>
                <a:spLocks noGrp="1" noRot="1" noChangeAspect="1" noMove="1" noResize="1" noEditPoints="1" noAdjustHandles="1" noChangeArrowheads="1" noChangeShapeType="1" noTextEdit="1"/>
              </p:cNvSpPr>
              <p:nvPr>
                <p:ph type="subTitle" idx="15"/>
              </p:nvPr>
            </p:nvSpPr>
            <p:spPr>
              <a:xfrm>
                <a:off x="288302" y="713620"/>
                <a:ext cx="11610515" cy="291426"/>
              </a:xfrm>
              <a:blipFill>
                <a:blip r:embed="rId3"/>
                <a:stretch>
                  <a:fillRect l="-1202" t="-20833" b="-458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C3F1487-0AF9-8CD3-829D-277A39F01E91}"/>
              </a:ext>
            </a:extLst>
          </p:cNvPr>
          <p:cNvSpPr>
            <a:spLocks noGrp="1"/>
          </p:cNvSpPr>
          <p:nvPr>
            <p:ph type="sldNum" sz="quarter" idx="12"/>
          </p:nvPr>
        </p:nvSpPr>
        <p:spPr/>
        <p:txBody>
          <a:bodyPr/>
          <a:lstStyle/>
          <a:p>
            <a:fld id="{AEC8D767-5246-2244-A4A3-B8AFB218393C}" type="slidenum">
              <a:rPr lang="en-US" smtClean="0"/>
              <a:t>144</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8FE62C2-C794-921F-3894-04CAC3D8C487}"/>
                  </a:ext>
                </a:extLst>
              </p:cNvPr>
              <p:cNvSpPr txBox="1"/>
              <p:nvPr/>
            </p:nvSpPr>
            <p:spPr>
              <a:xfrm>
                <a:off x="3935659" y="4991524"/>
                <a:ext cx="14457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1600"/>
              </a:p>
            </p:txBody>
          </p:sp>
        </mc:Choice>
        <mc:Fallback>
          <p:sp>
            <p:nvSpPr>
              <p:cNvPr id="2" name="TextBox 1">
                <a:extLst>
                  <a:ext uri="{FF2B5EF4-FFF2-40B4-BE49-F238E27FC236}">
                    <a16:creationId xmlns:a16="http://schemas.microsoft.com/office/drawing/2014/main" id="{98FE62C2-C794-921F-3894-04CAC3D8C487}"/>
                  </a:ext>
                </a:extLst>
              </p:cNvPr>
              <p:cNvSpPr txBox="1">
                <a:spLocks noRot="1" noChangeAspect="1" noMove="1" noResize="1" noEditPoints="1" noAdjustHandles="1" noChangeArrowheads="1" noChangeShapeType="1" noTextEdit="1"/>
              </p:cNvSpPr>
              <p:nvPr/>
            </p:nvSpPr>
            <p:spPr>
              <a:xfrm>
                <a:off x="3935659" y="4991524"/>
                <a:ext cx="1445740" cy="461665"/>
              </a:xfrm>
              <a:prstGeom prst="rect">
                <a:avLst/>
              </a:prstGeom>
              <a:blipFill>
                <a:blip r:embed="rId4"/>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64B83588-B686-B891-586A-F0C4E6C9FD11}"/>
                  </a:ext>
                </a:extLst>
              </p:cNvPr>
              <p:cNvSpPr txBox="1"/>
              <p:nvPr/>
            </p:nvSpPr>
            <p:spPr>
              <a:xfrm>
                <a:off x="6892984" y="5006913"/>
                <a:ext cx="126865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4" name="TextBox 3">
                <a:extLst>
                  <a:ext uri="{FF2B5EF4-FFF2-40B4-BE49-F238E27FC236}">
                    <a16:creationId xmlns:a16="http://schemas.microsoft.com/office/drawing/2014/main" id="{64B83588-B686-B891-586A-F0C4E6C9FD11}"/>
                  </a:ext>
                </a:extLst>
              </p:cNvPr>
              <p:cNvSpPr txBox="1">
                <a:spLocks noRot="1" noChangeAspect="1" noMove="1" noResize="1" noEditPoints="1" noAdjustHandles="1" noChangeArrowheads="1" noChangeShapeType="1" noTextEdit="1"/>
              </p:cNvSpPr>
              <p:nvPr/>
            </p:nvSpPr>
            <p:spPr>
              <a:xfrm>
                <a:off x="6892984" y="5006913"/>
                <a:ext cx="1268657" cy="461665"/>
              </a:xfrm>
              <a:prstGeom prst="rect">
                <a:avLst/>
              </a:prstGeom>
              <a:blipFill>
                <a:blip r:embed="rId5"/>
                <a:stretch>
                  <a:fillRect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8822847-2885-94CC-12A1-8DDDB860D7C8}"/>
                  </a:ext>
                </a:extLst>
              </p:cNvPr>
              <p:cNvSpPr txBox="1"/>
              <p:nvPr/>
            </p:nvSpPr>
            <p:spPr>
              <a:xfrm>
                <a:off x="4259989" y="3429000"/>
                <a:ext cx="367202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i="1" smtClean="0">
                          <a:latin typeface="Cambria Math" panose="02040503050406030204" pitchFamily="18" charset="0"/>
                        </a:rPr>
                        <m:t>/2</m:t>
                      </m:r>
                      <m:r>
                        <m:rPr>
                          <m:nor/>
                        </m:rPr>
                        <a:rPr lang="en-US" sz="2400" smtClean="0"/>
                        <m:t> </m:t>
                      </m:r>
                      <m:r>
                        <m:rPr>
                          <m:nor/>
                        </m:rPr>
                        <a:rPr lang="en-US" sz="2400" smtClean="0"/>
                        <m:t>or</m:t>
                      </m:r>
                      <m:r>
                        <m:rPr>
                          <m:nor/>
                        </m:rPr>
                        <a:rPr lang="en-US" sz="2400" smtClean="0"/>
                        <m:t> </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i="1" smtClean="0">
                          <a:latin typeface="Cambria Math" panose="02040503050406030204" pitchFamily="18" charset="0"/>
                        </a:rPr>
                        <m:t>/2</m:t>
                      </m:r>
                    </m:oMath>
                  </m:oMathPara>
                </a14:m>
                <a:endParaRPr lang="en-US" sz="2400"/>
              </a:p>
            </p:txBody>
          </p:sp>
        </mc:Choice>
        <mc:Fallback>
          <p:sp>
            <p:nvSpPr>
              <p:cNvPr id="6" name="TextBox 5">
                <a:extLst>
                  <a:ext uri="{FF2B5EF4-FFF2-40B4-BE49-F238E27FC236}">
                    <a16:creationId xmlns:a16="http://schemas.microsoft.com/office/drawing/2014/main" id="{78822847-2885-94CC-12A1-8DDDB860D7C8}"/>
                  </a:ext>
                </a:extLst>
              </p:cNvPr>
              <p:cNvSpPr txBox="1">
                <a:spLocks noRot="1" noChangeAspect="1" noMove="1" noResize="1" noEditPoints="1" noAdjustHandles="1" noChangeArrowheads="1" noChangeShapeType="1" noTextEdit="1"/>
              </p:cNvSpPr>
              <p:nvPr/>
            </p:nvSpPr>
            <p:spPr>
              <a:xfrm>
                <a:off x="4259989" y="3429000"/>
                <a:ext cx="3672021" cy="461665"/>
              </a:xfrm>
              <a:prstGeom prst="rect">
                <a:avLst/>
              </a:prstGeom>
              <a:blipFill>
                <a:blip r:embed="rId6"/>
                <a:stretch>
                  <a:fillRect t="-13514" b="-21622"/>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33DD0A07-1253-5D0C-8CE5-C02D264E42A1}"/>
              </a:ext>
            </a:extLst>
          </p:cNvPr>
          <p:cNvCxnSpPr/>
          <p:nvPr/>
        </p:nvCxnSpPr>
        <p:spPr>
          <a:xfrm flipH="1">
            <a:off x="4650260" y="3895417"/>
            <a:ext cx="1445740" cy="1093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BF292B2D-2CAF-3034-E363-8A7047211F1A}"/>
              </a:ext>
            </a:extLst>
          </p:cNvPr>
          <p:cNvCxnSpPr>
            <a:cxnSpLocks/>
          </p:cNvCxnSpPr>
          <p:nvPr/>
        </p:nvCxnSpPr>
        <p:spPr>
          <a:xfrm>
            <a:off x="6096001" y="3888202"/>
            <a:ext cx="1445740" cy="1093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11805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F4D00-4E4A-2E41-E08A-01549537626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1BCA7382-34AB-963C-D4C1-3F9B5D03A123}"/>
              </a:ext>
            </a:extLst>
          </p:cNvPr>
          <p:cNvSpPr>
            <a:spLocks noGrp="1"/>
          </p:cNvSpPr>
          <p:nvPr>
            <p:ph type="title"/>
          </p:nvPr>
        </p:nvSpPr>
        <p:spPr>
          <a:xfrm>
            <a:off x="288302" y="262267"/>
            <a:ext cx="11610515" cy="468590"/>
          </a:xfrm>
        </p:spPr>
        <p:txBody>
          <a:bodyPr/>
          <a:lstStyle/>
          <a:p>
            <a:r>
              <a:rPr lang="en-US"/>
              <a:t>Closure principle</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7075F59B-1A64-999F-FE09-33F7478C060B}"/>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With </a:t>
                </a:r>
                <a:r>
                  <a:rPr lang="en-US" sz="2400" i="1"/>
                  <a:t>a priori</a:t>
                </a:r>
                <a:r>
                  <a:rPr lang="en-US" sz="2400"/>
                  <a:t> fixed order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a14:m>
                <a:endParaRPr lang="en-US" sz="2160"/>
              </a:p>
            </p:txBody>
          </p:sp>
        </mc:Choice>
        <mc:Fallback>
          <p:sp>
            <p:nvSpPr>
              <p:cNvPr id="5" name="Content Placeholder 4">
                <a:extLst>
                  <a:ext uri="{FF2B5EF4-FFF2-40B4-BE49-F238E27FC236}">
                    <a16:creationId xmlns:a16="http://schemas.microsoft.com/office/drawing/2014/main" id="{7075F59B-1A64-999F-FE09-33F7478C060B}"/>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3E5180C6-0882-45E0-8F66-77BF205AFCD8}"/>
                  </a:ext>
                </a:extLst>
              </p:cNvPr>
              <p:cNvSpPr>
                <a:spLocks noGrp="1"/>
              </p:cNvSpPr>
              <p:nvPr>
                <p:ph type="subTitle" idx="15"/>
              </p:nvPr>
            </p:nvSpPr>
            <p:spPr>
              <a:xfrm>
                <a:off x="288302" y="713620"/>
                <a:ext cx="11610515" cy="291426"/>
              </a:xfrm>
            </p:spPr>
            <p:txBody>
              <a:bodyPr/>
              <a:lstStyle/>
              <a:p>
                <a:r>
                  <a:rPr lang="en-US"/>
                  <a:t>Fixed sequence for </a:t>
                </a:r>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𝟐</m:t>
                    </m:r>
                  </m:oMath>
                </a14:m>
                <a:endParaRPr lang="en-US" i="1"/>
              </a:p>
            </p:txBody>
          </p:sp>
        </mc:Choice>
        <mc:Fallback>
          <p:sp>
            <p:nvSpPr>
              <p:cNvPr id="18" name="Text Placeholder 11">
                <a:extLst>
                  <a:ext uri="{FF2B5EF4-FFF2-40B4-BE49-F238E27FC236}">
                    <a16:creationId xmlns:a16="http://schemas.microsoft.com/office/drawing/2014/main" id="{3E5180C6-0882-45E0-8F66-77BF205AFCD8}"/>
                  </a:ext>
                </a:extLst>
              </p:cNvPr>
              <p:cNvSpPr>
                <a:spLocks noGrp="1" noRot="1" noChangeAspect="1" noMove="1" noResize="1" noEditPoints="1" noAdjustHandles="1" noChangeArrowheads="1" noChangeShapeType="1" noTextEdit="1"/>
              </p:cNvSpPr>
              <p:nvPr>
                <p:ph type="subTitle" idx="15"/>
              </p:nvPr>
            </p:nvSpPr>
            <p:spPr>
              <a:xfrm>
                <a:off x="288302" y="713620"/>
                <a:ext cx="11610515" cy="291426"/>
              </a:xfrm>
              <a:blipFill>
                <a:blip r:embed="rId3"/>
                <a:stretch>
                  <a:fillRect l="-1202" t="-20833" b="-458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77EA989-D1B3-B08B-5A57-C467E4236638}"/>
              </a:ext>
            </a:extLst>
          </p:cNvPr>
          <p:cNvSpPr>
            <a:spLocks noGrp="1"/>
          </p:cNvSpPr>
          <p:nvPr>
            <p:ph type="sldNum" sz="quarter" idx="12"/>
          </p:nvPr>
        </p:nvSpPr>
        <p:spPr/>
        <p:txBody>
          <a:bodyPr/>
          <a:lstStyle/>
          <a:p>
            <a:fld id="{AEC8D767-5246-2244-A4A3-B8AFB218393C}" type="slidenum">
              <a:rPr lang="en-US" smtClean="0"/>
              <a:t>145</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972851F-4D0D-A89B-82E5-2FDA7EA764DF}"/>
                  </a:ext>
                </a:extLst>
              </p:cNvPr>
              <p:cNvSpPr txBox="1"/>
              <p:nvPr/>
            </p:nvSpPr>
            <p:spPr>
              <a:xfrm>
                <a:off x="3935659" y="4991524"/>
                <a:ext cx="14457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1600"/>
              </a:p>
            </p:txBody>
          </p:sp>
        </mc:Choice>
        <mc:Fallback>
          <p:sp>
            <p:nvSpPr>
              <p:cNvPr id="9" name="TextBox 8">
                <a:extLst>
                  <a:ext uri="{FF2B5EF4-FFF2-40B4-BE49-F238E27FC236}">
                    <a16:creationId xmlns:a16="http://schemas.microsoft.com/office/drawing/2014/main" id="{2972851F-4D0D-A89B-82E5-2FDA7EA764DF}"/>
                  </a:ext>
                </a:extLst>
              </p:cNvPr>
              <p:cNvSpPr txBox="1">
                <a:spLocks noRot="1" noChangeAspect="1" noMove="1" noResize="1" noEditPoints="1" noAdjustHandles="1" noChangeArrowheads="1" noChangeShapeType="1" noTextEdit="1"/>
              </p:cNvSpPr>
              <p:nvPr/>
            </p:nvSpPr>
            <p:spPr>
              <a:xfrm>
                <a:off x="3935659" y="4991524"/>
                <a:ext cx="1445740" cy="461665"/>
              </a:xfrm>
              <a:prstGeom prst="rect">
                <a:avLst/>
              </a:prstGeom>
              <a:blipFill>
                <a:blip r:embed="rId4"/>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99A6CED-77BA-B00F-178E-E1869B654763}"/>
                  </a:ext>
                </a:extLst>
              </p:cNvPr>
              <p:cNvSpPr txBox="1"/>
              <p:nvPr/>
            </p:nvSpPr>
            <p:spPr>
              <a:xfrm>
                <a:off x="6892984" y="5006913"/>
                <a:ext cx="126865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10" name="TextBox 9">
                <a:extLst>
                  <a:ext uri="{FF2B5EF4-FFF2-40B4-BE49-F238E27FC236}">
                    <a16:creationId xmlns:a16="http://schemas.microsoft.com/office/drawing/2014/main" id="{F99A6CED-77BA-B00F-178E-E1869B654763}"/>
                  </a:ext>
                </a:extLst>
              </p:cNvPr>
              <p:cNvSpPr txBox="1">
                <a:spLocks noRot="1" noChangeAspect="1" noMove="1" noResize="1" noEditPoints="1" noAdjustHandles="1" noChangeArrowheads="1" noChangeShapeType="1" noTextEdit="1"/>
              </p:cNvSpPr>
              <p:nvPr/>
            </p:nvSpPr>
            <p:spPr>
              <a:xfrm>
                <a:off x="6892984" y="5006913"/>
                <a:ext cx="1268657" cy="461665"/>
              </a:xfrm>
              <a:prstGeom prst="rect">
                <a:avLst/>
              </a:prstGeom>
              <a:blipFill>
                <a:blip r:embed="rId5"/>
                <a:stretch>
                  <a:fillRect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45D3787-83DC-1B8D-AA3D-BFB734AEE820}"/>
                  </a:ext>
                </a:extLst>
              </p:cNvPr>
              <p:cNvSpPr txBox="1"/>
              <p:nvPr/>
            </p:nvSpPr>
            <p:spPr>
              <a:xfrm>
                <a:off x="4259989" y="3429000"/>
                <a:ext cx="367202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11" name="TextBox 10">
                <a:extLst>
                  <a:ext uri="{FF2B5EF4-FFF2-40B4-BE49-F238E27FC236}">
                    <a16:creationId xmlns:a16="http://schemas.microsoft.com/office/drawing/2014/main" id="{E45D3787-83DC-1B8D-AA3D-BFB734AEE820}"/>
                  </a:ext>
                </a:extLst>
              </p:cNvPr>
              <p:cNvSpPr txBox="1">
                <a:spLocks noRot="1" noChangeAspect="1" noMove="1" noResize="1" noEditPoints="1" noAdjustHandles="1" noChangeArrowheads="1" noChangeShapeType="1" noTextEdit="1"/>
              </p:cNvSpPr>
              <p:nvPr/>
            </p:nvSpPr>
            <p:spPr>
              <a:xfrm>
                <a:off x="4259989" y="3429000"/>
                <a:ext cx="3672021" cy="461665"/>
              </a:xfrm>
              <a:prstGeom prst="rect">
                <a:avLst/>
              </a:prstGeom>
              <a:blipFill>
                <a:blip r:embed="rId6"/>
                <a:stretch>
                  <a:fillRect b="-5405"/>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BD0DB519-D3F8-D999-FFE5-F43BA51216BF}"/>
              </a:ext>
            </a:extLst>
          </p:cNvPr>
          <p:cNvCxnSpPr/>
          <p:nvPr/>
        </p:nvCxnSpPr>
        <p:spPr>
          <a:xfrm flipH="1">
            <a:off x="4650260" y="3895417"/>
            <a:ext cx="1445740" cy="1093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A06EB3AA-95EF-D1F8-2F65-DC1C3D1D96D6}"/>
              </a:ext>
            </a:extLst>
          </p:cNvPr>
          <p:cNvCxnSpPr>
            <a:cxnSpLocks/>
          </p:cNvCxnSpPr>
          <p:nvPr/>
        </p:nvCxnSpPr>
        <p:spPr>
          <a:xfrm>
            <a:off x="6096001" y="3888202"/>
            <a:ext cx="1445740" cy="1093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73566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F3D7E-50A9-9E6A-62C9-CDD8DCB0345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7F2E800-DE2E-242F-E5D1-A98ED31950FD}"/>
              </a:ext>
            </a:extLst>
          </p:cNvPr>
          <p:cNvSpPr>
            <a:spLocks noGrp="1"/>
          </p:cNvSpPr>
          <p:nvPr>
            <p:ph type="title"/>
          </p:nvPr>
        </p:nvSpPr>
        <p:spPr>
          <a:xfrm>
            <a:off x="288302" y="262267"/>
            <a:ext cx="11610515" cy="468590"/>
          </a:xfrm>
        </p:spPr>
        <p:txBody>
          <a:bodyPr/>
          <a:lstStyle/>
          <a:p>
            <a:r>
              <a:rPr lang="en-US"/>
              <a:t>Closure principle</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447A039-0F49-63D3-94D4-F09666F36BFE}"/>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With </a:t>
                </a:r>
                <a:r>
                  <a:rPr lang="en-US" sz="2400" i="1"/>
                  <a:t>a priori</a:t>
                </a:r>
                <a:r>
                  <a:rPr lang="en-US" sz="2400"/>
                  <a:t> fixed order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a14:m>
                <a:r>
                  <a:rPr lang="en-US" sz="2400"/>
                  <a:t> and alpha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𝛼</m:t>
                        </m:r>
                      </m:e>
                      <m:sub>
                        <m:r>
                          <a:rPr lang="en-GB" sz="2400" b="0" i="1" smtClean="0">
                            <a:latin typeface="Cambria Math" panose="02040503050406030204" pitchFamily="18" charset="0"/>
                          </a:rPr>
                          <m:t>𝑘</m:t>
                        </m:r>
                      </m:sub>
                    </m:sSub>
                  </m:oMath>
                </a14:m>
                <a:r>
                  <a:rPr lang="en-US" sz="2400"/>
                  <a:t> assigned to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𝑘</m:t>
                        </m:r>
                      </m:sub>
                    </m:sSub>
                  </m:oMath>
                </a14:m>
                <a:endParaRPr lang="en-US" sz="2400"/>
              </a:p>
            </p:txBody>
          </p:sp>
        </mc:Choice>
        <mc:Fallback>
          <p:sp>
            <p:nvSpPr>
              <p:cNvPr id="5" name="Content Placeholder 4">
                <a:extLst>
                  <a:ext uri="{FF2B5EF4-FFF2-40B4-BE49-F238E27FC236}">
                    <a16:creationId xmlns:a16="http://schemas.microsoft.com/office/drawing/2014/main" id="{1447A039-0F49-63D3-94D4-F09666F36BFE}"/>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7DF52C4C-A8B2-DB50-1E6A-F0F930CD4AD7}"/>
                  </a:ext>
                </a:extLst>
              </p:cNvPr>
              <p:cNvSpPr>
                <a:spLocks noGrp="1"/>
              </p:cNvSpPr>
              <p:nvPr>
                <p:ph type="subTitle" idx="15"/>
              </p:nvPr>
            </p:nvSpPr>
            <p:spPr>
              <a:xfrm>
                <a:off x="288302" y="713620"/>
                <a:ext cx="11610515" cy="291426"/>
              </a:xfrm>
            </p:spPr>
            <p:txBody>
              <a:bodyPr/>
              <a:lstStyle/>
              <a:p>
                <a:r>
                  <a:rPr lang="en-US"/>
                  <a:t>Fallback procedure for </a:t>
                </a:r>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𝟐</m:t>
                    </m:r>
                  </m:oMath>
                </a14:m>
                <a:endParaRPr lang="en-US" i="1"/>
              </a:p>
            </p:txBody>
          </p:sp>
        </mc:Choice>
        <mc:Fallback>
          <p:sp>
            <p:nvSpPr>
              <p:cNvPr id="18" name="Text Placeholder 11">
                <a:extLst>
                  <a:ext uri="{FF2B5EF4-FFF2-40B4-BE49-F238E27FC236}">
                    <a16:creationId xmlns:a16="http://schemas.microsoft.com/office/drawing/2014/main" id="{7DF52C4C-A8B2-DB50-1E6A-F0F930CD4AD7}"/>
                  </a:ext>
                </a:extLst>
              </p:cNvPr>
              <p:cNvSpPr>
                <a:spLocks noGrp="1" noRot="1" noChangeAspect="1" noMove="1" noResize="1" noEditPoints="1" noAdjustHandles="1" noChangeArrowheads="1" noChangeShapeType="1" noTextEdit="1"/>
              </p:cNvSpPr>
              <p:nvPr>
                <p:ph type="subTitle" idx="15"/>
              </p:nvPr>
            </p:nvSpPr>
            <p:spPr>
              <a:xfrm>
                <a:off x="288302" y="713620"/>
                <a:ext cx="11610515" cy="291426"/>
              </a:xfrm>
              <a:blipFill>
                <a:blip r:embed="rId3"/>
                <a:stretch>
                  <a:fillRect l="-1202" t="-20833" b="-458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08412D27-DBB1-9771-9E10-6D893CC8115C}"/>
              </a:ext>
            </a:extLst>
          </p:cNvPr>
          <p:cNvSpPr>
            <a:spLocks noGrp="1"/>
          </p:cNvSpPr>
          <p:nvPr>
            <p:ph type="sldNum" sz="quarter" idx="12"/>
          </p:nvPr>
        </p:nvSpPr>
        <p:spPr/>
        <p:txBody>
          <a:bodyPr/>
          <a:lstStyle/>
          <a:p>
            <a:fld id="{AEC8D767-5246-2244-A4A3-B8AFB218393C}" type="slidenum">
              <a:rPr lang="en-US" smtClean="0"/>
              <a:t>146</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5D3C484-34E0-F9D7-1196-160F9A75036D}"/>
                  </a:ext>
                </a:extLst>
              </p:cNvPr>
              <p:cNvSpPr txBox="1"/>
              <p:nvPr/>
            </p:nvSpPr>
            <p:spPr>
              <a:xfrm>
                <a:off x="3935659" y="4991524"/>
                <a:ext cx="144574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US" sz="2400" i="1" smtClean="0">
                              <a:latin typeface="Cambria Math" panose="02040503050406030204" pitchFamily="18" charset="0"/>
                            </a:rPr>
                            <m:t>𝛼</m:t>
                          </m:r>
                        </m:e>
                        <m:sub>
                          <m:r>
                            <a:rPr lang="en-GB" sz="2400" b="0" i="1" smtClean="0">
                              <a:latin typeface="Cambria Math" panose="02040503050406030204" pitchFamily="18" charset="0"/>
                            </a:rPr>
                            <m:t>1</m:t>
                          </m:r>
                        </m:sub>
                      </m:sSub>
                    </m:oMath>
                  </m:oMathPara>
                </a14:m>
                <a:endParaRPr lang="en-US" sz="1600"/>
              </a:p>
            </p:txBody>
          </p:sp>
        </mc:Choice>
        <mc:Fallback>
          <p:sp>
            <p:nvSpPr>
              <p:cNvPr id="9" name="TextBox 8">
                <a:extLst>
                  <a:ext uri="{FF2B5EF4-FFF2-40B4-BE49-F238E27FC236}">
                    <a16:creationId xmlns:a16="http://schemas.microsoft.com/office/drawing/2014/main" id="{F5D3C484-34E0-F9D7-1196-160F9A75036D}"/>
                  </a:ext>
                </a:extLst>
              </p:cNvPr>
              <p:cNvSpPr txBox="1">
                <a:spLocks noRot="1" noChangeAspect="1" noMove="1" noResize="1" noEditPoints="1" noAdjustHandles="1" noChangeArrowheads="1" noChangeShapeType="1" noTextEdit="1"/>
              </p:cNvSpPr>
              <p:nvPr/>
            </p:nvSpPr>
            <p:spPr>
              <a:xfrm>
                <a:off x="3935659" y="4991524"/>
                <a:ext cx="1445740" cy="461665"/>
              </a:xfrm>
              <a:prstGeom prst="rect">
                <a:avLst/>
              </a:prstGeom>
              <a:blipFill>
                <a:blip r:embed="rId4"/>
                <a:stretch>
                  <a:fillRect b="-81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B2BE229-42CC-7EE6-396D-2457043AF37E}"/>
                  </a:ext>
                </a:extLst>
              </p:cNvPr>
              <p:cNvSpPr txBox="1"/>
              <p:nvPr/>
            </p:nvSpPr>
            <p:spPr>
              <a:xfrm>
                <a:off x="6892984" y="5006913"/>
                <a:ext cx="126865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10" name="TextBox 9">
                <a:extLst>
                  <a:ext uri="{FF2B5EF4-FFF2-40B4-BE49-F238E27FC236}">
                    <a16:creationId xmlns:a16="http://schemas.microsoft.com/office/drawing/2014/main" id="{6B2BE229-42CC-7EE6-396D-2457043AF37E}"/>
                  </a:ext>
                </a:extLst>
              </p:cNvPr>
              <p:cNvSpPr txBox="1">
                <a:spLocks noRot="1" noChangeAspect="1" noMove="1" noResize="1" noEditPoints="1" noAdjustHandles="1" noChangeArrowheads="1" noChangeShapeType="1" noTextEdit="1"/>
              </p:cNvSpPr>
              <p:nvPr/>
            </p:nvSpPr>
            <p:spPr>
              <a:xfrm>
                <a:off x="6892984" y="5006913"/>
                <a:ext cx="1268657" cy="461665"/>
              </a:xfrm>
              <a:prstGeom prst="rect">
                <a:avLst/>
              </a:prstGeom>
              <a:blipFill>
                <a:blip r:embed="rId5"/>
                <a:stretch>
                  <a:fillRect b="-540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3691088-9627-3CA7-09A7-FAEE5F2E8FDE}"/>
                  </a:ext>
                </a:extLst>
              </p:cNvPr>
              <p:cNvSpPr txBox="1"/>
              <p:nvPr/>
            </p:nvSpPr>
            <p:spPr>
              <a:xfrm>
                <a:off x="4259989" y="3429000"/>
                <a:ext cx="3672021" cy="461665"/>
              </a:xfrm>
              <a:prstGeom prst="rect">
                <a:avLst/>
              </a:prstGeom>
              <a:noFill/>
            </p:spPr>
            <p:txBody>
              <a:bodyPr wrap="square" rtlCol="0">
                <a:spAutoFit/>
              </a:bodyPr>
              <a:lstStyle/>
              <a:p>
                <a:pPr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US" sz="2400" i="1" smtClean="0">
                            <a:latin typeface="Cambria Math" panose="02040503050406030204" pitchFamily="18" charset="0"/>
                          </a:rPr>
                          <m:t>𝛼</m:t>
                        </m:r>
                      </m:e>
                      <m:sub>
                        <m:r>
                          <a:rPr lang="en-GB" sz="2400" b="0" i="1" smtClean="0">
                            <a:latin typeface="Cambria Math" panose="02040503050406030204" pitchFamily="18" charset="0"/>
                          </a:rPr>
                          <m:t>1</m:t>
                        </m:r>
                      </m:sub>
                    </m:sSub>
                  </m:oMath>
                </a14:m>
                <a:r>
                  <a:rPr lang="en-US" sz="2400"/>
                  <a:t> 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GB" sz="2400" b="0" i="1" smtClean="0">
                            <a:latin typeface="Cambria Math" panose="02040503050406030204" pitchFamily="18" charset="0"/>
                          </a:rPr>
                          <m:t>2</m:t>
                        </m:r>
                      </m:sub>
                    </m:sSub>
                    <m:r>
                      <a:rPr lang="en-US" sz="2400" i="1">
                        <a:latin typeface="Cambria Math" panose="02040503050406030204" pitchFamily="18" charset="0"/>
                      </a:rPr>
                      <m:t>≤</m:t>
                    </m:r>
                    <m:sSub>
                      <m:sSubPr>
                        <m:ctrlPr>
                          <a:rPr lang="en-GB" sz="2400" i="1">
                            <a:latin typeface="Cambria Math" panose="02040503050406030204" pitchFamily="18" charset="0"/>
                          </a:rPr>
                        </m:ctrlPr>
                      </m:sSubPr>
                      <m:e>
                        <m:r>
                          <a:rPr lang="en-US" sz="2400" i="1">
                            <a:latin typeface="Cambria Math" panose="02040503050406030204" pitchFamily="18" charset="0"/>
                          </a:rPr>
                          <m:t>𝛼</m:t>
                        </m:r>
                      </m:e>
                      <m:sub>
                        <m:r>
                          <a:rPr lang="en-GB" sz="2400" b="0" i="1" smtClean="0">
                            <a:latin typeface="Cambria Math" panose="02040503050406030204" pitchFamily="18" charset="0"/>
                          </a:rPr>
                          <m:t>2</m:t>
                        </m:r>
                      </m:sub>
                    </m:sSub>
                  </m:oMath>
                </a14:m>
                <a:r>
                  <a:rPr lang="en-US" sz="2400"/>
                  <a:t> </a:t>
                </a:r>
              </a:p>
            </p:txBody>
          </p:sp>
        </mc:Choice>
        <mc:Fallback>
          <p:sp>
            <p:nvSpPr>
              <p:cNvPr id="11" name="TextBox 10">
                <a:extLst>
                  <a:ext uri="{FF2B5EF4-FFF2-40B4-BE49-F238E27FC236}">
                    <a16:creationId xmlns:a16="http://schemas.microsoft.com/office/drawing/2014/main" id="{03691088-9627-3CA7-09A7-FAEE5F2E8FDE}"/>
                  </a:ext>
                </a:extLst>
              </p:cNvPr>
              <p:cNvSpPr txBox="1">
                <a:spLocks noRot="1" noChangeAspect="1" noMove="1" noResize="1" noEditPoints="1" noAdjustHandles="1" noChangeArrowheads="1" noChangeShapeType="1" noTextEdit="1"/>
              </p:cNvSpPr>
              <p:nvPr/>
            </p:nvSpPr>
            <p:spPr>
              <a:xfrm>
                <a:off x="4259989" y="3429000"/>
                <a:ext cx="3672021" cy="461665"/>
              </a:xfrm>
              <a:prstGeom prst="rect">
                <a:avLst/>
              </a:prstGeom>
              <a:blipFill>
                <a:blip r:embed="rId6"/>
                <a:stretch>
                  <a:fillRect t="-13514" b="-2973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20DF3F98-D92F-8CBC-4207-5FCC2B8389D1}"/>
              </a:ext>
            </a:extLst>
          </p:cNvPr>
          <p:cNvCxnSpPr/>
          <p:nvPr/>
        </p:nvCxnSpPr>
        <p:spPr>
          <a:xfrm flipH="1">
            <a:off x="4650260" y="3895417"/>
            <a:ext cx="1445740" cy="1093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FC0F26FC-577C-9E17-F79A-171442940B31}"/>
              </a:ext>
            </a:extLst>
          </p:cNvPr>
          <p:cNvCxnSpPr>
            <a:cxnSpLocks/>
          </p:cNvCxnSpPr>
          <p:nvPr/>
        </p:nvCxnSpPr>
        <p:spPr>
          <a:xfrm>
            <a:off x="6096001" y="3888202"/>
            <a:ext cx="1445740" cy="10935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90105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C8FE3-7FDD-F4ED-8F14-56D758986D41}"/>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1FAD80B-9A3C-DC36-28B4-3D6326A34CCC}"/>
              </a:ext>
            </a:extLst>
          </p:cNvPr>
          <p:cNvSpPr>
            <a:spLocks noGrp="1"/>
          </p:cNvSpPr>
          <p:nvPr>
            <p:ph type="title"/>
          </p:nvPr>
        </p:nvSpPr>
        <p:spPr>
          <a:xfrm>
            <a:off x="288302" y="262267"/>
            <a:ext cx="11610515" cy="468590"/>
          </a:xfrm>
        </p:spPr>
        <p:txBody>
          <a:bodyPr/>
          <a:lstStyle/>
          <a:p>
            <a:r>
              <a:rPr lang="en-US"/>
              <a:t>Closure principle</a:t>
            </a:r>
            <a:endParaRPr lang="en-US" noProof="0"/>
          </a:p>
        </p:txBody>
      </p:sp>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7797163E-E3E9-574A-9240-237C55D13CDF}"/>
                  </a:ext>
                </a:extLst>
              </p:cNvPr>
              <p:cNvSpPr>
                <a:spLocks noGrp="1"/>
              </p:cNvSpPr>
              <p:nvPr>
                <p:ph type="subTitle" idx="15"/>
              </p:nvPr>
            </p:nvSpPr>
            <p:spPr>
              <a:xfrm>
                <a:off x="288302" y="713620"/>
                <a:ext cx="11610515" cy="291426"/>
              </a:xfrm>
            </p:spPr>
            <p:txBody>
              <a:bodyPr/>
              <a:lstStyle/>
              <a:p>
                <a:r>
                  <a:rPr lang="en-US"/>
                  <a:t>Holm for </a:t>
                </a:r>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𝟑</m:t>
                    </m:r>
                  </m:oMath>
                </a14:m>
                <a:endParaRPr lang="en-US" i="1"/>
              </a:p>
            </p:txBody>
          </p:sp>
        </mc:Choice>
        <mc:Fallback>
          <p:sp>
            <p:nvSpPr>
              <p:cNvPr id="18" name="Text Placeholder 11">
                <a:extLst>
                  <a:ext uri="{FF2B5EF4-FFF2-40B4-BE49-F238E27FC236}">
                    <a16:creationId xmlns:a16="http://schemas.microsoft.com/office/drawing/2014/main" id="{7797163E-E3E9-574A-9240-237C55D13CDF}"/>
                  </a:ext>
                </a:extLst>
              </p:cNvPr>
              <p:cNvSpPr>
                <a:spLocks noGrp="1" noRot="1" noChangeAspect="1" noMove="1" noResize="1" noEditPoints="1" noAdjustHandles="1" noChangeArrowheads="1" noChangeShapeType="1" noTextEdit="1"/>
              </p:cNvSpPr>
              <p:nvPr>
                <p:ph type="subTitle" idx="15"/>
              </p:nvPr>
            </p:nvSpPr>
            <p:spPr>
              <a:xfrm>
                <a:off x="288302" y="713620"/>
                <a:ext cx="11610515" cy="291426"/>
              </a:xfrm>
              <a:blipFill>
                <a:blip r:embed="rId2"/>
                <a:stretch>
                  <a:fillRect l="-1202" t="-20833" b="-458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9AAD10D-8680-E96F-9639-0B020EE95952}"/>
              </a:ext>
            </a:extLst>
          </p:cNvPr>
          <p:cNvSpPr>
            <a:spLocks noGrp="1"/>
          </p:cNvSpPr>
          <p:nvPr>
            <p:ph type="sldNum" sz="quarter" idx="12"/>
          </p:nvPr>
        </p:nvSpPr>
        <p:spPr/>
        <p:txBody>
          <a:bodyPr/>
          <a:lstStyle/>
          <a:p>
            <a:fld id="{AEC8D767-5246-2244-A4A3-B8AFB218393C}" type="slidenum">
              <a:rPr lang="en-US" smtClean="0"/>
              <a:t>147</a:t>
            </a:fld>
            <a:endParaRPr lang="en-US"/>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73829241-0E32-AC4D-93C9-8DCA88034FE7}"/>
                  </a:ext>
                </a:extLst>
              </p:cNvPr>
              <p:cNvSpPr txBox="1"/>
              <p:nvPr/>
            </p:nvSpPr>
            <p:spPr>
              <a:xfrm>
                <a:off x="1103225" y="5014040"/>
                <a:ext cx="144574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oMath>
                  </m:oMathPara>
                </a14:m>
                <a:endParaRPr lang="en-US" sz="24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1600"/>
              </a:p>
            </p:txBody>
          </p:sp>
        </mc:Choice>
        <mc:Fallback>
          <p:sp>
            <p:nvSpPr>
              <p:cNvPr id="2" name="TextBox 1">
                <a:extLst>
                  <a:ext uri="{FF2B5EF4-FFF2-40B4-BE49-F238E27FC236}">
                    <a16:creationId xmlns:a16="http://schemas.microsoft.com/office/drawing/2014/main" id="{73829241-0E32-AC4D-93C9-8DCA88034FE7}"/>
                  </a:ext>
                </a:extLst>
              </p:cNvPr>
              <p:cNvSpPr txBox="1">
                <a:spLocks noRot="1" noChangeAspect="1" noMove="1" noResize="1" noEditPoints="1" noAdjustHandles="1" noChangeArrowheads="1" noChangeShapeType="1" noTextEdit="1"/>
              </p:cNvSpPr>
              <p:nvPr/>
            </p:nvSpPr>
            <p:spPr>
              <a:xfrm>
                <a:off x="1103225" y="5014040"/>
                <a:ext cx="1445740" cy="830997"/>
              </a:xfrm>
              <a:prstGeom prst="rect">
                <a:avLst/>
              </a:prstGeom>
              <a:blipFill>
                <a:blip r:embed="rId3"/>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4223126-FDE0-5FF1-6313-73B919DE37A0}"/>
                  </a:ext>
                </a:extLst>
              </p:cNvPr>
              <p:cNvSpPr txBox="1"/>
              <p:nvPr/>
            </p:nvSpPr>
            <p:spPr>
              <a:xfrm>
                <a:off x="5459229" y="5014040"/>
                <a:ext cx="12686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m:oMathPara>
                </a14:m>
                <a:endParaRPr lang="en-US" sz="24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4" name="TextBox 3">
                <a:extLst>
                  <a:ext uri="{FF2B5EF4-FFF2-40B4-BE49-F238E27FC236}">
                    <a16:creationId xmlns:a16="http://schemas.microsoft.com/office/drawing/2014/main" id="{44223126-FDE0-5FF1-6313-73B919DE37A0}"/>
                  </a:ext>
                </a:extLst>
              </p:cNvPr>
              <p:cNvSpPr txBox="1">
                <a:spLocks noRot="1" noChangeAspect="1" noMove="1" noResize="1" noEditPoints="1" noAdjustHandles="1" noChangeArrowheads="1" noChangeShapeType="1" noTextEdit="1"/>
              </p:cNvSpPr>
              <p:nvPr/>
            </p:nvSpPr>
            <p:spPr>
              <a:xfrm>
                <a:off x="5459229" y="5014040"/>
                <a:ext cx="1268657" cy="830997"/>
              </a:xfrm>
              <a:prstGeom prst="rect">
                <a:avLst/>
              </a:prstGeom>
              <a:blipFill>
                <a:blip r:embed="rId4"/>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2598016-BBE2-A125-6B04-9B8E7CFC0634}"/>
                  </a:ext>
                </a:extLst>
              </p:cNvPr>
              <p:cNvSpPr txBox="1"/>
              <p:nvPr/>
            </p:nvSpPr>
            <p:spPr>
              <a:xfrm>
                <a:off x="3128708" y="2218576"/>
                <a:ext cx="5929702" cy="857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1,2,3</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3</m:t>
                          </m:r>
                        </m:sub>
                      </m:sSub>
                    </m:oMath>
                  </m:oMathPara>
                </a14:m>
                <a:endParaRPr lang="en-US" sz="2400" i="1">
                  <a:latin typeface="Cambria Math" panose="02040503050406030204" pitchFamily="18" charset="0"/>
                </a:endParaRPr>
              </a:p>
              <a:p>
                <a:pPr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b="0" i="1" smtClean="0">
                        <a:latin typeface="Cambria Math" panose="02040503050406030204" pitchFamily="18" charset="0"/>
                      </a:rPr>
                      <m:t>/3</m:t>
                    </m:r>
                  </m:oMath>
                </a14:m>
                <a:r>
                  <a:rPr lang="en-US" sz="2400"/>
                  <a:t> or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i="1" smtClean="0">
                        <a:latin typeface="Cambria Math" panose="02040503050406030204" pitchFamily="18" charset="0"/>
                      </a:rPr>
                      <m:t>/3</m:t>
                    </m:r>
                  </m:oMath>
                </a14:m>
                <a:r>
                  <a:rPr lang="en-US" sz="2400"/>
                  <a:t> or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3</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i="1" smtClean="0">
                        <a:latin typeface="Cambria Math" panose="02040503050406030204" pitchFamily="18" charset="0"/>
                      </a:rPr>
                      <m:t>/3</m:t>
                    </m:r>
                  </m:oMath>
                </a14:m>
                <a:endParaRPr lang="en-US" sz="2400"/>
              </a:p>
            </p:txBody>
          </p:sp>
        </mc:Choice>
        <mc:Fallback>
          <p:sp>
            <p:nvSpPr>
              <p:cNvPr id="6" name="TextBox 5">
                <a:extLst>
                  <a:ext uri="{FF2B5EF4-FFF2-40B4-BE49-F238E27FC236}">
                    <a16:creationId xmlns:a16="http://schemas.microsoft.com/office/drawing/2014/main" id="{A2598016-BBE2-A125-6B04-9B8E7CFC0634}"/>
                  </a:ext>
                </a:extLst>
              </p:cNvPr>
              <p:cNvSpPr txBox="1">
                <a:spLocks noRot="1" noChangeAspect="1" noMove="1" noResize="1" noEditPoints="1" noAdjustHandles="1" noChangeArrowheads="1" noChangeShapeType="1" noTextEdit="1"/>
              </p:cNvSpPr>
              <p:nvPr/>
            </p:nvSpPr>
            <p:spPr>
              <a:xfrm>
                <a:off x="3128708" y="2218576"/>
                <a:ext cx="5929702" cy="857479"/>
              </a:xfrm>
              <a:prstGeom prst="rect">
                <a:avLst/>
              </a:prstGeom>
              <a:blipFill>
                <a:blip r:embed="rId5"/>
                <a:stretch>
                  <a:fillRect b="-1449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BC5F514-8D52-4221-269B-FD50974B2BD7}"/>
                  </a:ext>
                </a:extLst>
              </p:cNvPr>
              <p:cNvSpPr txBox="1"/>
              <p:nvPr/>
            </p:nvSpPr>
            <p:spPr>
              <a:xfrm>
                <a:off x="9731575" y="5014041"/>
                <a:ext cx="12686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3</m:t>
                          </m:r>
                        </m:sub>
                      </m:sSub>
                    </m:oMath>
                  </m:oMathPara>
                </a14:m>
                <a:endParaRPr lang="en-US" sz="2400" i="1">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3</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7" name="TextBox 6">
                <a:extLst>
                  <a:ext uri="{FF2B5EF4-FFF2-40B4-BE49-F238E27FC236}">
                    <a16:creationId xmlns:a16="http://schemas.microsoft.com/office/drawing/2014/main" id="{3BC5F514-8D52-4221-269B-FD50974B2BD7}"/>
                  </a:ext>
                </a:extLst>
              </p:cNvPr>
              <p:cNvSpPr txBox="1">
                <a:spLocks noRot="1" noChangeAspect="1" noMove="1" noResize="1" noEditPoints="1" noAdjustHandles="1" noChangeArrowheads="1" noChangeShapeType="1" noTextEdit="1"/>
              </p:cNvSpPr>
              <p:nvPr/>
            </p:nvSpPr>
            <p:spPr>
              <a:xfrm>
                <a:off x="9731575" y="5014041"/>
                <a:ext cx="1268657" cy="830997"/>
              </a:xfrm>
              <a:prstGeom prst="rect">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B398789-F310-B4C1-4447-CE1190554193}"/>
                  </a:ext>
                </a:extLst>
              </p:cNvPr>
              <p:cNvSpPr txBox="1"/>
              <p:nvPr/>
            </p:nvSpPr>
            <p:spPr>
              <a:xfrm>
                <a:off x="0" y="3662315"/>
                <a:ext cx="3652191" cy="857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m:oMathPara>
                </a14:m>
                <a:endParaRPr lang="en-US" sz="2400" i="1">
                  <a:latin typeface="Cambria Math" panose="02040503050406030204" pitchFamily="18" charset="0"/>
                </a:endParaRPr>
              </a:p>
              <a:p>
                <a:pPr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b="0" i="1" smtClean="0">
                        <a:latin typeface="Cambria Math" panose="02040503050406030204" pitchFamily="18" charset="0"/>
                      </a:rPr>
                      <m:t>/2</m:t>
                    </m:r>
                  </m:oMath>
                </a14:m>
                <a:r>
                  <a:rPr lang="en-US" sz="2400"/>
                  <a:t> or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i="1" smtClean="0">
                        <a:latin typeface="Cambria Math" panose="02040503050406030204" pitchFamily="18" charset="0"/>
                      </a:rPr>
                      <m:t>/2</m:t>
                    </m:r>
                  </m:oMath>
                </a14:m>
                <a:endParaRPr lang="en-US" sz="2400"/>
              </a:p>
            </p:txBody>
          </p:sp>
        </mc:Choice>
        <mc:Fallback>
          <p:sp>
            <p:nvSpPr>
              <p:cNvPr id="8" name="TextBox 7">
                <a:extLst>
                  <a:ext uri="{FF2B5EF4-FFF2-40B4-BE49-F238E27FC236}">
                    <a16:creationId xmlns:a16="http://schemas.microsoft.com/office/drawing/2014/main" id="{DB398789-F310-B4C1-4447-CE1190554193}"/>
                  </a:ext>
                </a:extLst>
              </p:cNvPr>
              <p:cNvSpPr txBox="1">
                <a:spLocks noRot="1" noChangeAspect="1" noMove="1" noResize="1" noEditPoints="1" noAdjustHandles="1" noChangeArrowheads="1" noChangeShapeType="1" noTextEdit="1"/>
              </p:cNvSpPr>
              <p:nvPr/>
            </p:nvSpPr>
            <p:spPr>
              <a:xfrm>
                <a:off x="0" y="3662315"/>
                <a:ext cx="3652191" cy="857479"/>
              </a:xfrm>
              <a:prstGeom prst="rect">
                <a:avLst/>
              </a:prstGeom>
              <a:blipFill>
                <a:blip r:embed="rId7"/>
                <a:stretch>
                  <a:fillRect b="-16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9BCA8077-3A01-A477-F9CD-F6CE41CF5FA3}"/>
                  </a:ext>
                </a:extLst>
              </p:cNvPr>
              <p:cNvSpPr txBox="1"/>
              <p:nvPr/>
            </p:nvSpPr>
            <p:spPr>
              <a:xfrm>
                <a:off x="4267463" y="3661527"/>
                <a:ext cx="3652191" cy="857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1,3</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3</m:t>
                          </m:r>
                        </m:sub>
                      </m:sSub>
                    </m:oMath>
                  </m:oMathPara>
                </a14:m>
                <a:endParaRPr lang="en-US" sz="2400" i="1">
                  <a:latin typeface="Cambria Math" panose="02040503050406030204" pitchFamily="18" charset="0"/>
                </a:endParaRPr>
              </a:p>
              <a:p>
                <a:pPr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b="0" i="1" smtClean="0">
                        <a:latin typeface="Cambria Math" panose="02040503050406030204" pitchFamily="18" charset="0"/>
                      </a:rPr>
                      <m:t>/2</m:t>
                    </m:r>
                  </m:oMath>
                </a14:m>
                <a:r>
                  <a:rPr lang="en-US" sz="2400"/>
                  <a:t> or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3</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i="1" smtClean="0">
                        <a:latin typeface="Cambria Math" panose="02040503050406030204" pitchFamily="18" charset="0"/>
                      </a:rPr>
                      <m:t>/2</m:t>
                    </m:r>
                  </m:oMath>
                </a14:m>
                <a:endParaRPr lang="en-US" sz="2400"/>
              </a:p>
            </p:txBody>
          </p:sp>
        </mc:Choice>
        <mc:Fallback>
          <p:sp>
            <p:nvSpPr>
              <p:cNvPr id="9" name="TextBox 8">
                <a:extLst>
                  <a:ext uri="{FF2B5EF4-FFF2-40B4-BE49-F238E27FC236}">
                    <a16:creationId xmlns:a16="http://schemas.microsoft.com/office/drawing/2014/main" id="{9BCA8077-3A01-A477-F9CD-F6CE41CF5FA3}"/>
                  </a:ext>
                </a:extLst>
              </p:cNvPr>
              <p:cNvSpPr txBox="1">
                <a:spLocks noRot="1" noChangeAspect="1" noMove="1" noResize="1" noEditPoints="1" noAdjustHandles="1" noChangeArrowheads="1" noChangeShapeType="1" noTextEdit="1"/>
              </p:cNvSpPr>
              <p:nvPr/>
            </p:nvSpPr>
            <p:spPr>
              <a:xfrm>
                <a:off x="4267463" y="3661527"/>
                <a:ext cx="3652191" cy="857479"/>
              </a:xfrm>
              <a:prstGeom prst="rect">
                <a:avLst/>
              </a:prstGeom>
              <a:blipFill>
                <a:blip r:embed="rId8"/>
                <a:stretch>
                  <a:fillRect b="-161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775602C-73DB-60F5-B90C-FDD2FE8912CB}"/>
                  </a:ext>
                </a:extLst>
              </p:cNvPr>
              <p:cNvSpPr txBox="1"/>
              <p:nvPr/>
            </p:nvSpPr>
            <p:spPr>
              <a:xfrm>
                <a:off x="8539809" y="3662315"/>
                <a:ext cx="3652191" cy="857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2,3</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3</m:t>
                          </m:r>
                        </m:sub>
                      </m:sSub>
                    </m:oMath>
                  </m:oMathPara>
                </a14:m>
                <a:endParaRPr lang="en-US" sz="2400" i="1">
                  <a:latin typeface="Cambria Math" panose="02040503050406030204" pitchFamily="18" charset="0"/>
                </a:endParaRPr>
              </a:p>
              <a:p>
                <a:pPr algn="ct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b="0" i="1" smtClean="0">
                        <a:latin typeface="Cambria Math" panose="02040503050406030204" pitchFamily="18" charset="0"/>
                      </a:rPr>
                      <m:t>/2</m:t>
                    </m:r>
                  </m:oMath>
                </a14:m>
                <a:r>
                  <a:rPr lang="en-US" sz="2400"/>
                  <a:t> or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3</m:t>
                        </m:r>
                      </m:sub>
                    </m:sSub>
                    <m:r>
                      <a:rPr lang="en-US" sz="2400" i="1" smtClean="0">
                        <a:latin typeface="Cambria Math" panose="02040503050406030204" pitchFamily="18" charset="0"/>
                      </a:rPr>
                      <m:t>≤</m:t>
                    </m:r>
                    <m:r>
                      <a:rPr lang="en-US" sz="2400" i="1" smtClean="0">
                        <a:latin typeface="Cambria Math" panose="02040503050406030204" pitchFamily="18" charset="0"/>
                      </a:rPr>
                      <m:t>𝛼</m:t>
                    </m:r>
                    <m:r>
                      <a:rPr lang="en-US" sz="2400" i="1" smtClean="0">
                        <a:latin typeface="Cambria Math" panose="02040503050406030204" pitchFamily="18" charset="0"/>
                      </a:rPr>
                      <m:t>/2</m:t>
                    </m:r>
                  </m:oMath>
                </a14:m>
                <a:endParaRPr lang="en-US" sz="2400"/>
              </a:p>
            </p:txBody>
          </p:sp>
        </mc:Choice>
        <mc:Fallback>
          <p:sp>
            <p:nvSpPr>
              <p:cNvPr id="10" name="TextBox 9">
                <a:extLst>
                  <a:ext uri="{FF2B5EF4-FFF2-40B4-BE49-F238E27FC236}">
                    <a16:creationId xmlns:a16="http://schemas.microsoft.com/office/drawing/2014/main" id="{0775602C-73DB-60F5-B90C-FDD2FE8912CB}"/>
                  </a:ext>
                </a:extLst>
              </p:cNvPr>
              <p:cNvSpPr txBox="1">
                <a:spLocks noRot="1" noChangeAspect="1" noMove="1" noResize="1" noEditPoints="1" noAdjustHandles="1" noChangeArrowheads="1" noChangeShapeType="1" noTextEdit="1"/>
              </p:cNvSpPr>
              <p:nvPr/>
            </p:nvSpPr>
            <p:spPr>
              <a:xfrm>
                <a:off x="8539809" y="3662315"/>
                <a:ext cx="3652191" cy="857479"/>
              </a:xfrm>
              <a:prstGeom prst="rect">
                <a:avLst/>
              </a:prstGeom>
              <a:blipFill>
                <a:blip r:embed="rId9"/>
                <a:stretch>
                  <a:fillRect b="-16176"/>
                </a:stretch>
              </a:blipFill>
            </p:spPr>
            <p:txBody>
              <a:bodyPr/>
              <a:lstStyle/>
              <a:p>
                <a:r>
                  <a:rPr lang="en-US">
                    <a:noFill/>
                  </a:rPr>
                  <a:t> </a:t>
                </a:r>
              </a:p>
            </p:txBody>
          </p:sp>
        </mc:Fallback>
      </mc:AlternateContent>
    </p:spTree>
    <p:extLst>
      <p:ext uri="{BB962C8B-B14F-4D97-AF65-F5344CB8AC3E}">
        <p14:creationId xmlns:p14="http://schemas.microsoft.com/office/powerpoint/2010/main" val="35598326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99459-A7EB-CA2B-8AAE-B26F1FE4F80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C423160-DFE3-80D7-40B9-C6A576F950C1}"/>
              </a:ext>
            </a:extLst>
          </p:cNvPr>
          <p:cNvSpPr>
            <a:spLocks noGrp="1"/>
          </p:cNvSpPr>
          <p:nvPr>
            <p:ph type="title"/>
          </p:nvPr>
        </p:nvSpPr>
        <p:spPr>
          <a:xfrm>
            <a:off x="288302" y="262267"/>
            <a:ext cx="11610515" cy="468590"/>
          </a:xfrm>
        </p:spPr>
        <p:txBody>
          <a:bodyPr/>
          <a:lstStyle/>
          <a:p>
            <a:r>
              <a:rPr lang="en-US"/>
              <a:t>Closure principle</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7519F8D3-C2F2-6BCB-04B3-9DD1FA6F1824}"/>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With </a:t>
                </a:r>
                <a:r>
                  <a:rPr lang="en-US" sz="2400" i="1"/>
                  <a:t>a priori</a:t>
                </a:r>
                <a:r>
                  <a:rPr lang="en-US" sz="2400"/>
                  <a:t> fixed order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3</m:t>
                        </m:r>
                      </m:sub>
                    </m:sSub>
                  </m:oMath>
                </a14:m>
                <a:endParaRPr lang="en-US" sz="2400"/>
              </a:p>
            </p:txBody>
          </p:sp>
        </mc:Choice>
        <mc:Fallback>
          <p:sp>
            <p:nvSpPr>
              <p:cNvPr id="5" name="Content Placeholder 4">
                <a:extLst>
                  <a:ext uri="{FF2B5EF4-FFF2-40B4-BE49-F238E27FC236}">
                    <a16:creationId xmlns:a16="http://schemas.microsoft.com/office/drawing/2014/main" id="{7519F8D3-C2F2-6BCB-04B3-9DD1FA6F1824}"/>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FE937C0F-F93D-F585-1D4B-CC8F47C18E9E}"/>
                  </a:ext>
                </a:extLst>
              </p:cNvPr>
              <p:cNvSpPr>
                <a:spLocks noGrp="1"/>
              </p:cNvSpPr>
              <p:nvPr>
                <p:ph type="subTitle" idx="15"/>
              </p:nvPr>
            </p:nvSpPr>
            <p:spPr>
              <a:xfrm>
                <a:off x="288302" y="713620"/>
                <a:ext cx="11610515" cy="291426"/>
              </a:xfrm>
            </p:spPr>
            <p:txBody>
              <a:bodyPr/>
              <a:lstStyle/>
              <a:p>
                <a:r>
                  <a:rPr lang="en-US"/>
                  <a:t>Fixed sequence for </a:t>
                </a:r>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𝟑</m:t>
                    </m:r>
                  </m:oMath>
                </a14:m>
                <a:endParaRPr lang="en-US" i="1"/>
              </a:p>
            </p:txBody>
          </p:sp>
        </mc:Choice>
        <mc:Fallback>
          <p:sp>
            <p:nvSpPr>
              <p:cNvPr id="18" name="Text Placeholder 11">
                <a:extLst>
                  <a:ext uri="{FF2B5EF4-FFF2-40B4-BE49-F238E27FC236}">
                    <a16:creationId xmlns:a16="http://schemas.microsoft.com/office/drawing/2014/main" id="{FE937C0F-F93D-F585-1D4B-CC8F47C18E9E}"/>
                  </a:ext>
                </a:extLst>
              </p:cNvPr>
              <p:cNvSpPr>
                <a:spLocks noGrp="1" noRot="1" noChangeAspect="1" noMove="1" noResize="1" noEditPoints="1" noAdjustHandles="1" noChangeArrowheads="1" noChangeShapeType="1" noTextEdit="1"/>
              </p:cNvSpPr>
              <p:nvPr>
                <p:ph type="subTitle" idx="15"/>
              </p:nvPr>
            </p:nvSpPr>
            <p:spPr>
              <a:xfrm>
                <a:off x="288302" y="713620"/>
                <a:ext cx="11610515" cy="291426"/>
              </a:xfrm>
              <a:blipFill>
                <a:blip r:embed="rId3"/>
                <a:stretch>
                  <a:fillRect l="-1202" t="-20833" b="-458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CAFF51B-B21F-A018-DAE3-238F6AD64D50}"/>
              </a:ext>
            </a:extLst>
          </p:cNvPr>
          <p:cNvSpPr>
            <a:spLocks noGrp="1"/>
          </p:cNvSpPr>
          <p:nvPr>
            <p:ph type="sldNum" sz="quarter" idx="12"/>
          </p:nvPr>
        </p:nvSpPr>
        <p:spPr/>
        <p:txBody>
          <a:bodyPr/>
          <a:lstStyle/>
          <a:p>
            <a:fld id="{AEC8D767-5246-2244-A4A3-B8AFB218393C}" type="slidenum">
              <a:rPr lang="en-US" smtClean="0"/>
              <a:t>148</a:t>
            </a:fld>
            <a:endParaRPr lang="en-US"/>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0F29452-EA13-963A-7BC7-7DFEF6B407BB}"/>
                  </a:ext>
                </a:extLst>
              </p:cNvPr>
              <p:cNvSpPr txBox="1"/>
              <p:nvPr/>
            </p:nvSpPr>
            <p:spPr>
              <a:xfrm>
                <a:off x="1103225" y="5014040"/>
                <a:ext cx="1445740"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oMath>
                  </m:oMathPara>
                </a14:m>
                <a:endParaRPr lang="en-US" sz="24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1600"/>
              </a:p>
            </p:txBody>
          </p:sp>
        </mc:Choice>
        <mc:Fallback>
          <p:sp>
            <p:nvSpPr>
              <p:cNvPr id="11" name="TextBox 10">
                <a:extLst>
                  <a:ext uri="{FF2B5EF4-FFF2-40B4-BE49-F238E27FC236}">
                    <a16:creationId xmlns:a16="http://schemas.microsoft.com/office/drawing/2014/main" id="{D0F29452-EA13-963A-7BC7-7DFEF6B407BB}"/>
                  </a:ext>
                </a:extLst>
              </p:cNvPr>
              <p:cNvSpPr txBox="1">
                <a:spLocks noRot="1" noChangeAspect="1" noMove="1" noResize="1" noEditPoints="1" noAdjustHandles="1" noChangeArrowheads="1" noChangeShapeType="1" noTextEdit="1"/>
              </p:cNvSpPr>
              <p:nvPr/>
            </p:nvSpPr>
            <p:spPr>
              <a:xfrm>
                <a:off x="1103225" y="5014040"/>
                <a:ext cx="1445740" cy="830997"/>
              </a:xfrm>
              <a:prstGeom prst="rect">
                <a:avLst/>
              </a:prstGeom>
              <a:blipFill>
                <a:blip r:embed="rId4"/>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71D5329-9BBE-396C-4199-4DF4D5F46D10}"/>
                  </a:ext>
                </a:extLst>
              </p:cNvPr>
              <p:cNvSpPr txBox="1"/>
              <p:nvPr/>
            </p:nvSpPr>
            <p:spPr>
              <a:xfrm>
                <a:off x="5459229" y="5014040"/>
                <a:ext cx="12686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m:oMathPara>
                </a14:m>
                <a:endParaRPr lang="en-US" sz="24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12" name="TextBox 11">
                <a:extLst>
                  <a:ext uri="{FF2B5EF4-FFF2-40B4-BE49-F238E27FC236}">
                    <a16:creationId xmlns:a16="http://schemas.microsoft.com/office/drawing/2014/main" id="{971D5329-9BBE-396C-4199-4DF4D5F46D10}"/>
                  </a:ext>
                </a:extLst>
              </p:cNvPr>
              <p:cNvSpPr txBox="1">
                <a:spLocks noRot="1" noChangeAspect="1" noMove="1" noResize="1" noEditPoints="1" noAdjustHandles="1" noChangeArrowheads="1" noChangeShapeType="1" noTextEdit="1"/>
              </p:cNvSpPr>
              <p:nvPr/>
            </p:nvSpPr>
            <p:spPr>
              <a:xfrm>
                <a:off x="5459229" y="5014040"/>
                <a:ext cx="1268657" cy="830997"/>
              </a:xfrm>
              <a:prstGeom prst="rect">
                <a:avLst/>
              </a:prstGeom>
              <a:blipFill>
                <a:blip r:embed="rId5"/>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0179607-CC63-1CBB-BD0E-1CC9C5170BCD}"/>
                  </a:ext>
                </a:extLst>
              </p:cNvPr>
              <p:cNvSpPr txBox="1"/>
              <p:nvPr/>
            </p:nvSpPr>
            <p:spPr>
              <a:xfrm>
                <a:off x="3128708" y="2218576"/>
                <a:ext cx="5929702" cy="857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1,2,3</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3</m:t>
                          </m:r>
                        </m:sub>
                      </m:sSub>
                    </m:oMath>
                  </m:oMathPara>
                </a14:m>
                <a:endParaRPr lang="en-US" sz="2400"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14" name="TextBox 13">
                <a:extLst>
                  <a:ext uri="{FF2B5EF4-FFF2-40B4-BE49-F238E27FC236}">
                    <a16:creationId xmlns:a16="http://schemas.microsoft.com/office/drawing/2014/main" id="{E0179607-CC63-1CBB-BD0E-1CC9C5170BCD}"/>
                  </a:ext>
                </a:extLst>
              </p:cNvPr>
              <p:cNvSpPr txBox="1">
                <a:spLocks noRot="1" noChangeAspect="1" noMove="1" noResize="1" noEditPoints="1" noAdjustHandles="1" noChangeArrowheads="1" noChangeShapeType="1" noTextEdit="1"/>
              </p:cNvSpPr>
              <p:nvPr/>
            </p:nvSpPr>
            <p:spPr>
              <a:xfrm>
                <a:off x="3128708" y="2218576"/>
                <a:ext cx="5929702" cy="857479"/>
              </a:xfrm>
              <a:prstGeom prst="rect">
                <a:avLst/>
              </a:prstGeom>
              <a:blipFill>
                <a:blip r:embed="rId6"/>
                <a:stretch>
                  <a:fillRect b="-289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8768F4A-1957-7997-3C36-5887E79F1D3D}"/>
                  </a:ext>
                </a:extLst>
              </p:cNvPr>
              <p:cNvSpPr txBox="1"/>
              <p:nvPr/>
            </p:nvSpPr>
            <p:spPr>
              <a:xfrm>
                <a:off x="9731575" y="5014041"/>
                <a:ext cx="1268657" cy="83099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3</m:t>
                          </m:r>
                        </m:sub>
                      </m:sSub>
                    </m:oMath>
                  </m:oMathPara>
                </a14:m>
                <a:endParaRPr lang="en-US" sz="2400" i="1">
                  <a:latin typeface="Cambria Math" panose="02040503050406030204" pitchFamily="18" charset="0"/>
                </a:endParaRPr>
              </a:p>
              <a:p>
                <a:pPr/>
                <a14:m>
                  <m:oMathPara xmlns:m="http://schemas.openxmlformats.org/officeDocument/2006/math">
                    <m:oMathParaPr>
                      <m:jc m:val="center"/>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3</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15" name="TextBox 14">
                <a:extLst>
                  <a:ext uri="{FF2B5EF4-FFF2-40B4-BE49-F238E27FC236}">
                    <a16:creationId xmlns:a16="http://schemas.microsoft.com/office/drawing/2014/main" id="{88768F4A-1957-7997-3C36-5887E79F1D3D}"/>
                  </a:ext>
                </a:extLst>
              </p:cNvPr>
              <p:cNvSpPr txBox="1">
                <a:spLocks noRot="1" noChangeAspect="1" noMove="1" noResize="1" noEditPoints="1" noAdjustHandles="1" noChangeArrowheads="1" noChangeShapeType="1" noTextEdit="1"/>
              </p:cNvSpPr>
              <p:nvPr/>
            </p:nvSpPr>
            <p:spPr>
              <a:xfrm>
                <a:off x="9731575" y="5014041"/>
                <a:ext cx="1268657" cy="830997"/>
              </a:xfrm>
              <a:prstGeom prst="rect">
                <a:avLst/>
              </a:prstGeom>
              <a:blipFill>
                <a:blip r:embed="rId7"/>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CD6D2A6-C30E-55F1-426C-EE5C3B31CC44}"/>
                  </a:ext>
                </a:extLst>
              </p:cNvPr>
              <p:cNvSpPr txBox="1"/>
              <p:nvPr/>
            </p:nvSpPr>
            <p:spPr>
              <a:xfrm>
                <a:off x="0" y="3662315"/>
                <a:ext cx="3652191" cy="857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1,2</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m:oMathPara>
                </a14:m>
                <a:endParaRPr lang="en-US" sz="2400"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16" name="TextBox 15">
                <a:extLst>
                  <a:ext uri="{FF2B5EF4-FFF2-40B4-BE49-F238E27FC236}">
                    <a16:creationId xmlns:a16="http://schemas.microsoft.com/office/drawing/2014/main" id="{FCD6D2A6-C30E-55F1-426C-EE5C3B31CC44}"/>
                  </a:ext>
                </a:extLst>
              </p:cNvPr>
              <p:cNvSpPr txBox="1">
                <a:spLocks noRot="1" noChangeAspect="1" noMove="1" noResize="1" noEditPoints="1" noAdjustHandles="1" noChangeArrowheads="1" noChangeShapeType="1" noTextEdit="1"/>
              </p:cNvSpPr>
              <p:nvPr/>
            </p:nvSpPr>
            <p:spPr>
              <a:xfrm>
                <a:off x="0" y="3662315"/>
                <a:ext cx="3652191" cy="857479"/>
              </a:xfrm>
              <a:prstGeom prst="rect">
                <a:avLst/>
              </a:prstGeom>
              <a:blipFill>
                <a:blip r:embed="rId8"/>
                <a:stretch>
                  <a:fillRect b="-4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5BD42C3-3DB4-0864-5949-E3FD7AD370A5}"/>
                  </a:ext>
                </a:extLst>
              </p:cNvPr>
              <p:cNvSpPr txBox="1"/>
              <p:nvPr/>
            </p:nvSpPr>
            <p:spPr>
              <a:xfrm>
                <a:off x="4267463" y="3661527"/>
                <a:ext cx="3652191" cy="857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1,3</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3</m:t>
                          </m:r>
                        </m:sub>
                      </m:sSub>
                    </m:oMath>
                  </m:oMathPara>
                </a14:m>
                <a:endParaRPr lang="en-US" sz="2400"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1</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17" name="TextBox 16">
                <a:extLst>
                  <a:ext uri="{FF2B5EF4-FFF2-40B4-BE49-F238E27FC236}">
                    <a16:creationId xmlns:a16="http://schemas.microsoft.com/office/drawing/2014/main" id="{25BD42C3-3DB4-0864-5949-E3FD7AD370A5}"/>
                  </a:ext>
                </a:extLst>
              </p:cNvPr>
              <p:cNvSpPr txBox="1">
                <a:spLocks noRot="1" noChangeAspect="1" noMove="1" noResize="1" noEditPoints="1" noAdjustHandles="1" noChangeArrowheads="1" noChangeShapeType="1" noTextEdit="1"/>
              </p:cNvSpPr>
              <p:nvPr/>
            </p:nvSpPr>
            <p:spPr>
              <a:xfrm>
                <a:off x="4267463" y="3661527"/>
                <a:ext cx="3652191" cy="857479"/>
              </a:xfrm>
              <a:prstGeom prst="rect">
                <a:avLst/>
              </a:prstGeom>
              <a:blipFill>
                <a:blip r:embed="rId9"/>
                <a:stretch>
                  <a:fillRect b="-44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48B2155-98EC-4B5F-9519-3D546E961937}"/>
                  </a:ext>
                </a:extLst>
              </p:cNvPr>
              <p:cNvSpPr txBox="1"/>
              <p:nvPr/>
            </p:nvSpPr>
            <p:spPr>
              <a:xfrm>
                <a:off x="8539809" y="3662315"/>
                <a:ext cx="3652191" cy="8574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2,3</m:t>
                              </m:r>
                            </m:e>
                          </m:d>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3</m:t>
                          </m:r>
                        </m:sub>
                      </m:sSub>
                    </m:oMath>
                  </m:oMathPara>
                </a14:m>
                <a:endParaRPr lang="en-US" sz="2400" i="1">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i="1" smtClean="0">
                          <a:latin typeface="Cambria Math" panose="02040503050406030204" pitchFamily="18" charset="0"/>
                        </a:rPr>
                        <m:t>𝛼</m:t>
                      </m:r>
                    </m:oMath>
                  </m:oMathPara>
                </a14:m>
                <a:endParaRPr lang="en-US" sz="2400"/>
              </a:p>
            </p:txBody>
          </p:sp>
        </mc:Choice>
        <mc:Fallback>
          <p:sp>
            <p:nvSpPr>
              <p:cNvPr id="19" name="TextBox 18">
                <a:extLst>
                  <a:ext uri="{FF2B5EF4-FFF2-40B4-BE49-F238E27FC236}">
                    <a16:creationId xmlns:a16="http://schemas.microsoft.com/office/drawing/2014/main" id="{748B2155-98EC-4B5F-9519-3D546E961937}"/>
                  </a:ext>
                </a:extLst>
              </p:cNvPr>
              <p:cNvSpPr txBox="1">
                <a:spLocks noRot="1" noChangeAspect="1" noMove="1" noResize="1" noEditPoints="1" noAdjustHandles="1" noChangeArrowheads="1" noChangeShapeType="1" noTextEdit="1"/>
              </p:cNvSpPr>
              <p:nvPr/>
            </p:nvSpPr>
            <p:spPr>
              <a:xfrm>
                <a:off x="8539809" y="3662315"/>
                <a:ext cx="3652191" cy="857479"/>
              </a:xfrm>
              <a:prstGeom prst="rect">
                <a:avLst/>
              </a:prstGeom>
              <a:blipFill>
                <a:blip r:embed="rId10"/>
                <a:stretch>
                  <a:fillRect b="-4412"/>
                </a:stretch>
              </a:blipFill>
            </p:spPr>
            <p:txBody>
              <a:bodyPr/>
              <a:lstStyle/>
              <a:p>
                <a:r>
                  <a:rPr lang="en-US">
                    <a:noFill/>
                  </a:rPr>
                  <a:t> </a:t>
                </a:r>
              </a:p>
            </p:txBody>
          </p:sp>
        </mc:Fallback>
      </mc:AlternateContent>
    </p:spTree>
    <p:extLst>
      <p:ext uri="{BB962C8B-B14F-4D97-AF65-F5344CB8AC3E}">
        <p14:creationId xmlns:p14="http://schemas.microsoft.com/office/powerpoint/2010/main" val="232783437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BEDFB7F-6573-4FB6-897F-F9FC73612387}"/>
                  </a:ext>
                </a:extLst>
              </p:cNvPr>
              <p:cNvSpPr>
                <a:spLocks noGrp="1"/>
              </p:cNvSpPr>
              <p:nvPr>
                <p:ph idx="1"/>
              </p:nvPr>
            </p:nvSpPr>
            <p:spPr>
              <a:xfrm>
                <a:off x="288302" y="1456399"/>
                <a:ext cx="11610515" cy="4022725"/>
              </a:xfrm>
            </p:spPr>
            <p:txBody>
              <a:bodyPr/>
              <a:lstStyle/>
              <a:p>
                <a:pPr marL="342900" indent="-342900">
                  <a:spcAft>
                    <a:spcPts val="0"/>
                  </a:spcAft>
                  <a:buFont typeface="Arial" panose="020B0604020202020204" pitchFamily="34" charset="0"/>
                  <a:buChar char="•"/>
                </a:pPr>
                <a:r>
                  <a:rPr lang="en-US" sz="2000"/>
                  <a:t>In general, a CTP requires on the order of </a:t>
                </a:r>
                <a14:m>
                  <m:oMath xmlns:m="http://schemas.openxmlformats.org/officeDocument/2006/math">
                    <m:sSup>
                      <m:sSupPr>
                        <m:ctrlPr>
                          <a:rPr lang="en-US" sz="2000" i="1" smtClean="0">
                            <a:latin typeface="Cambria Math" panose="02040503050406030204" pitchFamily="18" charset="0"/>
                          </a:rPr>
                        </m:ctrlPr>
                      </m:sSupPr>
                      <m:e>
                        <m:r>
                          <a:rPr lang="en-US" sz="2000" b="0" i="1" smtClean="0">
                            <a:latin typeface="Cambria Math" panose="02040503050406030204" pitchFamily="18" charset="0"/>
                          </a:rPr>
                          <m:t>2</m:t>
                        </m:r>
                      </m:e>
                      <m:sup>
                        <m:r>
                          <a:rPr lang="en-GB" sz="2000" b="0" i="1" smtClean="0">
                            <a:latin typeface="Cambria Math" panose="02040503050406030204" pitchFamily="18" charset="0"/>
                          </a:rPr>
                          <m:t>𝐾</m:t>
                        </m:r>
                      </m:sup>
                    </m:sSup>
                  </m:oMath>
                </a14:m>
                <a:r>
                  <a:rPr lang="en-US" sz="2000"/>
                  <a:t> tests to be done</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000"/>
                  <a:t>“Shortcut” (no need to check all tests) if using Bonferroni test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𝐽</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rPr>
                          <m:t>𝑗</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𝑗</m:t>
                        </m:r>
                      </m:sub>
                    </m:sSub>
                  </m:oMath>
                </a14:m>
                <a:endParaRPr lang="en-US" sz="2000"/>
              </a:p>
              <a:p>
                <a:pPr algn="ctr">
                  <a:spcBef>
                    <a:spcPts val="0"/>
                  </a:spcBef>
                  <a:spcAft>
                    <a:spcPts val="0"/>
                  </a:spcAft>
                </a:pPr>
                <a:endParaRPr lang="en-US" sz="800"/>
              </a:p>
              <a:p>
                <a:pPr algn="ctr">
                  <a:spcBef>
                    <a:spcPts val="0"/>
                  </a:spcBef>
                  <a:spcAft>
                    <a:spcPts val="0"/>
                  </a:spcAft>
                </a:pPr>
                <a:r>
                  <a:rPr lang="en-US" sz="2000"/>
                  <a:t>Reject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𝐽</m:t>
                        </m:r>
                      </m:sub>
                    </m:sSub>
                  </m:oMath>
                </a14:m>
                <a:r>
                  <a:rPr lang="en-US" sz="2000"/>
                  <a:t> if for at least one </a:t>
                </a:r>
                <a14:m>
                  <m:oMath xmlns:m="http://schemas.openxmlformats.org/officeDocument/2006/math">
                    <m:r>
                      <a:rPr lang="en-GB"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𝐽</m:t>
                    </m:r>
                  </m:oMath>
                </a14:m>
                <a:r>
                  <a:rPr lang="en-US" sz="2000"/>
                  <a:t>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GB" sz="2000" b="0" i="1" smtClean="0">
                                <a:latin typeface="Cambria Math" panose="02040503050406030204" pitchFamily="18" charset="0"/>
                              </a:rPr>
                              <m:t>𝑘</m:t>
                            </m:r>
                          </m:sub>
                        </m:sSub>
                        <m:r>
                          <a:rPr lang="en-US" sz="2000" i="1">
                            <a:latin typeface="Cambria Math" panose="02040503050406030204" pitchFamily="18" charset="0"/>
                          </a:rPr>
                          <m:t>&lt;</m:t>
                        </m:r>
                        <m:r>
                          <a:rPr lang="en-US" sz="2000" i="1">
                            <a:latin typeface="Cambria Math" panose="02040503050406030204" pitchFamily="18" charset="0"/>
                          </a:rPr>
                          <m:t>𝑤</m:t>
                        </m:r>
                      </m:e>
                      <m:sub>
                        <m:r>
                          <a:rPr lang="en-GB" sz="2000" b="0" i="1" smtClean="0">
                            <a:latin typeface="Cambria Math" panose="02040503050406030204" pitchFamily="18" charset="0"/>
                          </a:rPr>
                          <m:t>𝑘</m:t>
                        </m:r>
                      </m:sub>
                    </m:sSub>
                    <m:r>
                      <a:rPr lang="en-US" sz="2000" i="1">
                        <a:latin typeface="Cambria Math" panose="02040503050406030204" pitchFamily="18" charset="0"/>
                      </a:rPr>
                      <m:t>( </m:t>
                    </m:r>
                    <m:r>
                      <a:rPr lang="en-US" sz="2000" i="1">
                        <a:latin typeface="Cambria Math" panose="02040503050406030204" pitchFamily="18" charset="0"/>
                      </a:rPr>
                      <m:t>𝐽</m:t>
                    </m:r>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𝛼</m:t>
                    </m:r>
                  </m:oMath>
                </a14:m>
                <a:endParaRPr lang="en-US" sz="2000"/>
              </a:p>
              <a:p>
                <a:pPr algn="ctr">
                  <a:spcBef>
                    <a:spcPts val="0"/>
                  </a:spcBef>
                  <a:spcAft>
                    <a:spcPts val="0"/>
                  </a:spcAft>
                </a:pPr>
                <a:endParaRPr lang="en-US" sz="800"/>
              </a:p>
              <a:p>
                <a:pPr marL="342900" indent="-342900">
                  <a:spcBef>
                    <a:spcPts val="0"/>
                  </a:spcBef>
                  <a:spcAft>
                    <a:spcPts val="0"/>
                  </a:spcAft>
                  <a:buFont typeface="Arial" panose="020B0604020202020204" pitchFamily="34" charset="0"/>
                  <a:buChar char="•"/>
                </a:pPr>
                <a:r>
                  <a:rPr lang="en-US" sz="2000"/>
                  <a:t>Monotonicity condition holds:</a:t>
                </a:r>
              </a:p>
              <a:p>
                <a:pPr lvl="1">
                  <a:spcBef>
                    <a:spcPts val="0"/>
                  </a:spcBef>
                  <a:spcAft>
                    <a:spcPts val="0"/>
                  </a:spcAft>
                </a:pPr>
                <a:endParaRPr lang="en-US" sz="800"/>
              </a:p>
              <a:p>
                <a:pPr algn="ctr">
                  <a:spcBef>
                    <a:spcPts val="0"/>
                  </a:spcBef>
                  <a:spcAft>
                    <a:spcPts val="0"/>
                  </a:spcAft>
                </a:pP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𝑤</m:t>
                        </m:r>
                      </m:e>
                      <m:sub>
                        <m:r>
                          <a:rPr lang="en-GB" sz="2000" b="0" i="1" smtClean="0">
                            <a:latin typeface="Cambria Math" panose="02040503050406030204" pitchFamily="18" charset="0"/>
                          </a:rPr>
                          <m:t>𝑘</m:t>
                        </m:r>
                      </m:sub>
                    </m:sSub>
                    <m:d>
                      <m:dPr>
                        <m:ctrlPr>
                          <a:rPr lang="en-US" sz="2000" i="1">
                            <a:latin typeface="Cambria Math" panose="02040503050406030204" pitchFamily="18" charset="0"/>
                          </a:rPr>
                        </m:ctrlPr>
                      </m:dPr>
                      <m:e>
                        <m:r>
                          <a:rPr lang="en-US" sz="2000" i="1">
                            <a:latin typeface="Cambria Math" panose="02040503050406030204" pitchFamily="18" charset="0"/>
                          </a:rPr>
                          <m:t>𝐽</m:t>
                        </m:r>
                      </m:e>
                    </m:d>
                    <m:r>
                      <a:rPr lang="en-US" sz="2000" i="1">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GB" sz="2000" b="0" i="1" smtClean="0">
                            <a:latin typeface="Cambria Math" panose="02040503050406030204" pitchFamily="18" charset="0"/>
                          </a:rPr>
                          <m:t>𝑘</m:t>
                        </m:r>
                      </m:sub>
                    </m:sSub>
                    <m:d>
                      <m:dPr>
                        <m:ctrlPr>
                          <a:rPr lang="en-US" sz="2000" i="1">
                            <a:latin typeface="Cambria Math" panose="02040503050406030204" pitchFamily="18" charset="0"/>
                          </a:rPr>
                        </m:ctrlPr>
                      </m:dPr>
                      <m:e>
                        <m:r>
                          <a:rPr lang="en-US" sz="2000" i="1">
                            <a:latin typeface="Cambria Math" panose="02040503050406030204" pitchFamily="18" charset="0"/>
                          </a:rPr>
                          <m:t>𝑈</m:t>
                        </m:r>
                      </m:e>
                    </m:d>
                    <m:r>
                      <a:rPr lang="en-GB" sz="2000" b="0" i="1" smtClean="0">
                        <a:latin typeface="Cambria Math" panose="02040503050406030204" pitchFamily="18" charset="0"/>
                      </a:rPr>
                      <m:t> </m:t>
                    </m:r>
                    <m:r>
                      <a:rPr lang="en-US" sz="200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𝑘</m:t>
                    </m:r>
                  </m:oMath>
                </a14:m>
                <a:r>
                  <a:rPr lang="en-US" sz="2000"/>
                  <a:t> when </a:t>
                </a:r>
                <a14:m>
                  <m:oMath xmlns:m="http://schemas.openxmlformats.org/officeDocument/2006/math">
                    <m:r>
                      <a:rPr lang="en-US" sz="2000" i="1">
                        <a:latin typeface="Cambria Math" panose="02040503050406030204" pitchFamily="18" charset="0"/>
                      </a:rPr>
                      <m:t>𝑈</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𝐽</m:t>
                    </m:r>
                  </m:oMath>
                </a14:m>
                <a:r>
                  <a:rPr lang="en-US" sz="2000"/>
                  <a:t>, </a:t>
                </a:r>
                <a14:m>
                  <m:oMath xmlns:m="http://schemas.openxmlformats.org/officeDocument/2006/math">
                    <m:r>
                      <a:rPr lang="en-GB" sz="2000" b="0" i="1" smtClean="0">
                        <a:latin typeface="Cambria Math" panose="02040503050406030204" pitchFamily="18" charset="0"/>
                        <a:ea typeface="Cambria Math" panose="02040503050406030204" pitchFamily="18" charset="0"/>
                      </a:rPr>
                      <m:t>𝑘</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𝐽</m:t>
                    </m:r>
                  </m:oMath>
                </a14:m>
                <a:endParaRPr lang="en-US" sz="2000"/>
              </a:p>
              <a:p>
                <a:pPr algn="ctr">
                  <a:spcBef>
                    <a:spcPts val="0"/>
                  </a:spcBef>
                  <a:spcAft>
                    <a:spcPts val="0"/>
                  </a:spcAft>
                </a:pPr>
                <a:endParaRPr lang="en-US" sz="800"/>
              </a:p>
              <a:p>
                <a:pPr marL="342900" indent="-342900">
                  <a:spcBef>
                    <a:spcPts val="0"/>
                  </a:spcBef>
                  <a:spcAft>
                    <a:spcPts val="0"/>
                  </a:spcAft>
                  <a:buFont typeface="Arial" panose="020B0604020202020204" pitchFamily="34" charset="0"/>
                  <a:buChar char="•"/>
                </a:pPr>
                <a:r>
                  <a:rPr lang="en-US" sz="2000"/>
                  <a:t>If </a:t>
                </a:r>
                <a14:m>
                  <m:oMath xmlns:m="http://schemas.openxmlformats.org/officeDocument/2006/math">
                    <m:r>
                      <a:rPr lang="en-US" sz="2000" i="1" dirty="0" smtClean="0">
                        <a:latin typeface="Cambria Math" panose="02040503050406030204" pitchFamily="18" charset="0"/>
                      </a:rPr>
                      <m:t>𝑝</m:t>
                    </m:r>
                  </m:oMath>
                </a14:m>
                <a:r>
                  <a:rPr lang="en-US" sz="2000"/>
                  <a:t>-value for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GB" sz="2000" b="0" i="1" smtClean="0">
                            <a:latin typeface="Cambria Math" panose="02040503050406030204" pitchFamily="18" charset="0"/>
                          </a:rPr>
                          <m:t>𝑘</m:t>
                        </m:r>
                      </m:sub>
                    </m:sSub>
                    <m:r>
                      <a:rPr lang="en-US" sz="2000" i="1">
                        <a:latin typeface="Cambria Math" panose="02040503050406030204" pitchFamily="18" charset="0"/>
                      </a:rPr>
                      <m:t> </m:t>
                    </m:r>
                  </m:oMath>
                </a14:m>
                <a:r>
                  <a:rPr lang="en-US" sz="2000"/>
                  <a:t>for small enough to reject global intersection test, the corresponding individual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GB" sz="2000" b="0" i="1" smtClean="0">
                            <a:latin typeface="Cambria Math" panose="02040503050406030204" pitchFamily="18" charset="0"/>
                          </a:rPr>
                          <m:t>𝑘</m:t>
                        </m:r>
                      </m:sub>
                    </m:sSub>
                  </m:oMath>
                </a14:m>
                <a:r>
                  <a:rPr lang="en-US" sz="2000"/>
                  <a:t> is guaranteed rejection (</a:t>
                </a:r>
                <a:r>
                  <a:rPr lang="en-US" sz="2000" b="1"/>
                  <a:t>consonance</a:t>
                </a:r>
                <a:r>
                  <a:rPr lang="en-US" sz="2000"/>
                  <a:t>)</a:t>
                </a:r>
              </a:p>
              <a:p>
                <a:pPr>
                  <a:spcBef>
                    <a:spcPts val="0"/>
                  </a:spcBef>
                  <a:spcAft>
                    <a:spcPts val="0"/>
                  </a:spcAft>
                </a:pPr>
                <a:endParaRPr lang="en-US" sz="800"/>
              </a:p>
              <a:p>
                <a:pPr marL="342900" indent="-342900">
                  <a:spcBef>
                    <a:spcPts val="0"/>
                  </a:spcBef>
                  <a:spcAft>
                    <a:spcPts val="0"/>
                  </a:spcAft>
                  <a:buFont typeface="Arial" panose="020B0604020202020204" pitchFamily="34" charset="0"/>
                  <a:buChar char="•"/>
                </a:pPr>
                <a:r>
                  <a:rPr lang="en-US" sz="2000"/>
                  <a:t>CTP reduced to the order </a:t>
                </a:r>
                <a14:m>
                  <m:oMath xmlns:m="http://schemas.openxmlformats.org/officeDocument/2006/math">
                    <m:r>
                      <a:rPr lang="en-US" sz="2000" i="1" dirty="0" smtClean="0">
                        <a:latin typeface="Cambria Math" panose="02040503050406030204" pitchFamily="18" charset="0"/>
                      </a:rPr>
                      <m:t>𝐾</m:t>
                    </m:r>
                  </m:oMath>
                </a14:m>
                <a:r>
                  <a:rPr lang="en-US" sz="2000"/>
                  <a:t> tests</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000"/>
                  <a:t>Each successful rejection removes one hypothesis from the set</a:t>
                </a:r>
              </a:p>
            </p:txBody>
          </p:sp>
        </mc:Choice>
        <mc:Fallback>
          <p:sp>
            <p:nvSpPr>
              <p:cNvPr id="4" name="Content Placeholder 3">
                <a:extLst>
                  <a:ext uri="{FF2B5EF4-FFF2-40B4-BE49-F238E27FC236}">
                    <a16:creationId xmlns:a16="http://schemas.microsoft.com/office/drawing/2014/main" id="{EBEDFB7F-6573-4FB6-897F-F9FC73612387}"/>
                  </a:ext>
                </a:extLst>
              </p:cNvPr>
              <p:cNvSpPr>
                <a:spLocks noGrp="1" noRot="1" noChangeAspect="1" noMove="1" noResize="1" noEditPoints="1" noAdjustHandles="1" noChangeArrowheads="1" noChangeShapeType="1" noTextEdit="1"/>
              </p:cNvSpPr>
              <p:nvPr>
                <p:ph idx="1"/>
              </p:nvPr>
            </p:nvSpPr>
            <p:spPr>
              <a:xfrm>
                <a:off x="288302" y="1456399"/>
                <a:ext cx="11610515" cy="4022725"/>
              </a:xfrm>
              <a:blipFill>
                <a:blip r:embed="rId2"/>
                <a:stretch>
                  <a:fillRect l="-1202" t="-1258" r="-1858" b="-345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E00404A-A0FC-49C7-AFB9-38D9457B3E75}"/>
              </a:ext>
            </a:extLst>
          </p:cNvPr>
          <p:cNvSpPr>
            <a:spLocks noGrp="1"/>
          </p:cNvSpPr>
          <p:nvPr>
            <p:ph type="sldNum" sz="quarter" idx="10"/>
          </p:nvPr>
        </p:nvSpPr>
        <p:spPr/>
        <p:txBody>
          <a:bodyPr/>
          <a:lstStyle/>
          <a:p>
            <a:pPr>
              <a:defRPr/>
            </a:pPr>
            <a:fld id="{DAAF41EF-73AC-4465-B2F3-97A266F00130}" type="slidenum">
              <a:rPr lang="en-US" altLang="en-US" smtClean="0"/>
              <a:pPr>
                <a:defRPr/>
              </a:pPr>
              <a:t>149</a:t>
            </a:fld>
            <a:endParaRPr lang="en-US" altLang="en-US"/>
          </a:p>
        </p:txBody>
      </p:sp>
      <p:sp>
        <p:nvSpPr>
          <p:cNvPr id="5" name="Text Placeholder 11">
            <a:extLst>
              <a:ext uri="{FF2B5EF4-FFF2-40B4-BE49-F238E27FC236}">
                <a16:creationId xmlns:a16="http://schemas.microsoft.com/office/drawing/2014/main" id="{E4B1FA4C-EAF5-E1B8-AB54-C9107B2ABDF6}"/>
              </a:ext>
            </a:extLst>
          </p:cNvPr>
          <p:cNvSpPr txBox="1">
            <a:spLocks/>
          </p:cNvSpPr>
          <p:nvPr/>
        </p:nvSpPr>
        <p:spPr>
          <a:xfrm>
            <a:off x="288302" y="713620"/>
            <a:ext cx="11610515" cy="291426"/>
          </a:xfrm>
          <a:prstGeom prst="rect">
            <a:avLst/>
          </a:prstGeom>
        </p:spPr>
        <p:txBody>
          <a:bodyPr lIns="0" tIns="0" rIns="0" bIns="0"/>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r>
              <a:rPr lang="en-US" b="1"/>
              <a:t>As a short-cut to a closed testing procedure</a:t>
            </a:r>
            <a:endParaRPr lang="en-US" b="1" i="1"/>
          </a:p>
        </p:txBody>
      </p:sp>
      <p:sp>
        <p:nvSpPr>
          <p:cNvPr id="8" name="Title 12">
            <a:extLst>
              <a:ext uri="{FF2B5EF4-FFF2-40B4-BE49-F238E27FC236}">
                <a16:creationId xmlns:a16="http://schemas.microsoft.com/office/drawing/2014/main" id="{D77145CE-1323-ADBA-5818-22279574A4CF}"/>
              </a:ext>
            </a:extLst>
          </p:cNvPr>
          <p:cNvSpPr txBox="1">
            <a:spLocks/>
          </p:cNvSpPr>
          <p:nvPr/>
        </p:nvSpPr>
        <p:spPr>
          <a:xfrm>
            <a:off x="288302" y="262267"/>
            <a:ext cx="11610515" cy="468590"/>
          </a:xfrm>
          <a:prstGeom prst="rect">
            <a:avLst/>
          </a:prstGeom>
        </p:spPr>
        <p:txBody>
          <a:bodyPr vert="horz" wrap="square" lIns="0" tIns="0" rIns="0" bIns="0" rtlCol="0" anchor="t">
            <a:noAutofit/>
          </a:bodyPr>
          <a:lstStyle>
            <a:lvl1pPr algn="l" defTabSz="914400" rtl="0" eaLnBrk="1" latinLnBrk="0" hangingPunct="1">
              <a:lnSpc>
                <a:spcPct val="85000"/>
              </a:lnSpc>
              <a:spcBef>
                <a:spcPts val="600"/>
              </a:spcBef>
              <a:spcAft>
                <a:spcPts val="600"/>
              </a:spcAft>
              <a:buNone/>
              <a:defRPr sz="3500" b="0" i="0" kern="1200" spc="0" baseline="0">
                <a:solidFill>
                  <a:schemeClr val="accent1"/>
                </a:solidFill>
                <a:latin typeface="+mj-lt"/>
                <a:ea typeface="+mj-ea"/>
                <a:cs typeface="+mj-cs"/>
              </a:defRPr>
            </a:lvl1pPr>
          </a:lstStyle>
          <a:p>
            <a:r>
              <a:rPr lang="en-US"/>
              <a:t>Graphical testing procedures</a:t>
            </a:r>
          </a:p>
        </p:txBody>
      </p:sp>
    </p:spTree>
    <p:extLst>
      <p:ext uri="{BB962C8B-B14F-4D97-AF65-F5344CB8AC3E}">
        <p14:creationId xmlns:p14="http://schemas.microsoft.com/office/powerpoint/2010/main" val="1162019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FB4AE-5C46-1698-16F1-F52F347673A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118E6CD0-FE10-DDF4-DCCD-22B2AD08BD3E}"/>
              </a:ext>
            </a:extLst>
          </p:cNvPr>
          <p:cNvSpPr>
            <a:spLocks noGrp="1"/>
          </p:cNvSpPr>
          <p:nvPr>
            <p:ph type="title"/>
          </p:nvPr>
        </p:nvSpPr>
        <p:spPr>
          <a:xfrm>
            <a:off x="288302" y="262267"/>
            <a:ext cx="11610515" cy="468590"/>
          </a:xfrm>
        </p:spPr>
        <p:txBody>
          <a:bodyPr/>
          <a:lstStyle/>
          <a:p>
            <a:r>
              <a:rPr lang="en-US"/>
              <a:t>Introduction to group-sequential design</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48054AB-13E0-D97F-488B-30B4AD5ECE2B}"/>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In a group-sequential design (GSD), </a:t>
                </a:r>
                <a:r>
                  <a:rPr lang="en-US" sz="2400" b="1"/>
                  <a:t>interim analyses</a:t>
                </a:r>
                <a:r>
                  <a:rPr lang="en-US" sz="2400"/>
                  <a:t> (IAs) are incorporated at which a </a:t>
                </a:r>
                <a:r>
                  <a:rPr lang="en-US" sz="2400" b="1"/>
                  <a:t>study may terminate early</a:t>
                </a:r>
              </a:p>
              <a:p>
                <a:pPr marL="628200" lvl="3" indent="-342900">
                  <a:spcAft>
                    <a:spcPts val="0"/>
                  </a:spcAft>
                  <a:buFont typeface="Courier New" panose="02070309020205020404" pitchFamily="49" charset="0"/>
                  <a:buChar char="o"/>
                </a:pPr>
                <a:r>
                  <a:rPr lang="en-US" sz="1800"/>
                  <a:t>Overseen by </a:t>
                </a:r>
                <a:r>
                  <a:rPr lang="en-US" sz="1800" i="1"/>
                  <a:t>Independent Data Monitoring Committee</a:t>
                </a:r>
              </a:p>
              <a:p>
                <a:pPr marL="628200" lvl="3" indent="-342900">
                  <a:spcAft>
                    <a:spcPts val="0"/>
                  </a:spcAft>
                  <a:buFont typeface="Courier New" panose="02070309020205020404" pitchFamily="49" charset="0"/>
                  <a:buChar char="o"/>
                </a:pPr>
                <a:endParaRPr lang="en-US" sz="800"/>
              </a:p>
              <a:p>
                <a:pPr marL="284400" indent="-284400">
                  <a:spcBef>
                    <a:spcPts val="0"/>
                  </a:spcBef>
                  <a:spcAft>
                    <a:spcPts val="0"/>
                  </a:spcAft>
                  <a:buFont typeface="Arial" panose="020B0604020202020204" pitchFamily="34" charset="0"/>
                  <a:buChar char="•"/>
                </a:pPr>
                <a:r>
                  <a:rPr lang="en-US" sz="2400"/>
                  <a:t>A type of </a:t>
                </a:r>
                <a:r>
                  <a:rPr lang="en-US" sz="2400" b="1"/>
                  <a:t>adaptive design</a:t>
                </a:r>
                <a:r>
                  <a:rPr lang="en-US" sz="2400"/>
                  <a:t> where the adaptation is about whether to reject (or not) hypotheses and potentially stop the study, </a:t>
                </a:r>
                <a:r>
                  <a:rPr lang="en-US" sz="2400" b="1"/>
                  <a:t>at pre-specified levels of study data</a:t>
                </a:r>
              </a:p>
              <a:p>
                <a:pPr lvl="2">
                  <a:spcAft>
                    <a:spcPts val="0"/>
                  </a:spcAft>
                  <a:buFont typeface="Courier New" panose="02070309020205020404" pitchFamily="49" charset="0"/>
                  <a:buChar char="o"/>
                </a:pPr>
                <a:r>
                  <a:rPr lang="en-US" sz="1800"/>
                  <a:t>I.e., timing of IAs in a GSD are generally (approximately) pre-specified</a:t>
                </a:r>
              </a:p>
              <a:p>
                <a:pPr lvl="2">
                  <a:spcAft>
                    <a:spcPts val="0"/>
                  </a:spcAft>
                  <a:buFont typeface="Courier New" panose="02070309020205020404" pitchFamily="49" charset="0"/>
                  <a:buChar char="o"/>
                </a:pPr>
                <a:endParaRPr lang="en-US" sz="800"/>
              </a:p>
              <a:p>
                <a:pPr marL="284400" indent="-284400">
                  <a:spcBef>
                    <a:spcPts val="0"/>
                  </a:spcBef>
                  <a:spcAft>
                    <a:spcPts val="0"/>
                  </a:spcAft>
                  <a:buFont typeface="Arial" panose="020B0604020202020204" pitchFamily="34" charset="0"/>
                  <a:buChar char="•"/>
                </a:pPr>
                <a:r>
                  <a:rPr lang="en-US" sz="2400"/>
                  <a:t>Multiple reasons for using a GSD: can be grouped as </a:t>
                </a:r>
                <a:r>
                  <a:rPr lang="en-US" sz="2400" b="1"/>
                  <a:t>ethical, administrative, and economic</a:t>
                </a:r>
              </a:p>
              <a:p>
                <a:pPr lvl="2">
                  <a:spcAft>
                    <a:spcPts val="0"/>
                  </a:spcAft>
                  <a:buFont typeface="Courier New" panose="02070309020205020404" pitchFamily="49" charset="0"/>
                  <a:buChar char="o"/>
                </a:pPr>
                <a:r>
                  <a:rPr lang="en-US" sz="1800"/>
                  <a:t>Not just about achieving early positive result: also incentives to reach early decision if study is negative </a:t>
                </a:r>
                <a14:m>
                  <m:oMath xmlns:m="http://schemas.openxmlformats.org/officeDocument/2006/math">
                    <m:r>
                      <a:rPr lang="en-GB" sz="1800" b="0" i="1" smtClean="0">
                        <a:latin typeface="Cambria Math" panose="02040503050406030204" pitchFamily="18" charset="0"/>
                      </a:rPr>
                      <m:t>→</m:t>
                    </m:r>
                  </m:oMath>
                </a14:m>
                <a:r>
                  <a:rPr lang="en-US" sz="1800"/>
                  <a:t> see brief discussion later on futility monitoring</a:t>
                </a:r>
              </a:p>
              <a:p>
                <a:endParaRPr lang="en-US" noProof="0"/>
              </a:p>
            </p:txBody>
          </p:sp>
        </mc:Choice>
        <mc:Fallback>
          <p:sp>
            <p:nvSpPr>
              <p:cNvPr id="5" name="Content Placeholder 4">
                <a:extLst>
                  <a:ext uri="{FF2B5EF4-FFF2-40B4-BE49-F238E27FC236}">
                    <a16:creationId xmlns:a16="http://schemas.microsoft.com/office/drawing/2014/main" id="{548054AB-13E0-D97F-488B-30B4AD5ECE2B}"/>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3"/>
                <a:stretch>
                  <a:fillRect l="-1421" t="-1603" r="-1749" b="-1923"/>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8F9C1E73-C883-95DA-343E-16E9ECE462EC}"/>
              </a:ext>
            </a:extLst>
          </p:cNvPr>
          <p:cNvSpPr>
            <a:spLocks noGrp="1"/>
          </p:cNvSpPr>
          <p:nvPr>
            <p:ph type="subTitle" idx="15"/>
          </p:nvPr>
        </p:nvSpPr>
        <p:spPr>
          <a:xfrm>
            <a:off x="288302" y="713620"/>
            <a:ext cx="5733083" cy="292965"/>
          </a:xfrm>
        </p:spPr>
        <p:txBody>
          <a:bodyPr/>
          <a:lstStyle/>
          <a:p>
            <a:r>
              <a:rPr lang="en-US"/>
              <a:t>What, why, and how?</a:t>
            </a:r>
          </a:p>
        </p:txBody>
      </p:sp>
      <p:sp>
        <p:nvSpPr>
          <p:cNvPr id="3" name="Slide Number Placeholder 2">
            <a:extLst>
              <a:ext uri="{FF2B5EF4-FFF2-40B4-BE49-F238E27FC236}">
                <a16:creationId xmlns:a16="http://schemas.microsoft.com/office/drawing/2014/main" id="{684E363D-C4CD-7821-1E3D-CDB32A3F3F63}"/>
              </a:ext>
            </a:extLst>
          </p:cNvPr>
          <p:cNvSpPr>
            <a:spLocks noGrp="1"/>
          </p:cNvSpPr>
          <p:nvPr>
            <p:ph type="sldNum" sz="quarter" idx="12"/>
          </p:nvPr>
        </p:nvSpPr>
        <p:spPr/>
        <p:txBody>
          <a:bodyPr/>
          <a:lstStyle/>
          <a:p>
            <a:fld id="{AEC8D767-5246-2244-A4A3-B8AFB218393C}" type="slidenum">
              <a:rPr lang="en-US" smtClean="0"/>
              <a:t>15</a:t>
            </a:fld>
            <a:endParaRPr lang="en-US"/>
          </a:p>
        </p:txBody>
      </p:sp>
    </p:spTree>
    <p:extLst>
      <p:ext uri="{BB962C8B-B14F-4D97-AF65-F5344CB8AC3E}">
        <p14:creationId xmlns:p14="http://schemas.microsoft.com/office/powerpoint/2010/main" val="23286188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F25032D-DAE0-49B7-95FC-D185EF8A9421}"/>
                  </a:ext>
                </a:extLst>
              </p:cNvPr>
              <p:cNvSpPr>
                <a:spLocks noGrp="1"/>
              </p:cNvSpPr>
              <p:nvPr>
                <p:ph idx="1"/>
              </p:nvPr>
            </p:nvSpPr>
            <p:spPr>
              <a:xfrm>
                <a:off x="288302" y="1456399"/>
                <a:ext cx="11610515" cy="4022725"/>
              </a:xfrm>
            </p:spPr>
            <p:txBody>
              <a:bodyPr/>
              <a:lstStyle/>
              <a:p>
                <a:pPr marL="285750" indent="-285750">
                  <a:spcAft>
                    <a:spcPts val="0"/>
                  </a:spcAft>
                  <a:buFont typeface="Arial" panose="020B0604020202020204" pitchFamily="34" charset="0"/>
                  <a:buChar char="•"/>
                </a:pPr>
                <a:r>
                  <a:rPr lang="en-US" sz="2000"/>
                  <a:t>The Simes test (Simes, 1986)</a:t>
                </a:r>
              </a:p>
              <a:p>
                <a:pPr lvl="2">
                  <a:spcBef>
                    <a:spcPts val="0"/>
                  </a:spcBef>
                  <a:spcAft>
                    <a:spcPts val="0"/>
                  </a:spcAft>
                  <a:buFont typeface="Courier New" panose="02070309020205020404" pitchFamily="49" charset="0"/>
                  <a:buChar char="o"/>
                </a:pPr>
                <a:r>
                  <a:rPr lang="en-US" sz="1800"/>
                  <a:t>Consider ordered unadjusted </a:t>
                </a:r>
                <a14:m>
                  <m:oMath xmlns:m="http://schemas.openxmlformats.org/officeDocument/2006/math">
                    <m:r>
                      <a:rPr lang="en-US" sz="1800" i="1" dirty="0" smtClean="0">
                        <a:latin typeface="Cambria Math" panose="02040503050406030204" pitchFamily="18" charset="0"/>
                      </a:rPr>
                      <m:t>𝑝</m:t>
                    </m:r>
                  </m:oMath>
                </a14:m>
                <a:r>
                  <a:rPr lang="en-US" sz="1800"/>
                  <a:t>-values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(1)</m:t>
                        </m:r>
                      </m:sub>
                    </m:sSub>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m:t>
                        </m:r>
                        <m:r>
                          <a:rPr lang="en-GB" sz="1800" b="0" i="1" smtClean="0">
                            <a:latin typeface="Cambria Math" panose="02040503050406030204" pitchFamily="18" charset="0"/>
                          </a:rPr>
                          <m:t>𝐾</m:t>
                        </m:r>
                        <m:r>
                          <a:rPr lang="en-US" sz="1800" i="1">
                            <a:latin typeface="Cambria Math" panose="02040503050406030204" pitchFamily="18" charset="0"/>
                          </a:rPr>
                          <m:t>)</m:t>
                        </m:r>
                      </m:sub>
                    </m:sSub>
                  </m:oMath>
                </a14:m>
                <a:endParaRPr lang="en-US" sz="1800"/>
              </a:p>
              <a:p>
                <a:pPr lvl="2">
                  <a:spcBef>
                    <a:spcPts val="0"/>
                  </a:spcBef>
                  <a:spcAft>
                    <a:spcPts val="0"/>
                  </a:spcAft>
                  <a:buFont typeface="Courier New" panose="02070309020205020404" pitchFamily="49" charset="0"/>
                  <a:buChar char="o"/>
                </a:pPr>
                <a:r>
                  <a:rPr lang="en-US" sz="1800"/>
                  <a:t>Reject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b="0" i="1" smtClean="0">
                            <a:latin typeface="Cambria Math" panose="02040503050406030204" pitchFamily="18" charset="0"/>
                          </a:rPr>
                          <m:t>𝐼</m:t>
                        </m:r>
                      </m:sub>
                    </m:sSub>
                  </m:oMath>
                </a14:m>
                <a:r>
                  <a:rPr lang="en-US" sz="1800"/>
                  <a:t> if there is </a:t>
                </a:r>
                <a14:m>
                  <m:oMath xmlns:m="http://schemas.openxmlformats.org/officeDocument/2006/math">
                    <m:r>
                      <a:rPr lang="en-GB" sz="1800" b="0" i="1" smtClean="0">
                        <a:latin typeface="Cambria Math" panose="02040503050406030204" pitchFamily="18" charset="0"/>
                      </a:rPr>
                      <m:t>𝑘</m:t>
                    </m:r>
                  </m:oMath>
                </a14:m>
                <a:r>
                  <a:rPr lang="en-US" sz="1800"/>
                  <a:t> such that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m:t>
                        </m:r>
                        <m:r>
                          <a:rPr lang="en-GB" sz="1800" b="0" i="1" smtClean="0">
                            <a:latin typeface="Cambria Math" panose="02040503050406030204" pitchFamily="18" charset="0"/>
                          </a:rPr>
                          <m:t>𝑘</m:t>
                        </m:r>
                        <m:r>
                          <a:rPr lang="en-US" sz="1800" i="1">
                            <a:latin typeface="Cambria Math" panose="02040503050406030204" pitchFamily="18" charset="0"/>
                          </a:rPr>
                          <m:t>)</m:t>
                        </m:r>
                      </m:sub>
                    </m:sSub>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𝑘</m:t>
                        </m:r>
                      </m:num>
                      <m:den>
                        <m:r>
                          <a:rPr lang="en-US" sz="1800" i="1">
                            <a:latin typeface="Cambria Math" panose="02040503050406030204" pitchFamily="18" charset="0"/>
                            <a:ea typeface="Cambria Math" panose="02040503050406030204" pitchFamily="18" charset="0"/>
                          </a:rPr>
                          <m:t>𝑚</m:t>
                        </m:r>
                      </m:den>
                    </m:f>
                    <m:r>
                      <a:rPr lang="en-US" sz="1800" i="1">
                        <a:latin typeface="Cambria Math" panose="02040503050406030204" pitchFamily="18" charset="0"/>
                        <a:ea typeface="Cambria Math" panose="02040503050406030204" pitchFamily="18" charset="0"/>
                      </a:rPr>
                      <m:t>𝛼</m:t>
                    </m:r>
                  </m:oMath>
                </a14:m>
                <a:endParaRPr lang="en-US" sz="1800"/>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000" b="1"/>
                  <a:t>Example (</a:t>
                </a:r>
                <a14:m>
                  <m:oMath xmlns:m="http://schemas.openxmlformats.org/officeDocument/2006/math">
                    <m:r>
                      <a:rPr lang="en-US" sz="2000" b="1" i="1" dirty="0" smtClean="0">
                        <a:latin typeface="Cambria Math" panose="02040503050406030204" pitchFamily="18" charset="0"/>
                      </a:rPr>
                      <m:t>𝑲</m:t>
                    </m:r>
                    <m:r>
                      <a:rPr lang="en-US" sz="2000" b="1" i="1" dirty="0" smtClean="0">
                        <a:latin typeface="Cambria Math" panose="02040503050406030204" pitchFamily="18" charset="0"/>
                      </a:rPr>
                      <m:t>=</m:t>
                    </m:r>
                    <m:r>
                      <a:rPr lang="en-US" sz="2000" b="1" i="1" dirty="0">
                        <a:latin typeface="Cambria Math" panose="02040503050406030204" pitchFamily="18" charset="0"/>
                      </a:rPr>
                      <m:t>𝟑</m:t>
                    </m:r>
                  </m:oMath>
                </a14:m>
                <a:r>
                  <a:rPr lang="en-US" sz="2000" b="1"/>
                  <a:t>):</a:t>
                </a:r>
                <a:r>
                  <a:rPr lang="en-US" sz="2000"/>
                  <a:t> As in Hommel (2007)</a:t>
                </a:r>
              </a:p>
              <a:p>
                <a:pPr lvl="2">
                  <a:spcBef>
                    <a:spcPts val="0"/>
                  </a:spcBef>
                  <a:spcAft>
                    <a:spcPts val="0"/>
                  </a:spcAft>
                </a:pPr>
                <a:r>
                  <a:rPr lang="en-US" sz="1800"/>
                  <a:t>Equal weights, i.e., </a:t>
                </a:r>
                <a14:m>
                  <m:oMath xmlns:m="http://schemas.openxmlformats.org/officeDocument/2006/math">
                    <m:sSub>
                      <m:sSubPr>
                        <m:ctrlPr>
                          <a:rPr lang="en-US" sz="1800" i="1">
                            <a:latin typeface="Cambria Math" panose="02040503050406030204" pitchFamily="18" charset="0"/>
                          </a:rPr>
                        </m:ctrlPr>
                      </m:sSubPr>
                      <m:e>
                        <m:r>
                          <a:rPr lang="en-US" sz="1800" b="0" i="1" smtClean="0">
                            <a:latin typeface="Cambria Math" panose="02040503050406030204" pitchFamily="18" charset="0"/>
                          </a:rPr>
                          <m:t>𝑤</m:t>
                        </m:r>
                      </m:e>
                      <m: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𝐼</m:t>
                        </m:r>
                      </m:e>
                    </m:d>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𝐼</m:t>
                            </m:r>
                          </m:e>
                        </m:d>
                      </m:den>
                    </m:f>
                  </m:oMath>
                </a14:m>
                <a:r>
                  <a:rPr lang="en-US" sz="1800"/>
                  <a:t>. Using </a:t>
                </a:r>
                <a14:m>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rPr>
                      <m:t>=0.05</m:t>
                    </m:r>
                  </m:oMath>
                </a14:m>
                <a:endParaRPr lang="en-US" sz="1800"/>
              </a:p>
              <a:p>
                <a:pPr lvl="2">
                  <a:spcBef>
                    <a:spcPts val="0"/>
                  </a:spcBef>
                  <a:spcAft>
                    <a:spcPts val="0"/>
                  </a:spcAft>
                </a:pP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𝑝</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=0.03</m:t>
                    </m:r>
                  </m:oMath>
                </a14:m>
                <a:r>
                  <a:rPr lang="en-US" sz="1800" b="0"/>
                  <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𝑝</m:t>
                        </m:r>
                      </m:e>
                      <m:sub>
                        <m:r>
                          <a:rPr lang="en-US" sz="1800" i="1">
                            <a:latin typeface="Cambria Math" panose="02040503050406030204" pitchFamily="18" charset="0"/>
                          </a:rPr>
                          <m:t>3</m:t>
                        </m:r>
                      </m:sub>
                    </m:sSub>
                    <m:r>
                      <a:rPr lang="en-US" sz="1800" i="1">
                        <a:latin typeface="Cambria Math" panose="02040503050406030204" pitchFamily="18" charset="0"/>
                      </a:rPr>
                      <m:t>=0.07</m:t>
                    </m:r>
                  </m:oMath>
                </a14:m>
                <a:endParaRPr lang="en-US" sz="1800" b="0"/>
              </a:p>
              <a:p>
                <a:pPr lvl="2">
                  <a:spcBef>
                    <a:spcPts val="0"/>
                  </a:spcBef>
                  <a:spcAft>
                    <a:spcPts val="0"/>
                  </a:spcAft>
                </a:pPr>
                <a:r>
                  <a:rPr lang="en-US" sz="1800"/>
                  <a:t>Can reject the global null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2</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3</m:t>
                        </m:r>
                      </m:sub>
                    </m:sSub>
                  </m:oMath>
                </a14:m>
                <a:r>
                  <a:rPr lang="en-US" sz="1800"/>
                  <a:t> using the Simes test because</a:t>
                </a:r>
              </a:p>
              <a:p>
                <a:pPr lvl="3">
                  <a:spcBef>
                    <a:spcPts val="0"/>
                  </a:spcBef>
                  <a:spcAft>
                    <a:spcPts val="0"/>
                  </a:spcAft>
                  <a:buFont typeface="Wingdings" pitchFamily="2" charset="2"/>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b="0" i="1" smtClean="0">
                            <a:latin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num>
                      <m:den>
                        <m:r>
                          <a:rPr lang="en-US" b="0" i="1" smtClean="0">
                            <a:latin typeface="Cambria Math" panose="02040503050406030204" pitchFamily="18" charset="0"/>
                            <a:ea typeface="Cambria Math" panose="02040503050406030204" pitchFamily="18" charset="0"/>
                          </a:rPr>
                          <m:t>3</m:t>
                        </m:r>
                      </m:den>
                    </m:f>
                    <m:r>
                      <a:rPr lang="en-US" i="1">
                        <a:latin typeface="Cambria Math" panose="02040503050406030204" pitchFamily="18" charset="0"/>
                      </a:rPr>
                      <m:t>0.0</m:t>
                    </m:r>
                  </m:oMath>
                </a14:m>
                <a:r>
                  <a:rPr lang="en-US"/>
                  <a:t>5</a:t>
                </a:r>
              </a:p>
              <a:p>
                <a:pPr lvl="2">
                  <a:spcBef>
                    <a:spcPts val="0"/>
                  </a:spcBef>
                  <a:spcAft>
                    <a:spcPts val="0"/>
                  </a:spcAft>
                </a:pPr>
                <a:r>
                  <a:rPr lang="en-US" sz="1800"/>
                  <a:t>Can not reject neither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b="0" i="1" smtClean="0">
                            <a:latin typeface="Cambria Math" panose="02040503050406030204" pitchFamily="18" charset="0"/>
                          </a:rPr>
                          <m:t>1</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b="0" i="1" smtClean="0">
                            <a:latin typeface="Cambria Math" panose="02040503050406030204" pitchFamily="18" charset="0"/>
                          </a:rPr>
                          <m:t>3</m:t>
                        </m:r>
                      </m:sub>
                    </m:sSub>
                  </m:oMath>
                </a14:m>
                <a:r>
                  <a:rPr lang="en-US" sz="1800"/>
                  <a:t> nor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b="0" i="1" smtClean="0">
                            <a:latin typeface="Cambria Math" panose="02040503050406030204" pitchFamily="18" charset="0"/>
                          </a:rPr>
                          <m:t>2</m:t>
                        </m:r>
                      </m:sub>
                    </m:sSub>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b="0" i="1" smtClean="0">
                            <a:latin typeface="Cambria Math" panose="02040503050406030204" pitchFamily="18" charset="0"/>
                          </a:rPr>
                          <m:t>3</m:t>
                        </m:r>
                      </m:sub>
                    </m:sSub>
                  </m:oMath>
                </a14:m>
                <a:r>
                  <a:rPr lang="en-US" sz="1800"/>
                  <a:t>, hence no rejection of individual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GB" sz="1800" b="0" i="1" smtClean="0">
                            <a:latin typeface="Cambria Math" panose="02040503050406030204" pitchFamily="18" charset="0"/>
                          </a:rPr>
                          <m:t>𝑘</m:t>
                        </m:r>
                      </m:sub>
                    </m:sSub>
                  </m:oMath>
                </a14:m>
                <a:endParaRPr lang="en-US" sz="1800"/>
              </a:p>
              <a:p>
                <a:pPr marL="571500" lvl="1">
                  <a:spcBef>
                    <a:spcPts val="0"/>
                  </a:spcBef>
                  <a:spcAft>
                    <a:spcPts val="0"/>
                  </a:spcAft>
                </a:pPr>
                <a:r>
                  <a:rPr lang="en-US"/>
                  <a:t>Using weights, e.g., defined by graphical approach, applying the Simes test for interception hypotheses will result in more powerful procedure, but no “shortcut”. See Bretz </a:t>
                </a:r>
                <a:r>
                  <a:rPr lang="en-US" i="1"/>
                  <a:t>et al.</a:t>
                </a:r>
                <a:r>
                  <a:rPr lang="en-US"/>
                  <a:t> (2011)</a:t>
                </a:r>
              </a:p>
            </p:txBody>
          </p:sp>
        </mc:Choice>
        <mc:Fallback>
          <p:sp>
            <p:nvSpPr>
              <p:cNvPr id="3" name="Content Placeholder 2">
                <a:extLst>
                  <a:ext uri="{FF2B5EF4-FFF2-40B4-BE49-F238E27FC236}">
                    <a16:creationId xmlns:a16="http://schemas.microsoft.com/office/drawing/2014/main" id="{8F25032D-DAE0-49B7-95FC-D185EF8A9421}"/>
                  </a:ext>
                </a:extLst>
              </p:cNvPr>
              <p:cNvSpPr>
                <a:spLocks noGrp="1" noRot="1" noChangeAspect="1" noMove="1" noResize="1" noEditPoints="1" noAdjustHandles="1" noChangeArrowheads="1" noChangeShapeType="1" noTextEdit="1"/>
              </p:cNvSpPr>
              <p:nvPr>
                <p:ph idx="1"/>
              </p:nvPr>
            </p:nvSpPr>
            <p:spPr>
              <a:xfrm>
                <a:off x="288302" y="1456399"/>
                <a:ext cx="11610515" cy="4022725"/>
              </a:xfrm>
              <a:blipFill>
                <a:blip r:embed="rId2"/>
                <a:stretch>
                  <a:fillRect l="-1202" t="-1258" b="-3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8E5C8F2-17CC-4635-AF4A-834D8BE38A09}"/>
              </a:ext>
            </a:extLst>
          </p:cNvPr>
          <p:cNvSpPr>
            <a:spLocks noGrp="1"/>
          </p:cNvSpPr>
          <p:nvPr>
            <p:ph type="sldNum" sz="quarter" idx="10"/>
          </p:nvPr>
        </p:nvSpPr>
        <p:spPr/>
        <p:txBody>
          <a:bodyPr/>
          <a:lstStyle/>
          <a:p>
            <a:pPr>
              <a:defRPr/>
            </a:pPr>
            <a:fld id="{DAAF41EF-73AC-4465-B2F3-97A266F00130}" type="slidenum">
              <a:rPr lang="en-US" altLang="en-US" smtClean="0"/>
              <a:pPr>
                <a:defRPr/>
              </a:pPr>
              <a:t>150</a:t>
            </a:fld>
            <a:endParaRPr lang="en-US" altLang="en-US"/>
          </a:p>
        </p:txBody>
      </p:sp>
      <p:sp>
        <p:nvSpPr>
          <p:cNvPr id="5" name="Title 12">
            <a:extLst>
              <a:ext uri="{FF2B5EF4-FFF2-40B4-BE49-F238E27FC236}">
                <a16:creationId xmlns:a16="http://schemas.microsoft.com/office/drawing/2014/main" id="{B23D6DAF-FCE4-C023-A96A-02FB062F4539}"/>
              </a:ext>
            </a:extLst>
          </p:cNvPr>
          <p:cNvSpPr txBox="1">
            <a:spLocks/>
          </p:cNvSpPr>
          <p:nvPr/>
        </p:nvSpPr>
        <p:spPr>
          <a:xfrm>
            <a:off x="288302" y="262267"/>
            <a:ext cx="11610515" cy="468590"/>
          </a:xfrm>
          <a:prstGeom prst="rect">
            <a:avLst/>
          </a:prstGeom>
        </p:spPr>
        <p:txBody>
          <a:bodyPr vert="horz" wrap="square" lIns="0" tIns="0" rIns="0" bIns="0" rtlCol="0" anchor="t">
            <a:noAutofit/>
          </a:bodyPr>
          <a:lstStyle>
            <a:lvl1pPr algn="l" defTabSz="914400" rtl="0" eaLnBrk="1" latinLnBrk="0" hangingPunct="1">
              <a:lnSpc>
                <a:spcPct val="85000"/>
              </a:lnSpc>
              <a:spcBef>
                <a:spcPts val="600"/>
              </a:spcBef>
              <a:spcAft>
                <a:spcPts val="600"/>
              </a:spcAft>
              <a:buNone/>
              <a:defRPr sz="3500" b="0" i="0" kern="1200" spc="0" baseline="0">
                <a:solidFill>
                  <a:schemeClr val="accent1"/>
                </a:solidFill>
                <a:latin typeface="+mj-lt"/>
                <a:ea typeface="+mj-ea"/>
                <a:cs typeface="+mj-cs"/>
              </a:defRPr>
            </a:lvl1pPr>
          </a:lstStyle>
          <a:p>
            <a:r>
              <a:rPr lang="en-US"/>
              <a:t>Non-consonance</a:t>
            </a:r>
          </a:p>
        </p:txBody>
      </p:sp>
      <p:sp>
        <p:nvSpPr>
          <p:cNvPr id="6" name="Text Placeholder 11">
            <a:extLst>
              <a:ext uri="{FF2B5EF4-FFF2-40B4-BE49-F238E27FC236}">
                <a16:creationId xmlns:a16="http://schemas.microsoft.com/office/drawing/2014/main" id="{3092392C-3665-2BC4-FB25-4D25BC57D03F}"/>
              </a:ext>
            </a:extLst>
          </p:cNvPr>
          <p:cNvSpPr txBox="1">
            <a:spLocks/>
          </p:cNvSpPr>
          <p:nvPr/>
        </p:nvSpPr>
        <p:spPr>
          <a:xfrm>
            <a:off x="288302" y="713620"/>
            <a:ext cx="11610515" cy="291426"/>
          </a:xfrm>
          <a:prstGeom prst="rect">
            <a:avLst/>
          </a:prstGeom>
        </p:spPr>
        <p:txBody>
          <a:bodyPr lIns="0" tIns="0" rIns="0" bIns="180000"/>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r>
              <a:rPr lang="en-US" b="1"/>
              <a:t>Example</a:t>
            </a:r>
            <a:endParaRPr lang="en-US" b="1" i="1"/>
          </a:p>
        </p:txBody>
      </p:sp>
    </p:spTree>
    <p:extLst>
      <p:ext uri="{BB962C8B-B14F-4D97-AF65-F5344CB8AC3E}">
        <p14:creationId xmlns:p14="http://schemas.microsoft.com/office/powerpoint/2010/main" val="17493659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94736-2316-B064-18D6-F9A5C9472BF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E775069-8DAB-E7CA-8B61-5EA524730357}"/>
              </a:ext>
            </a:extLst>
          </p:cNvPr>
          <p:cNvPicPr>
            <a:picLocks noChangeAspect="1"/>
          </p:cNvPicPr>
          <p:nvPr/>
        </p:nvPicPr>
        <p:blipFill>
          <a:blip r:embed="rId3"/>
          <a:stretch>
            <a:fillRect/>
          </a:stretch>
        </p:blipFill>
        <p:spPr>
          <a:xfrm>
            <a:off x="2438400" y="3092450"/>
            <a:ext cx="7315200" cy="673100"/>
          </a:xfrm>
          <a:prstGeom prst="rect">
            <a:avLst/>
          </a:prstGeom>
        </p:spPr>
      </p:pic>
    </p:spTree>
    <p:extLst>
      <p:ext uri="{BB962C8B-B14F-4D97-AF65-F5344CB8AC3E}">
        <p14:creationId xmlns:p14="http://schemas.microsoft.com/office/powerpoint/2010/main" val="3657244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9D4B4-6944-BC55-6EFF-1412C64714B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E822A5AC-819A-6509-A889-C9CC16A606B2}"/>
              </a:ext>
            </a:extLst>
          </p:cNvPr>
          <p:cNvSpPr>
            <a:spLocks noGrp="1"/>
          </p:cNvSpPr>
          <p:nvPr>
            <p:ph type="title"/>
          </p:nvPr>
        </p:nvSpPr>
        <p:spPr>
          <a:xfrm>
            <a:off x="288302" y="262267"/>
            <a:ext cx="11610515" cy="468590"/>
          </a:xfrm>
        </p:spPr>
        <p:txBody>
          <a:bodyPr/>
          <a:lstStyle/>
          <a:p>
            <a:r>
              <a:rPr lang="en-US"/>
              <a:t>Introduction to group-sequential design</a:t>
            </a:r>
            <a:endParaRPr lang="en-US" noProof="0"/>
          </a:p>
        </p:txBody>
      </p:sp>
      <p:sp>
        <p:nvSpPr>
          <p:cNvPr id="5" name="Content Placeholder 4">
            <a:extLst>
              <a:ext uri="{FF2B5EF4-FFF2-40B4-BE49-F238E27FC236}">
                <a16:creationId xmlns:a16="http://schemas.microsoft.com/office/drawing/2014/main" id="{189B5BB6-FC90-3EEC-1AF6-09C2C251BA9E}"/>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Over-arching idea is that in many trials its likely an early decision can be made about hypotheses</a:t>
            </a:r>
          </a:p>
          <a:p>
            <a:pPr lvl="2">
              <a:spcAft>
                <a:spcPts val="0"/>
              </a:spcAft>
              <a:buFont typeface="Courier New" panose="02070309020205020404" pitchFamily="49" charset="0"/>
              <a:buChar char="o"/>
            </a:pPr>
            <a:r>
              <a:rPr lang="en-US" sz="1800"/>
              <a:t>I.e., without the maximal amount of planned data</a:t>
            </a:r>
          </a:p>
          <a:p>
            <a:pPr lvl="2">
              <a:spcAft>
                <a:spcPts val="0"/>
              </a:spcAft>
              <a:buFont typeface="Courier New" panose="02070309020205020404" pitchFamily="49" charset="0"/>
              <a:buChar char="o"/>
            </a:pPr>
            <a:r>
              <a:rPr lang="en-US" sz="1800"/>
              <a:t>GSD can therefore </a:t>
            </a:r>
            <a:r>
              <a:rPr lang="en-US" sz="1800" b="1"/>
              <a:t>reduce the expected sample size (ESS) and expected study duration (ESD)</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Repeated testing of hypotheses will </a:t>
            </a:r>
            <a:r>
              <a:rPr lang="en-US" sz="2400" b="1"/>
              <a:t>inflate the study-wide type I and/or type II error rate</a:t>
            </a:r>
            <a:r>
              <a:rPr lang="en-US" sz="2400"/>
              <a:t> unless care is taken in the approach to assessing significance</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Extensive literature on how to choose testing rules to control error rates to the desired level</a:t>
            </a:r>
          </a:p>
        </p:txBody>
      </p:sp>
      <p:sp>
        <p:nvSpPr>
          <p:cNvPr id="18" name="Text Placeholder 11">
            <a:extLst>
              <a:ext uri="{FF2B5EF4-FFF2-40B4-BE49-F238E27FC236}">
                <a16:creationId xmlns:a16="http://schemas.microsoft.com/office/drawing/2014/main" id="{EC21E9A4-1920-FEFD-8DA8-EFAE5CD8B5E5}"/>
              </a:ext>
            </a:extLst>
          </p:cNvPr>
          <p:cNvSpPr>
            <a:spLocks noGrp="1"/>
          </p:cNvSpPr>
          <p:nvPr>
            <p:ph type="subTitle" idx="15"/>
          </p:nvPr>
        </p:nvSpPr>
        <p:spPr>
          <a:xfrm>
            <a:off x="288302" y="713620"/>
            <a:ext cx="5733083" cy="292965"/>
          </a:xfrm>
        </p:spPr>
        <p:txBody>
          <a:bodyPr/>
          <a:lstStyle/>
          <a:p>
            <a:r>
              <a:rPr lang="en-US"/>
              <a:t>What, why, and how?</a:t>
            </a:r>
          </a:p>
        </p:txBody>
      </p:sp>
      <p:sp>
        <p:nvSpPr>
          <p:cNvPr id="3" name="Slide Number Placeholder 2">
            <a:extLst>
              <a:ext uri="{FF2B5EF4-FFF2-40B4-BE49-F238E27FC236}">
                <a16:creationId xmlns:a16="http://schemas.microsoft.com/office/drawing/2014/main" id="{4C183FAC-F024-5E18-685D-119BCC048157}"/>
              </a:ext>
            </a:extLst>
          </p:cNvPr>
          <p:cNvSpPr>
            <a:spLocks noGrp="1"/>
          </p:cNvSpPr>
          <p:nvPr>
            <p:ph type="sldNum" sz="quarter" idx="12"/>
          </p:nvPr>
        </p:nvSpPr>
        <p:spPr/>
        <p:txBody>
          <a:bodyPr/>
          <a:lstStyle/>
          <a:p>
            <a:fld id="{AEC8D767-5246-2244-A4A3-B8AFB218393C}" type="slidenum">
              <a:rPr lang="en-US" smtClean="0"/>
              <a:t>16</a:t>
            </a:fld>
            <a:endParaRPr lang="en-US"/>
          </a:p>
        </p:txBody>
      </p:sp>
    </p:spTree>
    <p:extLst>
      <p:ext uri="{BB962C8B-B14F-4D97-AF65-F5344CB8AC3E}">
        <p14:creationId xmlns:p14="http://schemas.microsoft.com/office/powerpoint/2010/main" val="3352486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72D43-3AAF-793F-B669-CE7C676BFFE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83820A9-0896-A48A-C914-36B0083A79E3}"/>
              </a:ext>
            </a:extLst>
          </p:cNvPr>
          <p:cNvSpPr>
            <a:spLocks noGrp="1"/>
          </p:cNvSpPr>
          <p:nvPr>
            <p:ph type="title"/>
          </p:nvPr>
        </p:nvSpPr>
        <p:spPr>
          <a:xfrm>
            <a:off x="288302" y="262267"/>
            <a:ext cx="11610515" cy="468590"/>
          </a:xfrm>
        </p:spPr>
        <p:txBody>
          <a:bodyPr/>
          <a:lstStyle/>
          <a:p>
            <a:r>
              <a:rPr lang="en-US"/>
              <a:t>Introduction to group-sequential design</a:t>
            </a:r>
            <a:endParaRPr lang="en-US" noProof="0"/>
          </a:p>
        </p:txBody>
      </p:sp>
      <p:sp>
        <p:nvSpPr>
          <p:cNvPr id="5" name="Content Placeholder 4">
            <a:extLst>
              <a:ext uri="{FF2B5EF4-FFF2-40B4-BE49-F238E27FC236}">
                <a16:creationId xmlns:a16="http://schemas.microsoft.com/office/drawing/2014/main" id="{6826DFCF-E88D-8003-95EF-C212639F84D7}"/>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b="1"/>
              <a:t>Long history:</a:t>
            </a:r>
            <a:r>
              <a:rPr lang="en-US" sz="2400"/>
              <a:t> Original theory dates back to Wald in the 1940s, with early medical applications by Armitage in the 1950/60s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Most commonly known methodology (Pocock / O’Brien-Fleming / Kim-</a:t>
            </a:r>
            <a:r>
              <a:rPr lang="en-US" sz="2400" err="1"/>
              <a:t>DeMets</a:t>
            </a:r>
            <a:r>
              <a:rPr lang="en-US" sz="2400"/>
              <a:t>) developed in 1970/80s</a:t>
            </a:r>
          </a:p>
          <a:p>
            <a:pPr marL="284400" indent="-284400">
              <a:spcBef>
                <a:spcPts val="0"/>
              </a:spcBef>
              <a:spcAft>
                <a:spcPts val="0"/>
              </a:spcAft>
              <a:buFont typeface="Arial" panose="020B0604020202020204" pitchFamily="34" charset="0"/>
              <a:buChar char="•"/>
            </a:pPr>
            <a:r>
              <a:rPr lang="en-US" sz="2400"/>
              <a:t>Error spending approach by Lan and </a:t>
            </a:r>
            <a:r>
              <a:rPr lang="en-US" sz="2400" err="1"/>
              <a:t>DeMets</a:t>
            </a:r>
            <a:r>
              <a:rPr lang="en-US" sz="2400"/>
              <a:t> (1983)</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Now (probably) the </a:t>
            </a:r>
            <a:r>
              <a:rPr lang="en-US" sz="2400" b="1"/>
              <a:t>most commonly utilized</a:t>
            </a:r>
            <a:r>
              <a:rPr lang="en-US" sz="2400"/>
              <a:t> type of adaptive design</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Still an active area of research</a:t>
            </a:r>
          </a:p>
          <a:p>
            <a:pPr lvl="2">
              <a:spcAft>
                <a:spcPts val="0"/>
              </a:spcAft>
              <a:buFont typeface="Courier New" panose="02070309020205020404" pitchFamily="49" charset="0"/>
              <a:buChar char="o"/>
            </a:pPr>
            <a:r>
              <a:rPr lang="en-US" sz="1800"/>
              <a:t>Multiple endpoints</a:t>
            </a:r>
          </a:p>
          <a:p>
            <a:pPr lvl="2">
              <a:spcAft>
                <a:spcPts val="0"/>
              </a:spcAft>
              <a:buFont typeface="Courier New" panose="02070309020205020404" pitchFamily="49" charset="0"/>
              <a:buChar char="o"/>
            </a:pPr>
            <a:r>
              <a:rPr lang="en-US" sz="1800"/>
              <a:t>Multiple arms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Majority of literature assumes a single endpoint of interest</a:t>
            </a:r>
          </a:p>
          <a:p>
            <a:pPr marL="285750" lvl="2" indent="0">
              <a:spcAft>
                <a:spcPts val="0"/>
              </a:spcAft>
              <a:buNone/>
            </a:pPr>
            <a:endParaRPr lang="en-US" noProof="0"/>
          </a:p>
        </p:txBody>
      </p:sp>
      <p:sp>
        <p:nvSpPr>
          <p:cNvPr id="18" name="Text Placeholder 11">
            <a:extLst>
              <a:ext uri="{FF2B5EF4-FFF2-40B4-BE49-F238E27FC236}">
                <a16:creationId xmlns:a16="http://schemas.microsoft.com/office/drawing/2014/main" id="{C249F620-907A-7E08-C351-383F4134B202}"/>
              </a:ext>
            </a:extLst>
          </p:cNvPr>
          <p:cNvSpPr>
            <a:spLocks noGrp="1"/>
          </p:cNvSpPr>
          <p:nvPr>
            <p:ph type="subTitle" idx="15"/>
          </p:nvPr>
        </p:nvSpPr>
        <p:spPr>
          <a:xfrm>
            <a:off x="288302" y="713620"/>
            <a:ext cx="5733083" cy="292965"/>
          </a:xfrm>
        </p:spPr>
        <p:txBody>
          <a:bodyPr/>
          <a:lstStyle/>
          <a:p>
            <a:r>
              <a:rPr lang="en-US"/>
              <a:t>What, why, and how?</a:t>
            </a:r>
          </a:p>
        </p:txBody>
      </p:sp>
      <p:sp>
        <p:nvSpPr>
          <p:cNvPr id="3" name="Slide Number Placeholder 2">
            <a:extLst>
              <a:ext uri="{FF2B5EF4-FFF2-40B4-BE49-F238E27FC236}">
                <a16:creationId xmlns:a16="http://schemas.microsoft.com/office/drawing/2014/main" id="{F73FCF60-52ED-878F-3402-D9F51FA26407}"/>
              </a:ext>
            </a:extLst>
          </p:cNvPr>
          <p:cNvSpPr>
            <a:spLocks noGrp="1"/>
          </p:cNvSpPr>
          <p:nvPr>
            <p:ph type="sldNum" sz="quarter" idx="12"/>
          </p:nvPr>
        </p:nvSpPr>
        <p:spPr/>
        <p:txBody>
          <a:bodyPr/>
          <a:lstStyle/>
          <a:p>
            <a:fld id="{AEC8D767-5246-2244-A4A3-B8AFB218393C}" type="slidenum">
              <a:rPr lang="en-US" smtClean="0"/>
              <a:t>17</a:t>
            </a:fld>
            <a:endParaRPr lang="en-US"/>
          </a:p>
        </p:txBody>
      </p:sp>
    </p:spTree>
    <p:extLst>
      <p:ext uri="{BB962C8B-B14F-4D97-AF65-F5344CB8AC3E}">
        <p14:creationId xmlns:p14="http://schemas.microsoft.com/office/powerpoint/2010/main" val="2715849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56112-7A65-DD3F-3C3E-BC389D7B61F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C99E542-5A8E-95D6-BA0C-FED7F98DC6C2}"/>
              </a:ext>
            </a:extLst>
          </p:cNvPr>
          <p:cNvSpPr>
            <a:spLocks noGrp="1"/>
          </p:cNvSpPr>
          <p:nvPr>
            <p:ph type="title"/>
          </p:nvPr>
        </p:nvSpPr>
        <p:spPr>
          <a:xfrm>
            <a:off x="288302" y="262267"/>
            <a:ext cx="11610515" cy="468590"/>
          </a:xfrm>
        </p:spPr>
        <p:txBody>
          <a:bodyPr/>
          <a:lstStyle/>
          <a:p>
            <a:r>
              <a:rPr lang="en-US"/>
              <a:t>Test decisions using the Z-scale</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72023D1-1284-ED36-E19D-D7FD7225949E}"/>
                  </a:ext>
                </a:extLst>
              </p:cNvPr>
              <p:cNvSpPr>
                <a:spLocks noGrp="1"/>
              </p:cNvSpPr>
              <p:nvPr>
                <p:ph idx="1"/>
              </p:nvPr>
            </p:nvSpPr>
            <p:spPr>
              <a:xfrm>
                <a:off x="288302" y="1457938"/>
                <a:ext cx="11610516" cy="4862180"/>
              </a:xfrm>
            </p:spPr>
            <p:txBody>
              <a:bodyPr/>
              <a:lstStyle/>
              <a:p>
                <a:pPr marL="284400" indent="-284400">
                  <a:spcBef>
                    <a:spcPts val="0"/>
                  </a:spcBef>
                  <a:spcAft>
                    <a:spcPts val="0"/>
                  </a:spcAft>
                  <a:buFont typeface="Arial" panose="020B0604020202020204" pitchFamily="34" charset="0"/>
                  <a:buChar char="•"/>
                </a:pPr>
                <a:r>
                  <a:rPr lang="en-US" sz="2000"/>
                  <a:t>Suppose the </a:t>
                </a:r>
                <a:r>
                  <a:rPr lang="en-US" sz="2000" b="1"/>
                  <a:t>parameter of interest is </a:t>
                </a:r>
                <a14:m>
                  <m:oMath xmlns:m="http://schemas.openxmlformats.org/officeDocument/2006/math">
                    <m:r>
                      <a:rPr lang="en-US" sz="2000" b="1" i="1" smtClean="0">
                        <a:latin typeface="Cambria Math" panose="02040503050406030204" pitchFamily="18" charset="0"/>
                      </a:rPr>
                      <m:t>𝜽</m:t>
                    </m:r>
                  </m:oMath>
                </a14:m>
                <a:endParaRPr lang="en-US" sz="2000" b="1"/>
              </a:p>
              <a:p>
                <a:pPr lvl="2">
                  <a:spcAft>
                    <a:spcPts val="0"/>
                  </a:spcAft>
                  <a:buFont typeface="Courier New" panose="02070309020205020404" pitchFamily="49" charset="0"/>
                  <a:buChar char="o"/>
                </a:pPr>
                <a:r>
                  <a:rPr lang="en-US" sz="1800"/>
                  <a:t>E.g., mean difference, log(hazard ratio), log(odds ratio), absolute risk difference</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Want to test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 :</m:t>
                    </m:r>
                    <m:r>
                      <a:rPr lang="en-US" sz="2000" b="0" i="1" smtClean="0">
                        <a:latin typeface="Cambria Math" panose="02040503050406030204" pitchFamily="18" charset="0"/>
                      </a:rPr>
                      <m:t>𝜃</m:t>
                    </m:r>
                    <m:r>
                      <a:rPr lang="en-US" sz="2000" b="0" i="1" smtClean="0">
                        <a:latin typeface="Cambria Math" panose="02040503050406030204" pitchFamily="18" charset="0"/>
                      </a:rPr>
                      <m:t>≤0</m:t>
                    </m:r>
                  </m:oMath>
                </a14:m>
                <a:r>
                  <a:rPr lang="en-US" sz="2000"/>
                  <a:t> vs.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r>
                      <a:rPr lang="en-US" sz="2000" b="0" i="1" smtClean="0">
                        <a:latin typeface="Cambria Math" panose="02040503050406030204" pitchFamily="18" charset="0"/>
                      </a:rPr>
                      <m:t>𝜃</m:t>
                    </m:r>
                    <m:r>
                      <a:rPr lang="en-US" sz="2000" b="0" i="1" smtClean="0">
                        <a:latin typeface="Cambria Math" panose="02040503050406030204" pitchFamily="18" charset="0"/>
                      </a:rPr>
                      <m:t>&gt;0</m:t>
                    </m:r>
                  </m:oMath>
                </a14:m>
                <a:endParaRPr lang="en-US" sz="2000"/>
              </a:p>
              <a:p>
                <a:pPr lvl="2">
                  <a:spcAft>
                    <a:spcPts val="0"/>
                  </a:spcAft>
                  <a:buFont typeface="Courier New" panose="02070309020205020404" pitchFamily="49" charset="0"/>
                  <a:buChar char="o"/>
                </a:pPr>
                <a:r>
                  <a:rPr lang="en-US" sz="1800"/>
                  <a:t>Desire type I error rate of </a:t>
                </a:r>
                <a14:m>
                  <m:oMath xmlns:m="http://schemas.openxmlformats.org/officeDocument/2006/math">
                    <m:r>
                      <a:rPr lang="en-US" sz="1800" b="0" i="1" smtClean="0">
                        <a:latin typeface="Cambria Math" panose="02040503050406030204" pitchFamily="18" charset="0"/>
                      </a:rPr>
                      <m:t>𝛼</m:t>
                    </m:r>
                  </m:oMath>
                </a14:m>
                <a:r>
                  <a:rPr lang="en-US" sz="1800"/>
                  <a:t> when </a:t>
                </a:r>
                <a14:m>
                  <m:oMath xmlns:m="http://schemas.openxmlformats.org/officeDocument/2006/math">
                    <m:r>
                      <a:rPr lang="en-US" sz="1800" b="0" i="1" smtClean="0">
                        <a:latin typeface="Cambria Math" panose="02040503050406030204" pitchFamily="18" charset="0"/>
                      </a:rPr>
                      <m:t>𝜃</m:t>
                    </m:r>
                    <m:r>
                      <a:rPr lang="en-US" sz="1800" b="0" i="1" smtClean="0">
                        <a:latin typeface="Cambria Math" panose="02040503050406030204" pitchFamily="18" charset="0"/>
                      </a:rPr>
                      <m:t>=0</m:t>
                    </m:r>
                  </m:oMath>
                </a14:m>
                <a:r>
                  <a:rPr lang="en-US" sz="1800"/>
                  <a:t> and power of </a:t>
                </a:r>
                <a14:m>
                  <m:oMath xmlns:m="http://schemas.openxmlformats.org/officeDocument/2006/math">
                    <m:r>
                      <a:rPr lang="en-US" sz="1800" b="0" i="1" smtClean="0">
                        <a:latin typeface="Cambria Math" panose="02040503050406030204" pitchFamily="18" charset="0"/>
                      </a:rPr>
                      <m:t>1−</m:t>
                    </m:r>
                    <m:r>
                      <a:rPr lang="en-US" sz="1800" b="0" i="1" smtClean="0">
                        <a:latin typeface="Cambria Math" panose="02040503050406030204" pitchFamily="18" charset="0"/>
                      </a:rPr>
                      <m:t>𝛽</m:t>
                    </m:r>
                  </m:oMath>
                </a14:m>
                <a:r>
                  <a:rPr lang="en-US" sz="1800"/>
                  <a:t> when </a:t>
                </a:r>
                <a14:m>
                  <m:oMath xmlns:m="http://schemas.openxmlformats.org/officeDocument/2006/math">
                    <m:r>
                      <a:rPr lang="en-US" sz="1800" b="0" i="1" smtClean="0">
                        <a:latin typeface="Cambria Math" panose="02040503050406030204" pitchFamily="18" charset="0"/>
                      </a:rPr>
                      <m:t>𝜃</m:t>
                    </m:r>
                    <m:r>
                      <a:rPr lang="en-US" sz="1800" b="0" i="1" smtClean="0">
                        <a:latin typeface="Cambria Math" panose="02040503050406030204" pitchFamily="18" charset="0"/>
                      </a:rPr>
                      <m:t>=</m:t>
                    </m:r>
                    <m:r>
                      <a:rPr lang="en-US" sz="1800" b="0" i="1" smtClean="0">
                        <a:latin typeface="Cambria Math" panose="02040503050406030204" pitchFamily="18" charset="0"/>
                      </a:rPr>
                      <m:t>𝛿</m:t>
                    </m:r>
                    <m:r>
                      <a:rPr lang="en-US" sz="1800" b="0" i="1" smtClean="0">
                        <a:latin typeface="Cambria Math" panose="02040503050406030204" pitchFamily="18" charset="0"/>
                      </a:rPr>
                      <m:t>&gt;0</m:t>
                    </m:r>
                  </m:oMath>
                </a14:m>
                <a:endParaRPr lang="en-US" sz="18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GSD has </a:t>
                </a:r>
                <a:r>
                  <a:rPr lang="en-US" sz="2000" b="1"/>
                  <a:t>at most </a:t>
                </a:r>
                <a14:m>
                  <m:oMath xmlns:m="http://schemas.openxmlformats.org/officeDocument/2006/math">
                    <m:r>
                      <a:rPr lang="en-US" sz="2000" b="1" i="1" smtClean="0">
                        <a:latin typeface="Cambria Math" panose="02040503050406030204" pitchFamily="18" charset="0"/>
                      </a:rPr>
                      <m:t>𝑱</m:t>
                    </m:r>
                  </m:oMath>
                </a14:m>
                <a:r>
                  <a:rPr lang="en-US" sz="2000" b="1"/>
                  <a:t> analyses</a:t>
                </a:r>
                <a:r>
                  <a:rPr lang="en-US" sz="2000"/>
                  <a:t> planned: analysis </a:t>
                </a:r>
                <a14:m>
                  <m:oMath xmlns:m="http://schemas.openxmlformats.org/officeDocument/2006/math">
                    <m:r>
                      <a:rPr lang="en-US" sz="2000" b="0" i="1" smtClean="0">
                        <a:latin typeface="Cambria Math" panose="02040503050406030204" pitchFamily="18" charset="0"/>
                      </a:rPr>
                      <m:t>𝑗</m:t>
                    </m:r>
                    <m:r>
                      <a:rPr lang="en-US" sz="2000" b="0" i="1" smtClean="0">
                        <a:latin typeface="Cambria Math" panose="02040503050406030204" pitchFamily="18" charset="0"/>
                      </a:rPr>
                      <m:t>=1,…,</m:t>
                    </m:r>
                    <m:r>
                      <a:rPr lang="en-US" sz="2000" b="0" i="1" smtClean="0">
                        <a:latin typeface="Cambria Math" panose="02040503050406030204" pitchFamily="18" charset="0"/>
                      </a:rPr>
                      <m:t>𝐽</m:t>
                    </m:r>
                  </m:oMath>
                </a14:m>
                <a:r>
                  <a:rPr lang="en-US" sz="2000"/>
                  <a:t> uses standardized test statistic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𝑍</m:t>
                        </m:r>
                      </m:e>
                      <m:sub>
                        <m:r>
                          <a:rPr lang="en-US" sz="2000" b="0" i="1" smtClean="0">
                            <a:latin typeface="Cambria Math" panose="02040503050406030204" pitchFamily="18" charset="0"/>
                          </a:rPr>
                          <m:t>𝑗</m:t>
                        </m:r>
                      </m:sub>
                    </m:sSub>
                  </m:oMath>
                </a14:m>
                <a:endParaRPr lang="en-US" sz="2000"/>
              </a:p>
              <a:p>
                <a:pPr marL="571500" lvl="1">
                  <a:spcAft>
                    <a:spcPts val="0"/>
                  </a:spcAft>
                  <a:buFont typeface="Courier New" panose="02070309020205020404" pitchFamily="49" charset="0"/>
                  <a:buChar char="o"/>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𝑍</m:t>
                        </m:r>
                      </m:e>
                      <m:sub>
                        <m:r>
                          <a:rPr lang="en-US" i="1">
                            <a:latin typeface="Cambria Math" panose="02040503050406030204" pitchFamily="18" charset="0"/>
                          </a:rPr>
                          <m:t>𝑗</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𝜃</m:t>
                            </m:r>
                          </m:e>
                        </m:acc>
                      </m:e>
                      <m:sub>
                        <m:r>
                          <a:rPr lang="en-GB" b="0" i="1" smtClean="0">
                            <a:latin typeface="Cambria Math" panose="02040503050406030204" pitchFamily="18" charset="0"/>
                          </a:rPr>
                          <m:t>𝑗</m:t>
                        </m:r>
                      </m:sub>
                    </m:sSub>
                    <m:rad>
                      <m:radPr>
                        <m:degHide m:val="on"/>
                        <m:ctrlPr>
                          <a:rPr lang="en-GB" b="0" i="1" smtClean="0">
                            <a:latin typeface="Cambria Math" panose="02040503050406030204" pitchFamily="18" charset="0"/>
                          </a:rPr>
                        </m:ctrlPr>
                      </m:radPr>
                      <m:deg/>
                      <m:e>
                        <m:sSub>
                          <m:sSubPr>
                            <m:ctrlPr>
                              <a:rPr lang="en-GB" b="0" i="1" smtClean="0">
                                <a:latin typeface="Cambria Math" panose="02040503050406030204" pitchFamily="18" charset="0"/>
                              </a:rPr>
                            </m:ctrlPr>
                          </m:sSubPr>
                          <m:e>
                            <m:r>
                              <a:rPr lang="en-GB" b="0" i="1" smtClean="0">
                                <a:latin typeface="Cambria Math" panose="02040503050406030204" pitchFamily="18" charset="0"/>
                              </a:rPr>
                              <m:t>𝐼</m:t>
                            </m:r>
                          </m:e>
                          <m:sub>
                            <m:r>
                              <a:rPr lang="en-GB" b="0" i="1" smtClean="0">
                                <a:latin typeface="Cambria Math" panose="02040503050406030204" pitchFamily="18" charset="0"/>
                              </a:rPr>
                              <m:t>𝑗</m:t>
                            </m:r>
                          </m:sub>
                        </m:sSub>
                      </m:e>
                    </m:rad>
                  </m:oMath>
                </a14:m>
                <a:r>
                  <a:rPr lang="en-US"/>
                  <a:t>, where </a:t>
                </a:r>
                <a14:m>
                  <m:oMath xmlns:m="http://schemas.openxmlformats.org/officeDocument/2006/math">
                    <m:sSub>
                      <m:sSubPr>
                        <m:ctrlPr>
                          <a:rPr lang="en-GB" i="1">
                            <a:latin typeface="Cambria Math" panose="02040503050406030204" pitchFamily="18" charset="0"/>
                          </a:rPr>
                        </m:ctrlPr>
                      </m:sSubPr>
                      <m:e>
                        <m:acc>
                          <m:accPr>
                            <m:chr m:val="̂"/>
                            <m:ctrlPr>
                              <a:rPr lang="en-GB" i="1">
                                <a:latin typeface="Cambria Math" panose="02040503050406030204" pitchFamily="18" charset="0"/>
                              </a:rPr>
                            </m:ctrlPr>
                          </m:accPr>
                          <m:e>
                            <m:r>
                              <a:rPr lang="en-GB" i="1">
                                <a:latin typeface="Cambria Math" panose="02040503050406030204" pitchFamily="18" charset="0"/>
                              </a:rPr>
                              <m:t>𝜃</m:t>
                            </m:r>
                          </m:e>
                        </m:acc>
                      </m:e>
                      <m:sub>
                        <m:r>
                          <a:rPr lang="en-GB" i="1">
                            <a:latin typeface="Cambria Math" panose="02040503050406030204" pitchFamily="18" charset="0"/>
                          </a:rPr>
                          <m:t>𝑗</m:t>
                        </m:r>
                      </m:sub>
                    </m:sSub>
                  </m:oMath>
                </a14:m>
                <a:r>
                  <a:rPr lang="en-US"/>
                  <a:t> is the estimate of </a:t>
                </a:r>
                <a14:m>
                  <m:oMath xmlns:m="http://schemas.openxmlformats.org/officeDocument/2006/math">
                    <m:r>
                      <a:rPr lang="en-GB" b="0" i="1" smtClean="0">
                        <a:latin typeface="Cambria Math" panose="02040503050406030204" pitchFamily="18" charset="0"/>
                      </a:rPr>
                      <m:t>𝜃</m:t>
                    </m:r>
                  </m:oMath>
                </a14:m>
                <a:r>
                  <a:rPr lang="en-US"/>
                  <a:t>,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𝐼</m:t>
                        </m:r>
                      </m:e>
                      <m:sub>
                        <m:r>
                          <a:rPr lang="en-GB" i="1">
                            <a:latin typeface="Cambria Math" panose="02040503050406030204" pitchFamily="18" charset="0"/>
                          </a:rPr>
                          <m:t>𝑗</m:t>
                        </m:r>
                      </m:sub>
                    </m:sSub>
                  </m:oMath>
                </a14:m>
                <a:r>
                  <a:rPr lang="en-US"/>
                  <a:t> the information for the estimate, at analysis </a:t>
                </a:r>
                <a14:m>
                  <m:oMath xmlns:m="http://schemas.openxmlformats.org/officeDocument/2006/math">
                    <m:r>
                      <a:rPr lang="en-US" i="1" smtClean="0">
                        <a:latin typeface="Cambria Math" panose="02040503050406030204" pitchFamily="18" charset="0"/>
                      </a:rPr>
                      <m:t>𝑗</m:t>
                    </m:r>
                  </m:oMath>
                </a14:m>
                <a:endParaRPr lang="en-US"/>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The standardized test statistic approach covers a wide spectrum of applications</a:t>
                </a:r>
              </a:p>
              <a:p>
                <a:pPr marL="628650" lvl="1" indent="-342900">
                  <a:spcAft>
                    <a:spcPts val="0"/>
                  </a:spcAft>
                  <a:buFont typeface="Courier New" panose="02070309020205020404" pitchFamily="49" charset="0"/>
                  <a:buChar char="o"/>
                </a:pPr>
                <a:r>
                  <a:rPr lang="en-US"/>
                  <a:t>Normal, binary, and survival data</a:t>
                </a:r>
              </a:p>
              <a:p>
                <a:pPr marL="628650" lvl="1" indent="-342900">
                  <a:spcAft>
                    <a:spcPts val="0"/>
                  </a:spcAft>
                  <a:buFont typeface="Courier New" panose="02070309020205020404" pitchFamily="49" charset="0"/>
                  <a:buChar char="o"/>
                </a:pPr>
                <a:r>
                  <a:rPr lang="en-US"/>
                  <a:t>Design and analysis types (parallel groups, linear models, and other parametric models,…)</a:t>
                </a:r>
              </a:p>
              <a:p>
                <a:pPr marL="628650" lvl="1" indent="-342900">
                  <a:spcAft>
                    <a:spcPts val="0"/>
                  </a:spcAft>
                  <a:buFont typeface="Courier New" panose="02070309020205020404" pitchFamily="49" charset="0"/>
                  <a:buChar char="o"/>
                </a:pPr>
                <a:r>
                  <a:rPr lang="en-US"/>
                  <a:t>See Jennison and Turnbull (2000) </a:t>
                </a:r>
              </a:p>
              <a:p>
                <a:pPr marL="570150" lvl="1" indent="-284400">
                  <a:spcAft>
                    <a:spcPts val="0"/>
                  </a:spcAft>
                </a:pPr>
                <a:endParaRPr lang="en-US"/>
              </a:p>
            </p:txBody>
          </p:sp>
        </mc:Choice>
        <mc:Fallback>
          <p:sp>
            <p:nvSpPr>
              <p:cNvPr id="5" name="Content Placeholder 4">
                <a:extLst>
                  <a:ext uri="{FF2B5EF4-FFF2-40B4-BE49-F238E27FC236}">
                    <a16:creationId xmlns:a16="http://schemas.microsoft.com/office/drawing/2014/main" id="{672023D1-1284-ED36-E19D-D7FD7225949E}"/>
                  </a:ext>
                </a:extLst>
              </p:cNvPr>
              <p:cNvSpPr>
                <a:spLocks noGrp="1" noRot="1" noChangeAspect="1" noMove="1" noResize="1" noEditPoints="1" noAdjustHandles="1" noChangeArrowheads="1" noChangeShapeType="1" noTextEdit="1"/>
              </p:cNvSpPr>
              <p:nvPr>
                <p:ph idx="1"/>
              </p:nvPr>
            </p:nvSpPr>
            <p:spPr>
              <a:xfrm>
                <a:off x="288302" y="1457938"/>
                <a:ext cx="11610516" cy="4862180"/>
              </a:xfrm>
              <a:blipFill>
                <a:blip r:embed="rId2"/>
                <a:stretch>
                  <a:fillRect l="-1202" t="-104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30A4F2F4-E54A-D1F8-8F00-71FFAD6B6B68}"/>
              </a:ext>
            </a:extLst>
          </p:cNvPr>
          <p:cNvSpPr>
            <a:spLocks noGrp="1"/>
          </p:cNvSpPr>
          <p:nvPr>
            <p:ph type="sldNum" sz="quarter" idx="12"/>
          </p:nvPr>
        </p:nvSpPr>
        <p:spPr/>
        <p:txBody>
          <a:bodyPr/>
          <a:lstStyle/>
          <a:p>
            <a:fld id="{AEC8D767-5246-2244-A4A3-B8AFB218393C}" type="slidenum">
              <a:rPr lang="en-US" smtClean="0"/>
              <a:t>18</a:t>
            </a:fld>
            <a:endParaRPr lang="en-US"/>
          </a:p>
        </p:txBody>
      </p:sp>
    </p:spTree>
    <p:extLst>
      <p:ext uri="{BB962C8B-B14F-4D97-AF65-F5344CB8AC3E}">
        <p14:creationId xmlns:p14="http://schemas.microsoft.com/office/powerpoint/2010/main" val="361546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410D0-8867-A682-62AE-96A87627293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3241D58-0377-EB9B-C098-3C929A2587D9}"/>
              </a:ext>
            </a:extLst>
          </p:cNvPr>
          <p:cNvSpPr>
            <a:spLocks noGrp="1"/>
          </p:cNvSpPr>
          <p:nvPr>
            <p:ph type="title"/>
          </p:nvPr>
        </p:nvSpPr>
        <p:spPr>
          <a:xfrm>
            <a:off x="288303" y="262267"/>
            <a:ext cx="6713538" cy="468590"/>
          </a:xfrm>
        </p:spPr>
        <p:txBody>
          <a:bodyPr/>
          <a:lstStyle/>
          <a:p>
            <a:r>
              <a:rPr lang="en-US"/>
              <a:t>Stopping rules</a:t>
            </a:r>
            <a:endParaRPr lang="en-US" noProof="0"/>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0947D975-1829-1933-DF46-CA5BCB4A8B2F}"/>
                  </a:ext>
                </a:extLst>
              </p:cNvPr>
              <p:cNvSpPr>
                <a:spLocks noGrp="1"/>
              </p:cNvSpPr>
              <p:nvPr>
                <p:ph idx="1"/>
              </p:nvPr>
            </p:nvSpPr>
            <p:spPr>
              <a:xfrm>
                <a:off x="288302" y="1444900"/>
                <a:ext cx="5732003" cy="3943351"/>
              </a:xfrm>
            </p:spPr>
            <p:txBody>
              <a:bodyPr/>
              <a:lstStyle/>
              <a:p>
                <a:pPr marL="284400" indent="-284400">
                  <a:spcBef>
                    <a:spcPts val="0"/>
                  </a:spcBef>
                  <a:spcAft>
                    <a:spcPts val="0"/>
                  </a:spcAft>
                  <a:buFont typeface="Arial" panose="020B0604020202020204" pitchFamily="34" charset="0"/>
                  <a:buChar char="•"/>
                </a:pPr>
                <a:r>
                  <a:rPr lang="en-US" sz="2000"/>
                  <a:t>Testing rules depend on </a:t>
                </a:r>
                <a:r>
                  <a:rPr lang="en-US" sz="2000" b="1"/>
                  <a:t>futility bounds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𝒇</m:t>
                        </m:r>
                      </m:e>
                      <m:sub>
                        <m:r>
                          <a:rPr lang="en-US" sz="2000" b="1" i="1">
                            <a:latin typeface="Cambria Math" panose="02040503050406030204" pitchFamily="18" charset="0"/>
                          </a:rPr>
                          <m:t>𝟏</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𝒇</m:t>
                        </m:r>
                      </m:e>
                      <m:sub>
                        <m:r>
                          <a:rPr lang="en-US" sz="2000" b="1" i="1">
                            <a:latin typeface="Cambria Math" panose="02040503050406030204" pitchFamily="18" charset="0"/>
                          </a:rPr>
                          <m:t>𝑱</m:t>
                        </m:r>
                      </m:sub>
                    </m:sSub>
                  </m:oMath>
                </a14:m>
                <a:r>
                  <a:rPr lang="en-US" sz="2000" b="1"/>
                  <a:t> and efficacy bounds </a:t>
                </a:r>
                <a14:m>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𝒆</m:t>
                        </m:r>
                      </m:e>
                      <m:sub>
                        <m:r>
                          <a:rPr lang="en-US" sz="2000" b="1" i="1">
                            <a:latin typeface="Cambria Math" panose="02040503050406030204" pitchFamily="18" charset="0"/>
                          </a:rPr>
                          <m:t>𝟏</m:t>
                        </m:r>
                      </m:sub>
                    </m:sSub>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𝒆</m:t>
                        </m:r>
                      </m:e>
                      <m:sub>
                        <m:r>
                          <a:rPr lang="en-US" sz="2000" b="1" i="1">
                            <a:latin typeface="Cambria Math" panose="02040503050406030204" pitchFamily="18" charset="0"/>
                          </a:rPr>
                          <m:t>𝑱</m:t>
                        </m:r>
                      </m:sub>
                    </m:sSub>
                  </m:oMath>
                </a14:m>
                <a:r>
                  <a:rPr lang="en-US" sz="2000"/>
                  <a:t>. At analysis </a:t>
                </a:r>
                <a14:m>
                  <m:oMath xmlns:m="http://schemas.openxmlformats.org/officeDocument/2006/math">
                    <m:r>
                      <a:rPr lang="en-US" sz="2000" i="1">
                        <a:latin typeface="Cambria Math" panose="02040503050406030204" pitchFamily="18" charset="0"/>
                      </a:rPr>
                      <m:t>𝑗</m:t>
                    </m:r>
                  </m:oMath>
                </a14:m>
                <a:r>
                  <a:rPr lang="en-US" sz="2000"/>
                  <a:t>:</a:t>
                </a:r>
                <a:endParaRPr lang="en-US" sz="1800"/>
              </a:p>
              <a:p>
                <a:pPr lvl="2">
                  <a:spcAft>
                    <a:spcPts val="0"/>
                  </a:spcAft>
                  <a:buFont typeface="Courier New" panose="02070309020205020404" pitchFamily="49" charset="0"/>
                  <a:buChar char="o"/>
                </a:pPr>
                <a:r>
                  <a:rPr lang="en-US" sz="1800"/>
                  <a:t>If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𝑗</m:t>
                        </m:r>
                      </m:sub>
                    </m:sSub>
                  </m:oMath>
                </a14:m>
                <a:r>
                  <a:rPr lang="en-US" sz="1800"/>
                  <a:t>, stop the trial and reject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0</m:t>
                        </m:r>
                      </m:sub>
                    </m:sSub>
                  </m:oMath>
                </a14:m>
                <a:endParaRPr lang="en-US" sz="1800"/>
              </a:p>
              <a:p>
                <a:pPr lvl="2">
                  <a:spcAft>
                    <a:spcPts val="0"/>
                  </a:spcAft>
                  <a:buFont typeface="Courier New" panose="02070309020205020404" pitchFamily="49" charset="0"/>
                  <a:buChar char="o"/>
                </a:pPr>
                <a:r>
                  <a:rPr lang="en-US" sz="1800"/>
                  <a:t>If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𝑗</m:t>
                        </m:r>
                      </m:sub>
                    </m:sSub>
                    <m:r>
                      <a:rPr lang="en-GB" sz="1800" i="1">
                        <a:latin typeface="Cambria Math" panose="02040503050406030204" pitchFamily="18" charset="0"/>
                      </a:rPr>
                      <m:t>&lt;</m:t>
                    </m:r>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𝑗</m:t>
                        </m:r>
                      </m:sub>
                    </m:sSub>
                  </m:oMath>
                </a14:m>
                <a:r>
                  <a:rPr lang="en-US" sz="1800"/>
                  <a:t>, stop the trial and do not reject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𝐻</m:t>
                        </m:r>
                      </m:e>
                      <m:sub>
                        <m:r>
                          <a:rPr lang="en-US" sz="1800" i="1">
                            <a:latin typeface="Cambria Math" panose="02040503050406030204" pitchFamily="18" charset="0"/>
                          </a:rPr>
                          <m:t>0</m:t>
                        </m:r>
                      </m:sub>
                    </m:sSub>
                  </m:oMath>
                </a14:m>
                <a:r>
                  <a:rPr lang="en-US" sz="1800"/>
                  <a:t> (typically a non-binding recommendation)</a:t>
                </a:r>
              </a:p>
              <a:p>
                <a:pPr lvl="2">
                  <a:spcAft>
                    <a:spcPts val="0"/>
                  </a:spcAft>
                  <a:buFont typeface="Courier New" panose="02070309020205020404" pitchFamily="49" charset="0"/>
                  <a:buChar char="o"/>
                </a:pPr>
                <a:r>
                  <a:rPr lang="en-US" sz="1800"/>
                  <a:t>If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𝑍</m:t>
                        </m:r>
                      </m:e>
                      <m:sub>
                        <m:r>
                          <a:rPr lang="en-US" sz="1800" i="1">
                            <a:latin typeface="Cambria Math" panose="02040503050406030204" pitchFamily="18" charset="0"/>
                          </a:rPr>
                          <m:t>𝑗</m:t>
                        </m:r>
                      </m:sub>
                    </m:sSub>
                    <m:r>
                      <a:rPr lang="en-US" sz="1800" i="1">
                        <a:latin typeface="Cambria Math" panose="02040503050406030204" pitchFamily="18" charset="0"/>
                      </a:rPr>
                      <m:t>∈</m:t>
                    </m:r>
                    <m:d>
                      <m:dPr>
                        <m:begChr m:val="["/>
                        <m:ctrlPr>
                          <a:rPr lang="en-GB"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𝑗</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𝑗</m:t>
                            </m:r>
                          </m:sub>
                        </m:sSub>
                      </m:e>
                    </m:d>
                  </m:oMath>
                </a14:m>
                <a:r>
                  <a:rPr lang="en-US" sz="1800"/>
                  <a:t>, continue to analysis </a:t>
                </a:r>
                <a14:m>
                  <m:oMath xmlns:m="http://schemas.openxmlformats.org/officeDocument/2006/math">
                    <m:r>
                      <a:rPr lang="en-US" sz="1800" i="1">
                        <a:latin typeface="Cambria Math" panose="02040503050406030204" pitchFamily="18" charset="0"/>
                      </a:rPr>
                      <m:t>𝑗</m:t>
                    </m:r>
                    <m:r>
                      <a:rPr lang="en-US" sz="1800" i="1">
                        <a:latin typeface="Cambria Math" panose="02040503050406030204" pitchFamily="18" charset="0"/>
                      </a:rPr>
                      <m:t>+1</m:t>
                    </m:r>
                  </m:oMath>
                </a14:m>
                <a:endParaRPr lang="en-US" sz="1800"/>
              </a:p>
              <a:p>
                <a:pPr lvl="2">
                  <a:spcAft>
                    <a:spcPts val="0"/>
                  </a:spcAft>
                  <a:buFont typeface="Courier New" panose="02070309020205020404" pitchFamily="49" charset="0"/>
                  <a:buChar char="o"/>
                </a:pPr>
                <a:r>
                  <a:rPr lang="en-US" sz="1800"/>
                  <a:t>Common to have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𝑓</m:t>
                        </m:r>
                      </m:e>
                      <m:sub>
                        <m:r>
                          <a:rPr lang="en-US" sz="1800" i="1">
                            <a:latin typeface="Cambria Math" panose="02040503050406030204" pitchFamily="18" charset="0"/>
                          </a:rPr>
                          <m:t>𝐽</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𝑒</m:t>
                        </m:r>
                      </m:e>
                      <m:sub>
                        <m:r>
                          <a:rPr lang="en-US" sz="1800" i="1">
                            <a:latin typeface="Cambria Math" panose="02040503050406030204" pitchFamily="18" charset="0"/>
                          </a:rPr>
                          <m:t>𝐽</m:t>
                        </m:r>
                      </m:sub>
                    </m:sSub>
                  </m:oMath>
                </a14:m>
                <a:r>
                  <a:rPr lang="en-US" sz="1800"/>
                  <a:t>, so there is a recommendation either way at the final analysis</a:t>
                </a:r>
              </a:p>
              <a:p>
                <a:endParaRPr lang="en-US"/>
              </a:p>
            </p:txBody>
          </p:sp>
        </mc:Choice>
        <mc:Fallback>
          <p:sp>
            <p:nvSpPr>
              <p:cNvPr id="10" name="Content Placeholder 9">
                <a:extLst>
                  <a:ext uri="{FF2B5EF4-FFF2-40B4-BE49-F238E27FC236}">
                    <a16:creationId xmlns:a16="http://schemas.microsoft.com/office/drawing/2014/main" id="{0947D975-1829-1933-DF46-CA5BCB4A8B2F}"/>
                  </a:ext>
                </a:extLst>
              </p:cNvPr>
              <p:cNvSpPr>
                <a:spLocks noGrp="1" noRot="1" noChangeAspect="1" noMove="1" noResize="1" noEditPoints="1" noAdjustHandles="1" noChangeArrowheads="1" noChangeShapeType="1" noTextEdit="1"/>
              </p:cNvSpPr>
              <p:nvPr>
                <p:ph idx="1"/>
              </p:nvPr>
            </p:nvSpPr>
            <p:spPr>
              <a:xfrm>
                <a:off x="288302" y="1444900"/>
                <a:ext cx="5732003" cy="3943351"/>
              </a:xfrm>
              <a:blipFill>
                <a:blip r:embed="rId2"/>
                <a:stretch>
                  <a:fillRect l="-2428" t="-962" r="-66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92679370-11BC-1BB0-451F-7485B8277305}"/>
              </a:ext>
            </a:extLst>
          </p:cNvPr>
          <p:cNvSpPr>
            <a:spLocks noGrp="1"/>
          </p:cNvSpPr>
          <p:nvPr>
            <p:ph type="sldNum" sz="quarter" idx="12"/>
          </p:nvPr>
        </p:nvSpPr>
        <p:spPr/>
        <p:txBody>
          <a:bodyPr/>
          <a:lstStyle/>
          <a:p>
            <a:fld id="{AEC8D767-5246-2244-A4A3-B8AFB218393C}" type="slidenum">
              <a:rPr lang="en-US" smtClean="0"/>
              <a:t>19</a:t>
            </a:fld>
            <a:endParaRPr lang="en-US"/>
          </a:p>
        </p:txBody>
      </p:sp>
      <mc:AlternateContent xmlns:mc="http://schemas.openxmlformats.org/markup-compatibility/2006">
        <mc:Choice xmlns:a14="http://schemas.microsoft.com/office/drawing/2010/main" Requires="a14">
          <p:sp>
            <p:nvSpPr>
              <p:cNvPr id="14" name="Subtitle 13">
                <a:extLst>
                  <a:ext uri="{FF2B5EF4-FFF2-40B4-BE49-F238E27FC236}">
                    <a16:creationId xmlns:a16="http://schemas.microsoft.com/office/drawing/2014/main" id="{04227F07-49EF-C738-1D3F-3ADED1AAB6DF}"/>
                  </a:ext>
                </a:extLst>
              </p:cNvPr>
              <p:cNvSpPr>
                <a:spLocks noGrp="1"/>
              </p:cNvSpPr>
              <p:nvPr>
                <p:ph type="subTitle" idx="15"/>
              </p:nvPr>
            </p:nvSpPr>
            <p:spPr/>
            <p:txBody>
              <a:bodyPr/>
              <a:lstStyle/>
              <a:p>
                <a:r>
                  <a:rPr lang="en-US"/>
                  <a:t>Example for </a:t>
                </a:r>
                <a14:m>
                  <m:oMath xmlns:m="http://schemas.openxmlformats.org/officeDocument/2006/math">
                    <m:r>
                      <a:rPr lang="en-US" i="1" dirty="0" smtClean="0">
                        <a:latin typeface="Cambria Math" panose="02040503050406030204" pitchFamily="18" charset="0"/>
                      </a:rPr>
                      <m:t>𝐽</m:t>
                    </m:r>
                    <m:r>
                      <a:rPr lang="en-US" i="1" dirty="0" smtClean="0">
                        <a:latin typeface="Cambria Math" panose="02040503050406030204" pitchFamily="18" charset="0"/>
                      </a:rPr>
                      <m:t>=4</m:t>
                    </m:r>
                  </m:oMath>
                </a14:m>
                <a:endParaRPr lang="en-US"/>
              </a:p>
            </p:txBody>
          </p:sp>
        </mc:Choice>
        <mc:Fallback>
          <p:sp>
            <p:nvSpPr>
              <p:cNvPr id="14" name="Subtitle 13">
                <a:extLst>
                  <a:ext uri="{FF2B5EF4-FFF2-40B4-BE49-F238E27FC236}">
                    <a16:creationId xmlns:a16="http://schemas.microsoft.com/office/drawing/2014/main" id="{04227F07-49EF-C738-1D3F-3ADED1AAB6DF}"/>
                  </a:ext>
                </a:extLst>
              </p:cNvPr>
              <p:cNvSpPr>
                <a:spLocks noGrp="1" noRot="1" noChangeAspect="1" noMove="1" noResize="1" noEditPoints="1" noAdjustHandles="1" noChangeArrowheads="1" noChangeShapeType="1" noTextEdit="1"/>
              </p:cNvSpPr>
              <p:nvPr>
                <p:ph type="subTitle" idx="15"/>
              </p:nvPr>
            </p:nvSpPr>
            <p:spPr>
              <a:blipFill>
                <a:blip r:embed="rId3"/>
                <a:stretch>
                  <a:fillRect l="-2075" t="-20833" b="-45833"/>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DE185110-A6AA-2242-3220-D438316DDEB8}"/>
              </a:ext>
            </a:extLst>
          </p:cNvPr>
          <p:cNvPicPr>
            <a:picLocks noChangeAspect="1"/>
          </p:cNvPicPr>
          <p:nvPr/>
        </p:nvPicPr>
        <p:blipFill rotWithShape="1">
          <a:blip r:embed="rId4"/>
          <a:srcRect t="9524" b="10484"/>
          <a:stretch/>
        </p:blipFill>
        <p:spPr>
          <a:xfrm>
            <a:off x="6445025" y="594188"/>
            <a:ext cx="5457591" cy="6001545"/>
          </a:xfrm>
          <a:prstGeom prst="rect">
            <a:avLst/>
          </a:prstGeom>
        </p:spPr>
      </p:pic>
      <p:cxnSp>
        <p:nvCxnSpPr>
          <p:cNvPr id="5" name="Straight Arrow Connector 4">
            <a:extLst>
              <a:ext uri="{FF2B5EF4-FFF2-40B4-BE49-F238E27FC236}">
                <a16:creationId xmlns:a16="http://schemas.microsoft.com/office/drawing/2014/main" id="{52C6215A-88EC-F5B4-6A9E-46CBBCCE9EEF}"/>
              </a:ext>
            </a:extLst>
          </p:cNvPr>
          <p:cNvCxnSpPr/>
          <p:nvPr/>
        </p:nvCxnSpPr>
        <p:spPr>
          <a:xfrm flipH="1" flipV="1">
            <a:off x="8698706" y="4477089"/>
            <a:ext cx="180000" cy="18000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F451280-0B00-71F0-4600-CC89EC89A791}"/>
              </a:ext>
            </a:extLst>
          </p:cNvPr>
          <p:cNvSpPr txBox="1"/>
          <p:nvPr/>
        </p:nvSpPr>
        <p:spPr>
          <a:xfrm>
            <a:off x="8420100" y="4655681"/>
            <a:ext cx="3378994" cy="615553"/>
          </a:xfrm>
          <a:prstGeom prst="rect">
            <a:avLst/>
          </a:prstGeom>
          <a:noFill/>
        </p:spPr>
        <p:txBody>
          <a:bodyPr wrap="square" lIns="0" tIns="0" rIns="0" bIns="0" rtlCol="0">
            <a:spAutoFit/>
          </a:bodyPr>
          <a:lstStyle/>
          <a:p>
            <a:pPr algn="l"/>
            <a:r>
              <a:rPr lang="en-US" sz="2000" kern="1200">
                <a:solidFill>
                  <a:schemeClr val="accent1"/>
                </a:solidFill>
                <a:latin typeface="+mn-lt"/>
                <a:ea typeface="+mn-ea"/>
                <a:cs typeface="+mn-cs"/>
              </a:rPr>
              <a:t>Non-binding recommendation means the trial can continue</a:t>
            </a:r>
          </a:p>
        </p:txBody>
      </p:sp>
    </p:spTree>
    <p:extLst>
      <p:ext uri="{BB962C8B-B14F-4D97-AF65-F5344CB8AC3E}">
        <p14:creationId xmlns:p14="http://schemas.microsoft.com/office/powerpoint/2010/main" val="241461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2F383B1-9000-F023-8325-CE28556E11AA}"/>
              </a:ext>
            </a:extLst>
          </p:cNvPr>
          <p:cNvSpPr>
            <a:spLocks noGrp="1"/>
          </p:cNvSpPr>
          <p:nvPr>
            <p:ph type="title"/>
          </p:nvPr>
        </p:nvSpPr>
        <p:spPr>
          <a:xfrm>
            <a:off x="288303" y="262267"/>
            <a:ext cx="6713538" cy="468590"/>
          </a:xfrm>
        </p:spPr>
        <p:txBody>
          <a:bodyPr/>
          <a:lstStyle/>
          <a:p>
            <a:r>
              <a:rPr lang="en-US" noProof="0"/>
              <a:t>Short Course</a:t>
            </a:r>
          </a:p>
        </p:txBody>
      </p:sp>
      <p:sp>
        <p:nvSpPr>
          <p:cNvPr id="5" name="Content Placeholder 4">
            <a:extLst>
              <a:ext uri="{FF2B5EF4-FFF2-40B4-BE49-F238E27FC236}">
                <a16:creationId xmlns:a16="http://schemas.microsoft.com/office/drawing/2014/main" id="{D5020D89-2580-D8B0-17E1-4A5130A9CD83}"/>
              </a:ext>
            </a:extLst>
          </p:cNvPr>
          <p:cNvSpPr>
            <a:spLocks noGrp="1"/>
          </p:cNvSpPr>
          <p:nvPr>
            <p:ph idx="1"/>
          </p:nvPr>
        </p:nvSpPr>
        <p:spPr>
          <a:xfrm>
            <a:off x="289384" y="1266637"/>
            <a:ext cx="11610516" cy="5035551"/>
          </a:xfrm>
        </p:spPr>
        <p:txBody>
          <a:bodyPr/>
          <a:lstStyle/>
          <a:p>
            <a:pPr algn="just"/>
            <a:r>
              <a:rPr lang="en-US" sz="1300"/>
              <a:t>Multiple testing problems arise regularly in the design of clinical trials due to the presence of diverse sets of research hypotheses posed by multiple endpoints, treatment arms, subgroups, and combinations of these factors. Over the past decade, there has been a great expansion in the availability of methodology for performing sequential tests of multiple hypotheses. Amongst such methods, graphical testing in a group-sequential setting (see, e.g., Maurer and Bretz, 2013) has found particular utility, having now been leveraged in numerous studies. In this course, we will provide attendees with the necessary information to evaluate, select, and implement such a design in practice. This will include discussion of nuances related to planning the timing and triggering of interim analyses and comprehensive pragmatic detailing of analysis criteria.</a:t>
            </a:r>
          </a:p>
          <a:p>
            <a:pPr algn="just"/>
            <a:r>
              <a:rPr lang="en-US" sz="1300"/>
              <a:t>A brief description of graphical testing in the fixed-sample setting and group-sequential design for a single hypothesis will be provided, alongside a recap of how to implement these approaches in R, however some familiarity with these methods will be helpful. The primary focus of the course will then be on how to identify and implement the stopping rules of a group-sequential trial under a graphical testing procedure, describing the minimal information that must be specified for a design to be determined. Key options within this methodology will then be covered, including the utility of ‘look back’ analyses, how one can modify the alpha spending function for a hypothesis on updating the graph, and different alternatives for triggering interim analyses. We discuss both purely statistical and real-world considerations when selecting a design, and also detail how simulation can be used to estimate key marginal power quantities accounting for the correlation between all test statistics.</a:t>
            </a:r>
          </a:p>
          <a:p>
            <a:pPr algn="just"/>
            <a:r>
              <a:rPr lang="en-US" sz="1300"/>
              <a:t>To help implement such approaches in practice, we also discuss a Quarto template that leverages the popular {gsDesign} and {gMCP} to dynamically and efficiently produce a design and its operating characteristics in a form directly useable with a protocol, for arbitrarily complex multiple hypothesis testing and interim analysis strategies. Throughout the course, we use several recent trials (e.g., Burtness </a:t>
            </a:r>
            <a:r>
              <a:rPr lang="en-US" sz="1300" i="1"/>
              <a:t>et al</a:t>
            </a:r>
            <a:r>
              <a:rPr lang="en-US" sz="1300"/>
              <a:t> (2019) from the KEYTRUDA program) as elucidating examples, to cover use cases with multiple arms, multiple endpoints, and multiple populations.</a:t>
            </a:r>
          </a:p>
          <a:p>
            <a:pPr algn="just"/>
            <a:r>
              <a:rPr lang="en-US" sz="1300"/>
              <a:t>Brutness B, </a:t>
            </a:r>
            <a:r>
              <a:rPr lang="en-US" sz="1300" i="1"/>
              <a:t>et al</a:t>
            </a:r>
            <a:r>
              <a:rPr lang="en-US" sz="1300"/>
              <a:t>. Pembrolizumab alone or with chemotherapy versus cetuximab with chemotherapy for recurrent or metastatic squamous cell carcinoma of the head and neck (KEYNOTE-048): A randomised, open-label, phase 3 study. </a:t>
            </a:r>
            <a:r>
              <a:rPr lang="en-US" sz="1300" i="1"/>
              <a:t>Lancet</a:t>
            </a:r>
            <a:r>
              <a:rPr lang="en-US" sz="1300"/>
              <a:t> 2019;</a:t>
            </a:r>
            <a:r>
              <a:rPr lang="en-US" sz="1300" b="1"/>
              <a:t>394:</a:t>
            </a:r>
            <a:r>
              <a:rPr lang="en-US" sz="1300"/>
              <a:t>1915-28.</a:t>
            </a:r>
          </a:p>
          <a:p>
            <a:pPr algn="just"/>
            <a:r>
              <a:rPr lang="en-US" sz="1300"/>
              <a:t>Maurer W, Bretz F. Multiple testing in group sequential trials using graphical approaches. </a:t>
            </a:r>
            <a:r>
              <a:rPr lang="en-US" sz="1300" i="1"/>
              <a:t>Stat Biopharm Res</a:t>
            </a:r>
            <a:r>
              <a:rPr lang="en-US" sz="1300"/>
              <a:t> 2013;</a:t>
            </a:r>
            <a:r>
              <a:rPr lang="en-US" sz="1300" b="1"/>
              <a:t>5:</a:t>
            </a:r>
            <a:r>
              <a:rPr lang="en-US" sz="1300"/>
              <a:t>311-20.</a:t>
            </a:r>
          </a:p>
        </p:txBody>
      </p:sp>
      <p:sp>
        <p:nvSpPr>
          <p:cNvPr id="18" name="Text Placeholder 11">
            <a:extLst>
              <a:ext uri="{FF2B5EF4-FFF2-40B4-BE49-F238E27FC236}">
                <a16:creationId xmlns:a16="http://schemas.microsoft.com/office/drawing/2014/main" id="{A2588417-85F8-ECF5-28C7-5EB8C0609E40}"/>
              </a:ext>
            </a:extLst>
          </p:cNvPr>
          <p:cNvSpPr>
            <a:spLocks noGrp="1"/>
          </p:cNvSpPr>
          <p:nvPr>
            <p:ph type="subTitle" idx="15"/>
          </p:nvPr>
        </p:nvSpPr>
        <p:spPr>
          <a:xfrm>
            <a:off x="288302" y="713620"/>
            <a:ext cx="5733083" cy="292965"/>
          </a:xfrm>
        </p:spPr>
        <p:txBody>
          <a:bodyPr/>
          <a:lstStyle/>
          <a:p>
            <a:r>
              <a:rPr lang="en-US"/>
              <a:t>Online abstract</a:t>
            </a:r>
            <a:endParaRPr lang="en-US" noProof="0"/>
          </a:p>
        </p:txBody>
      </p:sp>
      <p:sp>
        <p:nvSpPr>
          <p:cNvPr id="3" name="Slide Number Placeholder 2">
            <a:extLst>
              <a:ext uri="{FF2B5EF4-FFF2-40B4-BE49-F238E27FC236}">
                <a16:creationId xmlns:a16="http://schemas.microsoft.com/office/drawing/2014/main" id="{2902116F-4DA6-43DB-E077-43EC432451C1}"/>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2</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Tree>
    <p:extLst>
      <p:ext uri="{BB962C8B-B14F-4D97-AF65-F5344CB8AC3E}">
        <p14:creationId xmlns:p14="http://schemas.microsoft.com/office/powerpoint/2010/main" val="77703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7F80D-6C8C-2289-89F1-85CEF485599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95893D7-6506-6D5C-790C-ADB75AD477D2}"/>
              </a:ext>
            </a:extLst>
          </p:cNvPr>
          <p:cNvSpPr>
            <a:spLocks noGrp="1"/>
          </p:cNvSpPr>
          <p:nvPr>
            <p:ph type="title"/>
          </p:nvPr>
        </p:nvSpPr>
        <p:spPr>
          <a:xfrm>
            <a:off x="288302" y="262267"/>
            <a:ext cx="11610515" cy="468590"/>
          </a:xfrm>
        </p:spPr>
        <p:txBody>
          <a:bodyPr/>
          <a:lstStyle/>
          <a:p>
            <a:r>
              <a:rPr lang="en-US"/>
              <a:t>Other forms of stopping rules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4BC21D7B-F243-8B96-6AEF-92DA8B83AB7D}"/>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Above expressed stopping rules as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𝑗</m:t>
                        </m:r>
                      </m:sub>
                    </m:sSub>
                  </m:oMath>
                </a14:m>
                <a:endParaRPr lang="en-US" sz="24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Can equivalently write in the form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oMath>
                </a14:m>
                <a:r>
                  <a:rPr lang="en-US" sz="2400"/>
                  <a:t>, where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𝑝</m:t>
                        </m:r>
                      </m:e>
                      <m:sub>
                        <m:r>
                          <a:rPr lang="en-US" sz="2400" i="1" smtClean="0">
                            <a:latin typeface="Cambria Math" panose="02040503050406030204" pitchFamily="18" charset="0"/>
                          </a:rPr>
                          <m:t>𝑗</m:t>
                        </m:r>
                      </m:sub>
                    </m:sSub>
                  </m:oMath>
                </a14:m>
                <a:r>
                  <a:rPr lang="en-US" sz="2400"/>
                  <a:t> is the unadjusted (sometimes called local) </a:t>
                </a:r>
                <a:r>
                  <a:rPr lang="en-US" sz="2400" i="1"/>
                  <a:t>p</a:t>
                </a:r>
                <a:r>
                  <a:rPr lang="en-US" sz="2400"/>
                  <a:t>-value at analysis </a:t>
                </a:r>
                <a14:m>
                  <m:oMath xmlns:m="http://schemas.openxmlformats.org/officeDocument/2006/math">
                    <m:r>
                      <a:rPr lang="en-US" sz="2400" b="0" i="1" smtClean="0">
                        <a:latin typeface="Cambria Math" panose="02040503050406030204" pitchFamily="18" charset="0"/>
                      </a:rPr>
                      <m:t>𝑗</m:t>
                    </m:r>
                  </m:oMath>
                </a14:m>
                <a:r>
                  <a:rPr lang="en-US" sz="2400"/>
                  <a:t>, and </a:t>
                </a:r>
                <a14:m>
                  <m:oMath xmlns:m="http://schemas.openxmlformats.org/officeDocument/2006/math">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sup>
                    </m:sSubSup>
                  </m:oMath>
                </a14:m>
                <a:r>
                  <a:rPr lang="en-US" sz="2400"/>
                  <a:t> is the corresponding threshold</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Or in terms of the observed effect for the parameter of interest, i.e., </a:t>
                </a:r>
                <a14:m>
                  <m:oMath xmlns:m="http://schemas.openxmlformats.org/officeDocument/2006/math">
                    <m:sSub>
                      <m:sSubPr>
                        <m:ctrlPr>
                          <a:rPr lang="en-US" sz="2400" i="1">
                            <a:latin typeface="Cambria Math" panose="02040503050406030204" pitchFamily="18" charset="0"/>
                          </a:rPr>
                        </m:ctrlPr>
                      </m:sSubPr>
                      <m:e>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𝜃</m:t>
                            </m:r>
                          </m:e>
                        </m:acc>
                      </m:e>
                      <m:sub>
                        <m:r>
                          <a:rPr lang="en-US" sz="2400" i="1">
                            <a:latin typeface="Cambria Math" panose="02040503050406030204" pitchFamily="18" charset="0"/>
                          </a:rPr>
                          <m:t>𝑗</m:t>
                        </m:r>
                      </m:sub>
                    </m:sSub>
                    <m:r>
                      <a:rPr lang="en-GB" sz="2400" b="0" i="1" smtClean="0">
                        <a:latin typeface="Cambria Math" panose="02040503050406030204" pitchFamily="18" charset="0"/>
                      </a:rPr>
                      <m:t>≥</m:t>
                    </m:r>
                    <m:sSubSup>
                      <m:sSubSupPr>
                        <m:ctrlPr>
                          <a:rPr lang="en-US" sz="2400" i="1">
                            <a:latin typeface="Cambria Math" panose="02040503050406030204" pitchFamily="18" charset="0"/>
                          </a:rPr>
                        </m:ctrlPr>
                      </m:sSubSupPr>
                      <m:e>
                        <m:r>
                          <a:rPr lang="en-GB" sz="2400" b="0" i="1" smtClean="0">
                            <a:latin typeface="Cambria Math" panose="02040503050406030204" pitchFamily="18" charset="0"/>
                          </a:rPr>
                          <m:t>𝜃</m:t>
                        </m:r>
                      </m:e>
                      <m:sub>
                        <m:r>
                          <a:rPr lang="en-US" sz="2400" i="1">
                            <a:latin typeface="Cambria Math" panose="02040503050406030204" pitchFamily="18" charset="0"/>
                          </a:rPr>
                          <m:t>𝑗</m:t>
                        </m:r>
                      </m:sub>
                      <m:sup>
                        <m:r>
                          <a:rPr lang="en-US" sz="2400" i="1">
                            <a:latin typeface="Cambria Math" panose="02040503050406030204" pitchFamily="18" charset="0"/>
                          </a:rPr>
                          <m:t>∗</m:t>
                        </m:r>
                      </m:sup>
                    </m:sSubSup>
                  </m:oMath>
                </a14:m>
                <a:endParaRPr lang="en-US" sz="2400"/>
              </a:p>
              <a:p>
                <a:pPr marL="628650" lvl="1" indent="-342900">
                  <a:spcAft>
                    <a:spcPts val="0"/>
                  </a:spcAft>
                  <a:buFont typeface="Courier New" panose="02070309020205020404" pitchFamily="49" charset="0"/>
                  <a:buChar char="o"/>
                </a:pPr>
                <a:r>
                  <a:rPr lang="en-US" b="0"/>
                  <a:t>E.g.,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𝐻𝑅</m:t>
                            </m:r>
                          </m:e>
                        </m:acc>
                      </m:e>
                      <m:sub>
                        <m:r>
                          <a:rPr lang="en-US" b="0" i="1" smtClean="0">
                            <a:latin typeface="Cambria Math" panose="02040503050406030204" pitchFamily="18" charset="0"/>
                          </a:rPr>
                          <m:t>𝑗</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𝐻𝑅</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oMath>
                </a14:m>
                <a:r>
                  <a:rPr lang="en-US"/>
                  <a:t>, where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𝐻𝑅</m:t>
                        </m:r>
                      </m:e>
                      <m:sub>
                        <m:r>
                          <a:rPr lang="en-US" i="1" smtClean="0">
                            <a:latin typeface="Cambria Math" panose="02040503050406030204" pitchFamily="18" charset="0"/>
                          </a:rPr>
                          <m:t>𝑗</m:t>
                        </m:r>
                      </m:sub>
                      <m:sup>
                        <m:r>
                          <a:rPr lang="en-US" i="1" smtClean="0">
                            <a:latin typeface="Cambria Math" panose="02040503050406030204" pitchFamily="18" charset="0"/>
                          </a:rPr>
                          <m:t>∗</m:t>
                        </m:r>
                      </m:sup>
                    </m:sSubSup>
                  </m:oMath>
                </a14:m>
                <a:r>
                  <a:rPr lang="en-US"/>
                  <a:t> is an (approximate) threshold for the HR estimate at analysis </a:t>
                </a:r>
                <a14:m>
                  <m:oMath xmlns:m="http://schemas.openxmlformats.org/officeDocument/2006/math">
                    <m:r>
                      <a:rPr lang="en-US" b="0" i="1" smtClean="0">
                        <a:latin typeface="Cambria Math" panose="02040503050406030204" pitchFamily="18" charset="0"/>
                      </a:rPr>
                      <m:t>𝑗</m:t>
                    </m:r>
                  </m:oMath>
                </a14:m>
                <a:endParaRPr lang="en-US"/>
              </a:p>
              <a:p>
                <a:pPr marL="628650" lvl="1" indent="-342900">
                  <a:spcAft>
                    <a:spcPts val="0"/>
                  </a:spcAft>
                  <a:buFont typeface="Courier New" panose="02070309020205020404" pitchFamily="49" charset="0"/>
                  <a:buChar char="o"/>
                </a:pPr>
                <a:r>
                  <a:rPr lang="en-US"/>
                  <a:t>This is often the most useful form for clinical teams</a:t>
                </a:r>
              </a:p>
              <a:p>
                <a:pPr marL="342900" indent="-3429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We’ll see in the practical(s) later that standard software often outputs stopping rules in multiple forms</a:t>
                </a:r>
              </a:p>
            </p:txBody>
          </p:sp>
        </mc:Choice>
        <mc:Fallback>
          <p:sp>
            <p:nvSpPr>
              <p:cNvPr id="5" name="Content Placeholder 4">
                <a:extLst>
                  <a:ext uri="{FF2B5EF4-FFF2-40B4-BE49-F238E27FC236}">
                    <a16:creationId xmlns:a16="http://schemas.microsoft.com/office/drawing/2014/main" id="{4BC21D7B-F243-8B96-6AEF-92DA8B83AB7D}"/>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3"/>
                <a:stretch>
                  <a:fillRect l="-1421" t="-1282"/>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BB0D0E4F-3631-EC63-EF6F-5621A3B51F54}"/>
              </a:ext>
            </a:extLst>
          </p:cNvPr>
          <p:cNvSpPr>
            <a:spLocks noGrp="1"/>
          </p:cNvSpPr>
          <p:nvPr>
            <p:ph type="subTitle" idx="15"/>
          </p:nvPr>
        </p:nvSpPr>
        <p:spPr>
          <a:xfrm>
            <a:off x="288302" y="713620"/>
            <a:ext cx="11610516" cy="292965"/>
          </a:xfrm>
        </p:spPr>
        <p:txBody>
          <a:bodyPr/>
          <a:lstStyle/>
          <a:p>
            <a:pPr fontAlgn="auto">
              <a:spcAft>
                <a:spcPts val="0"/>
              </a:spcAft>
            </a:pPr>
            <a:r>
              <a:rPr lang="en-US" i="1"/>
              <a:t>p</a:t>
            </a:r>
            <a:r>
              <a:rPr lang="en-US"/>
              <a:t>-value and effect scales</a:t>
            </a:r>
          </a:p>
        </p:txBody>
      </p:sp>
      <p:sp>
        <p:nvSpPr>
          <p:cNvPr id="3" name="Slide Number Placeholder 2">
            <a:extLst>
              <a:ext uri="{FF2B5EF4-FFF2-40B4-BE49-F238E27FC236}">
                <a16:creationId xmlns:a16="http://schemas.microsoft.com/office/drawing/2014/main" id="{0621FBB4-E406-77F9-E9FE-98AA61A0C444}"/>
              </a:ext>
            </a:extLst>
          </p:cNvPr>
          <p:cNvSpPr>
            <a:spLocks noGrp="1"/>
          </p:cNvSpPr>
          <p:nvPr>
            <p:ph type="sldNum" sz="quarter" idx="12"/>
          </p:nvPr>
        </p:nvSpPr>
        <p:spPr/>
        <p:txBody>
          <a:bodyPr/>
          <a:lstStyle/>
          <a:p>
            <a:fld id="{AEC8D767-5246-2244-A4A3-B8AFB218393C}" type="slidenum">
              <a:rPr lang="en-US" smtClean="0"/>
              <a:t>20</a:t>
            </a:fld>
            <a:endParaRPr lang="en-US"/>
          </a:p>
        </p:txBody>
      </p:sp>
    </p:spTree>
    <p:extLst>
      <p:ext uri="{BB962C8B-B14F-4D97-AF65-F5344CB8AC3E}">
        <p14:creationId xmlns:p14="http://schemas.microsoft.com/office/powerpoint/2010/main" val="1064573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AE1ED-8580-C044-2DA7-7604FB4EA87F}"/>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77CBA7B-DC2E-DD3E-02F1-7A579A0D402F}"/>
              </a:ext>
            </a:extLst>
          </p:cNvPr>
          <p:cNvSpPr>
            <a:spLocks noGrp="1"/>
          </p:cNvSpPr>
          <p:nvPr>
            <p:ph type="title"/>
          </p:nvPr>
        </p:nvSpPr>
        <p:spPr>
          <a:xfrm>
            <a:off x="288302" y="262267"/>
            <a:ext cx="11610515" cy="468590"/>
          </a:xfrm>
        </p:spPr>
        <p:txBody>
          <a:bodyPr/>
          <a:lstStyle/>
          <a:p>
            <a:r>
              <a:rPr lang="en-US"/>
              <a:t>Error rate requirements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6058909-55DA-4364-E0B1-9586B9286BFA}"/>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We typically want to identify a design that the correct type I error rate and power</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The probability we reject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oMath>
                </a14:m>
                <a:r>
                  <a:rPr lang="en-US" sz="2400"/>
                  <a:t> for general </a:t>
                </a:r>
                <a14:m>
                  <m:oMath xmlns:m="http://schemas.openxmlformats.org/officeDocument/2006/math">
                    <m:r>
                      <a:rPr lang="en-US" sz="2400" i="1">
                        <a:latin typeface="Cambria Math" panose="02040503050406030204" pitchFamily="18" charset="0"/>
                      </a:rPr>
                      <m:t>𝜃</m:t>
                    </m:r>
                  </m:oMath>
                </a14:m>
                <a:r>
                  <a:rPr lang="en-US" sz="2400"/>
                  <a:t> is:</a:t>
                </a:r>
              </a:p>
              <a:p>
                <a:pPr marL="284400" indent="-284400">
                  <a:spcBef>
                    <a:spcPts val="0"/>
                  </a:spcBef>
                  <a:spcAft>
                    <a:spcPts val="0"/>
                  </a:spcAft>
                </a:pPr>
                <a:endParaRPr lang="en-US" sz="2400" i="1">
                  <a:latin typeface="Cambria Math" panose="02040503050406030204" pitchFamily="18" charset="0"/>
                  <a:ea typeface="Cambria Math" panose="02040503050406030204" pitchFamily="18" charset="0"/>
                </a:endParaRPr>
              </a:p>
              <a:p>
                <a:pPr marL="284400" indent="-284400">
                  <a:spcBef>
                    <a:spcPts val="0"/>
                  </a:spcBef>
                  <a:spcAft>
                    <a:spcPts val="0"/>
                  </a:spcAft>
                </a:pPr>
                <a:endParaRPr lang="en-US" sz="2400" i="1">
                  <a:latin typeface="Cambria Math" panose="02040503050406030204" pitchFamily="18" charset="0"/>
                  <a:ea typeface="Cambria Math" panose="02040503050406030204" pitchFamily="18" charset="0"/>
                </a:endParaRPr>
              </a:p>
              <a:p>
                <a:pPr marL="284400" indent="-284400">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ℙ</m:t>
                          </m:r>
                        </m:e>
                        <m:sub>
                          <m:r>
                            <a:rPr lang="en-US" sz="2000" i="1">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ea typeface="Cambria Math" panose="02040503050406030204" pitchFamily="18" charset="0"/>
                            </a:rPr>
                          </m:ctrlPr>
                        </m:dPr>
                        <m:e>
                          <m:r>
                            <m:rPr>
                              <m:sty m:val="p"/>
                            </m:rPr>
                            <a:rPr lang="en-US" sz="2000">
                              <a:latin typeface="Cambria Math" panose="02040503050406030204" pitchFamily="18" charset="0"/>
                              <a:ea typeface="Cambria Math" panose="02040503050406030204" pitchFamily="18" charset="0"/>
                            </a:rPr>
                            <m:t>Reject</m:t>
                          </m:r>
                          <m:r>
                            <a:rPr lang="en-US" sz="2000">
                              <a:latin typeface="Cambria Math" panose="02040503050406030204" pitchFamily="18" charset="0"/>
                              <a:ea typeface="Cambria Math" panose="02040503050406030204" pitchFamily="18" charset="0"/>
                            </a:rPr>
                            <m:t> </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0</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ℙ</m:t>
                          </m:r>
                        </m:e>
                        <m:sub>
                          <m:r>
                            <a:rPr lang="en-US" sz="2000" i="1">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&gt;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𝑒</m:t>
                              </m:r>
                            </m:e>
                            <m:sub>
                              <m:r>
                                <a:rPr lang="en-US" sz="2000" i="1">
                                  <a:latin typeface="Cambria Math" panose="02040503050406030204" pitchFamily="18" charset="0"/>
                                  <a:ea typeface="Cambria Math" panose="02040503050406030204" pitchFamily="18" charset="0"/>
                                </a:rPr>
                                <m:t>1</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ℙ</m:t>
                          </m:r>
                        </m:e>
                        <m:sub>
                          <m:r>
                            <a:rPr lang="en-US" sz="2000" i="1">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𝑒</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&gt;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𝑒</m:t>
                              </m:r>
                            </m:e>
                            <m:sub>
                              <m:r>
                                <a:rPr lang="en-US" sz="2000" i="1">
                                  <a:latin typeface="Cambria Math" panose="02040503050406030204" pitchFamily="18" charset="0"/>
                                  <a:ea typeface="Cambria Math" panose="02040503050406030204" pitchFamily="18" charset="0"/>
                                </a:rPr>
                                <m:t>2</m:t>
                              </m:r>
                            </m:sub>
                          </m:sSub>
                        </m:e>
                      </m:d>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ℙ</m:t>
                          </m:r>
                        </m:e>
                        <m:sub>
                          <m:r>
                            <a:rPr lang="en-US" sz="2000" i="1">
                              <a:latin typeface="Cambria Math" panose="02040503050406030204" pitchFamily="18" charset="0"/>
                              <a:ea typeface="Cambria Math" panose="02040503050406030204" pitchFamily="18" charset="0"/>
                            </a:rPr>
                            <m:t>𝜃</m:t>
                          </m:r>
                        </m:sub>
                      </m:sSub>
                      <m:d>
                        <m:dPr>
                          <m:ctrlPr>
                            <a:rPr lang="en-US" sz="2000" i="1">
                              <a:latin typeface="Cambria Math" panose="02040503050406030204" pitchFamily="18" charset="0"/>
                              <a:ea typeface="Cambria Math" panose="02040503050406030204" pitchFamily="18" charset="0"/>
                            </a:rPr>
                          </m:ctrlPr>
                        </m:dPr>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𝑒</m:t>
                              </m:r>
                            </m:e>
                            <m:sub>
                              <m:r>
                                <a:rPr lang="en-US" sz="2000" i="1">
                                  <a:latin typeface="Cambria Math" panose="02040503050406030204" pitchFamily="18" charset="0"/>
                                  <a:ea typeface="Cambria Math" panose="02040503050406030204" pitchFamily="18" charset="0"/>
                                </a:rPr>
                                <m:t>1</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𝑒</m:t>
                              </m:r>
                            </m:e>
                            <m:sub>
                              <m:r>
                                <a:rPr lang="en-US" sz="2000" i="1">
                                  <a:latin typeface="Cambria Math" panose="02040503050406030204" pitchFamily="18" charset="0"/>
                                  <a:ea typeface="Cambria Math" panose="02040503050406030204" pitchFamily="18" charset="0"/>
                                </a:rPr>
                                <m:t>2</m:t>
                              </m:r>
                            </m:sub>
                          </m:sSub>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𝑍</m:t>
                              </m:r>
                            </m:e>
                            <m:sub>
                              <m:r>
                                <a:rPr lang="en-US" sz="2000" i="1">
                                  <a:latin typeface="Cambria Math" panose="02040503050406030204" pitchFamily="18" charset="0"/>
                                  <a:ea typeface="Cambria Math" panose="02040503050406030204" pitchFamily="18" charset="0"/>
                                </a:rPr>
                                <m:t>𝐽</m:t>
                              </m:r>
                            </m:sub>
                          </m:sSub>
                          <m:r>
                            <a:rPr lang="en-US" sz="2000" i="1">
                              <a:latin typeface="Cambria Math" panose="02040503050406030204" pitchFamily="18" charset="0"/>
                              <a:ea typeface="Cambria Math" panose="02040503050406030204" pitchFamily="18" charset="0"/>
                            </a:rPr>
                            <m:t>&gt;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𝑒</m:t>
                              </m:r>
                            </m:e>
                            <m:sub>
                              <m:r>
                                <a:rPr lang="en-US" sz="2000" i="1">
                                  <a:latin typeface="Cambria Math" panose="02040503050406030204" pitchFamily="18" charset="0"/>
                                  <a:ea typeface="Cambria Math" panose="02040503050406030204" pitchFamily="18" charset="0"/>
                                </a:rPr>
                                <m:t>𝐽</m:t>
                              </m:r>
                            </m:sub>
                          </m:sSub>
                        </m:e>
                      </m:d>
                    </m:oMath>
                  </m:oMathPara>
                </a14:m>
                <a:endParaRPr lang="en-US" sz="2000"/>
              </a:p>
              <a:p>
                <a:pPr marL="284400" indent="-284400">
                  <a:spcBef>
                    <a:spcPts val="0"/>
                  </a:spcBef>
                  <a:spcAft>
                    <a:spcPts val="0"/>
                  </a:spcAft>
                </a:pPr>
                <a:endParaRPr lang="en-US" sz="2400"/>
              </a:p>
              <a:p>
                <a:pPr marL="284400" indent="-284400">
                  <a:spcBef>
                    <a:spcPts val="0"/>
                  </a:spcBef>
                  <a:spcAft>
                    <a:spcPts val="0"/>
                  </a:spcAft>
                </a:pPr>
                <a:endParaRPr lang="en-US" sz="2400"/>
              </a:p>
              <a:p>
                <a:pPr marL="284400" indent="-284400">
                  <a:spcBef>
                    <a:spcPts val="0"/>
                  </a:spcBef>
                  <a:spcAft>
                    <a:spcPts val="0"/>
                  </a:spcAft>
                  <a:buFont typeface="Arial" panose="020B0604020202020204" pitchFamily="34" charset="0"/>
                  <a:buChar char="•"/>
                </a:pPr>
                <a:r>
                  <a:rPr lang="en-US" sz="2400"/>
                  <a:t>We therefore desire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𝐽</m:t>
                        </m:r>
                      </m:sub>
                    </m:sSub>
                  </m:oMath>
                </a14:m>
                <a:r>
                  <a:rPr lang="en-US" sz="2400"/>
                  <a:t> and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𝐼</m:t>
                        </m:r>
                      </m:e>
                      <m:sub>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𝐼</m:t>
                        </m:r>
                      </m:e>
                      <m:sub>
                        <m:r>
                          <a:rPr lang="en-GB" sz="2400" b="0" i="1" smtClean="0">
                            <a:latin typeface="Cambria Math" panose="02040503050406030204" pitchFamily="18" charset="0"/>
                          </a:rPr>
                          <m:t>𝐽</m:t>
                        </m:r>
                      </m:sub>
                    </m:sSub>
                  </m:oMath>
                </a14:m>
                <a:r>
                  <a:rPr lang="en-US" sz="2400"/>
                  <a:t> such that:</a:t>
                </a:r>
              </a:p>
              <a:p>
                <a:endParaRPr lang="en-US" sz="400"/>
              </a:p>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ℙ</m:t>
                          </m:r>
                        </m:e>
                        <m:sub>
                          <m:r>
                            <a:rPr lang="en-GB" sz="2400" b="0" i="1" smtClean="0">
                              <a:latin typeface="Cambria Math" panose="02040503050406030204" pitchFamily="18" charset="0"/>
                              <a:ea typeface="Cambria Math" panose="02040503050406030204" pitchFamily="18" charset="0"/>
                            </a:rPr>
                            <m:t>0</m:t>
                          </m:r>
                        </m:sub>
                      </m:sSub>
                      <m:d>
                        <m:dPr>
                          <m:ctrlPr>
                            <a:rPr lang="en-US" sz="2400" i="1">
                              <a:latin typeface="Cambria Math" panose="02040503050406030204" pitchFamily="18" charset="0"/>
                              <a:ea typeface="Cambria Math" panose="02040503050406030204" pitchFamily="18" charset="0"/>
                            </a:rPr>
                          </m:ctrlPr>
                        </m:dPr>
                        <m:e>
                          <m:r>
                            <m:rPr>
                              <m:sty m:val="p"/>
                            </m:rPr>
                            <a:rPr lang="en-US" sz="2400">
                              <a:latin typeface="Cambria Math" panose="02040503050406030204" pitchFamily="18" charset="0"/>
                              <a:ea typeface="Cambria Math" panose="02040503050406030204" pitchFamily="18" charset="0"/>
                            </a:rPr>
                            <m:t>Reject</m:t>
                          </m:r>
                          <m:r>
                            <a:rPr lang="en-US" sz="240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ea typeface="Cambria Math" panose="02040503050406030204" pitchFamily="18" charset="0"/>
                        </a:rPr>
                        <m:t>        </m:t>
                      </m:r>
                    </m:oMath>
                  </m:oMathPara>
                </a14:m>
                <a:endParaRPr lang="en-US" sz="2400"/>
              </a:p>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ℙ</m:t>
                          </m:r>
                        </m:e>
                        <m:sub>
                          <m:r>
                            <a:rPr lang="en-GB" sz="2400" b="0" i="1" smtClean="0">
                              <a:latin typeface="Cambria Math" panose="02040503050406030204" pitchFamily="18" charset="0"/>
                              <a:ea typeface="Cambria Math" panose="02040503050406030204" pitchFamily="18" charset="0"/>
                            </a:rPr>
                            <m:t>𝛿</m:t>
                          </m:r>
                        </m:sub>
                      </m:sSub>
                      <m:d>
                        <m:dPr>
                          <m:ctrlPr>
                            <a:rPr lang="en-US" sz="2400" i="1">
                              <a:latin typeface="Cambria Math" panose="02040503050406030204" pitchFamily="18" charset="0"/>
                              <a:ea typeface="Cambria Math" panose="02040503050406030204" pitchFamily="18" charset="0"/>
                            </a:rPr>
                          </m:ctrlPr>
                        </m:dPr>
                        <m:e>
                          <m:r>
                            <m:rPr>
                              <m:sty m:val="p"/>
                            </m:rPr>
                            <a:rPr lang="en-US" sz="2400">
                              <a:latin typeface="Cambria Math" panose="02040503050406030204" pitchFamily="18" charset="0"/>
                              <a:ea typeface="Cambria Math" panose="02040503050406030204" pitchFamily="18" charset="0"/>
                            </a:rPr>
                            <m:t>Reject</m:t>
                          </m:r>
                          <m:r>
                            <a:rPr lang="en-US" sz="2400">
                              <a:latin typeface="Cambria Math" panose="02040503050406030204" pitchFamily="18" charset="0"/>
                              <a:ea typeface="Cambria Math" panose="02040503050406030204" pitchFamily="18" charset="0"/>
                            </a:rPr>
                            <m:t> </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𝐻</m:t>
                              </m:r>
                            </m:e>
                            <m:sub>
                              <m:r>
                                <a:rPr lang="en-US" sz="2400" i="1">
                                  <a:latin typeface="Cambria Math" panose="02040503050406030204" pitchFamily="18" charset="0"/>
                                  <a:ea typeface="Cambria Math" panose="02040503050406030204" pitchFamily="18" charset="0"/>
                                </a:rPr>
                                <m:t>0</m:t>
                              </m:r>
                            </m:sub>
                          </m:sSub>
                        </m:e>
                      </m:d>
                      <m:r>
                        <a:rPr lang="en-US" sz="2400" i="1">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𝛽</m:t>
                      </m:r>
                    </m:oMath>
                  </m:oMathPara>
                </a14:m>
                <a:endParaRPr lang="en-US" sz="2400"/>
              </a:p>
              <a:p>
                <a:pPr marL="284400" indent="-284400">
                  <a:spcBef>
                    <a:spcPts val="0"/>
                  </a:spcBef>
                  <a:spcAft>
                    <a:spcPts val="0"/>
                  </a:spcAft>
                  <a:buFont typeface="Arial" panose="020B0604020202020204" pitchFamily="34" charset="0"/>
                  <a:buChar char="•"/>
                </a:pPr>
                <a:endParaRPr lang="en-US" sz="2400"/>
              </a:p>
            </p:txBody>
          </p:sp>
        </mc:Choice>
        <mc:Fallback>
          <p:sp>
            <p:nvSpPr>
              <p:cNvPr id="5" name="Content Placeholder 4">
                <a:extLst>
                  <a:ext uri="{FF2B5EF4-FFF2-40B4-BE49-F238E27FC236}">
                    <a16:creationId xmlns:a16="http://schemas.microsoft.com/office/drawing/2014/main" id="{F6058909-55DA-4364-E0B1-9586B9286BFA}"/>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b="-1602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CA10EC5-268D-EDB0-FCB5-9F62EA6110D1}"/>
              </a:ext>
            </a:extLst>
          </p:cNvPr>
          <p:cNvSpPr>
            <a:spLocks noGrp="1"/>
          </p:cNvSpPr>
          <p:nvPr>
            <p:ph type="sldNum" sz="quarter" idx="12"/>
          </p:nvPr>
        </p:nvSpPr>
        <p:spPr/>
        <p:txBody>
          <a:bodyPr/>
          <a:lstStyle/>
          <a:p>
            <a:fld id="{AEC8D767-5246-2244-A4A3-B8AFB218393C}" type="slidenum">
              <a:rPr lang="en-US" smtClean="0"/>
              <a:t>21</a:t>
            </a:fld>
            <a:endParaRPr lang="en-US"/>
          </a:p>
        </p:txBody>
      </p:sp>
      <p:sp>
        <p:nvSpPr>
          <p:cNvPr id="10" name="Right Brace 9">
            <a:extLst>
              <a:ext uri="{FF2B5EF4-FFF2-40B4-BE49-F238E27FC236}">
                <a16:creationId xmlns:a16="http://schemas.microsoft.com/office/drawing/2014/main" id="{F37C3A45-2BE0-3327-9BE0-22DA32F27E85}"/>
              </a:ext>
            </a:extLst>
          </p:cNvPr>
          <p:cNvSpPr/>
          <p:nvPr/>
        </p:nvSpPr>
        <p:spPr bwMode="auto">
          <a:xfrm rot="5400000">
            <a:off x="3413094" y="3106738"/>
            <a:ext cx="360000" cy="1305342"/>
          </a:xfrm>
          <a:prstGeom prst="rightBrace">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accent3"/>
              </a:solidFill>
              <a:effectLst/>
              <a:ea typeface="ヒラギノ角ゴ ProN W3" pitchFamily="-110" charset="-128"/>
              <a:cs typeface="ヒラギノ角ゴ ProN W3" pitchFamily="-110" charset="-128"/>
              <a:sym typeface="Arial" pitchFamily="-110" charset="0"/>
            </a:endParaRPr>
          </a:p>
        </p:txBody>
      </p:sp>
      <p:sp>
        <p:nvSpPr>
          <p:cNvPr id="11" name="Right Brace 10">
            <a:extLst>
              <a:ext uri="{FF2B5EF4-FFF2-40B4-BE49-F238E27FC236}">
                <a16:creationId xmlns:a16="http://schemas.microsoft.com/office/drawing/2014/main" id="{523C3509-812F-0FEB-BD2D-592B08D12228}"/>
              </a:ext>
            </a:extLst>
          </p:cNvPr>
          <p:cNvSpPr/>
          <p:nvPr/>
        </p:nvSpPr>
        <p:spPr bwMode="auto">
          <a:xfrm rot="5400000">
            <a:off x="9181873" y="2050175"/>
            <a:ext cx="360000" cy="3454935"/>
          </a:xfrm>
          <a:prstGeom prst="rightBrace">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accent3"/>
              </a:solidFill>
              <a:effectLst/>
              <a:ea typeface="ヒラギノ角ゴ ProN W3" pitchFamily="-110" charset="-128"/>
              <a:cs typeface="ヒラギノ角ゴ ProN W3" pitchFamily="-110" charset="-128"/>
              <a:sym typeface="Arial" pitchFamily="-110" charset="0"/>
            </a:endParaRPr>
          </a:p>
        </p:txBody>
      </p:sp>
      <p:sp>
        <p:nvSpPr>
          <p:cNvPr id="12" name="Right Brace 11">
            <a:extLst>
              <a:ext uri="{FF2B5EF4-FFF2-40B4-BE49-F238E27FC236}">
                <a16:creationId xmlns:a16="http://schemas.microsoft.com/office/drawing/2014/main" id="{4DD45028-AEA2-4197-FE93-FB5F2B7A25C1}"/>
              </a:ext>
            </a:extLst>
          </p:cNvPr>
          <p:cNvSpPr/>
          <p:nvPr/>
        </p:nvSpPr>
        <p:spPr bwMode="auto">
          <a:xfrm rot="16200000">
            <a:off x="5517763" y="1932109"/>
            <a:ext cx="360000" cy="2248757"/>
          </a:xfrm>
          <a:prstGeom prst="rightBrace">
            <a:avLst/>
          </a:prstGeom>
          <a:noFill/>
          <a:ln w="190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a:ln>
                <a:noFill/>
              </a:ln>
              <a:solidFill>
                <a:schemeClr val="accent3"/>
              </a:solidFill>
              <a:effectLst/>
              <a:ea typeface="ヒラギノ角ゴ ProN W3" pitchFamily="-110" charset="-128"/>
              <a:cs typeface="ヒラギノ角ゴ ProN W3" pitchFamily="-110" charset="-128"/>
              <a:sym typeface="Arial" pitchFamily="-110" charset="0"/>
            </a:endParaRPr>
          </a:p>
        </p:txBody>
      </p:sp>
      <p:sp>
        <p:nvSpPr>
          <p:cNvPr id="14" name="TextBox 13">
            <a:extLst>
              <a:ext uri="{FF2B5EF4-FFF2-40B4-BE49-F238E27FC236}">
                <a16:creationId xmlns:a16="http://schemas.microsoft.com/office/drawing/2014/main" id="{B6E17491-F5B5-7664-6062-4E6062EBE324}"/>
              </a:ext>
            </a:extLst>
          </p:cNvPr>
          <p:cNvSpPr txBox="1"/>
          <p:nvPr/>
        </p:nvSpPr>
        <p:spPr>
          <a:xfrm>
            <a:off x="2190321" y="3882485"/>
            <a:ext cx="2805546" cy="415636"/>
          </a:xfrm>
          <a:prstGeom prst="rect">
            <a:avLst/>
          </a:prstGeom>
          <a:noFill/>
          <a:ln>
            <a:noFill/>
          </a:ln>
        </p:spPr>
        <p:txBody>
          <a:bodyPr wrap="square" rtlCol="0">
            <a:spAutoFit/>
          </a:bodyPr>
          <a:lstStyle/>
          <a:p>
            <a:pPr algn="ctr"/>
            <a:r>
              <a:rPr lang="en-US" sz="2000">
                <a:solidFill>
                  <a:schemeClr val="accent3"/>
                </a:solidFill>
                <a:ea typeface="Verdana" panose="020B0604030504040204" pitchFamily="34" charset="0"/>
                <a:cs typeface="Verdana" panose="020B0604030504040204" pitchFamily="34" charset="0"/>
              </a:rPr>
              <a:t>Reject at analysis 1</a:t>
            </a:r>
          </a:p>
        </p:txBody>
      </p:sp>
      <p:sp>
        <p:nvSpPr>
          <p:cNvPr id="15" name="TextBox 14">
            <a:extLst>
              <a:ext uri="{FF2B5EF4-FFF2-40B4-BE49-F238E27FC236}">
                <a16:creationId xmlns:a16="http://schemas.microsoft.com/office/drawing/2014/main" id="{BE890963-98CA-1135-CAEF-5173568A0063}"/>
              </a:ext>
            </a:extLst>
          </p:cNvPr>
          <p:cNvSpPr txBox="1"/>
          <p:nvPr/>
        </p:nvSpPr>
        <p:spPr>
          <a:xfrm>
            <a:off x="4290590" y="2514642"/>
            <a:ext cx="2805546" cy="415636"/>
          </a:xfrm>
          <a:prstGeom prst="rect">
            <a:avLst/>
          </a:prstGeom>
          <a:noFill/>
          <a:ln>
            <a:noFill/>
          </a:ln>
        </p:spPr>
        <p:txBody>
          <a:bodyPr wrap="square" rtlCol="0">
            <a:spAutoFit/>
          </a:bodyPr>
          <a:lstStyle/>
          <a:p>
            <a:pPr algn="ctr"/>
            <a:r>
              <a:rPr lang="en-US" sz="2000">
                <a:solidFill>
                  <a:schemeClr val="accent3"/>
                </a:solidFill>
                <a:ea typeface="Verdana" panose="020B0604030504040204" pitchFamily="34" charset="0"/>
                <a:cs typeface="Verdana" panose="020B0604030504040204" pitchFamily="34" charset="0"/>
              </a:rPr>
              <a:t>Reject at analysis 2</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4B92A03-BAA3-3841-10D0-CA659F7A0DA0}"/>
                  </a:ext>
                </a:extLst>
              </p:cNvPr>
              <p:cNvSpPr txBox="1"/>
              <p:nvPr/>
            </p:nvSpPr>
            <p:spPr>
              <a:xfrm>
                <a:off x="7957968" y="3902746"/>
                <a:ext cx="2805546" cy="415636"/>
              </a:xfrm>
              <a:prstGeom prst="rect">
                <a:avLst/>
              </a:prstGeom>
              <a:noFill/>
              <a:ln>
                <a:noFill/>
              </a:ln>
            </p:spPr>
            <p:txBody>
              <a:bodyPr wrap="square" rtlCol="0">
                <a:spAutoFit/>
              </a:bodyPr>
              <a:lstStyle/>
              <a:p>
                <a:pPr algn="ctr"/>
                <a:r>
                  <a:rPr lang="en-US" sz="2000">
                    <a:solidFill>
                      <a:schemeClr val="accent3"/>
                    </a:solidFill>
                    <a:ea typeface="Verdana" panose="020B0604030504040204" pitchFamily="34" charset="0"/>
                    <a:cs typeface="Verdana" panose="020B0604030504040204" pitchFamily="34" charset="0"/>
                  </a:rPr>
                  <a:t>Reject at analysis </a:t>
                </a:r>
                <a14:m>
                  <m:oMath xmlns:m="http://schemas.openxmlformats.org/officeDocument/2006/math">
                    <m:r>
                      <a:rPr lang="en-US" sz="2000" i="1" smtClean="0">
                        <a:solidFill>
                          <a:schemeClr val="accent3"/>
                        </a:solidFill>
                        <a:latin typeface="Cambria Math" panose="02040503050406030204" pitchFamily="18" charset="0"/>
                        <a:ea typeface="Verdana" panose="020B0604030504040204" pitchFamily="34" charset="0"/>
                        <a:cs typeface="Verdana" panose="020B0604030504040204" pitchFamily="34" charset="0"/>
                      </a:rPr>
                      <m:t>𝐽</m:t>
                    </m:r>
                  </m:oMath>
                </a14:m>
                <a:endParaRPr lang="en-US" sz="2000">
                  <a:solidFill>
                    <a:schemeClr val="accent3"/>
                  </a:solidFill>
                  <a:ea typeface="Verdana" panose="020B0604030504040204" pitchFamily="34" charset="0"/>
                  <a:cs typeface="Verdana" panose="020B0604030504040204" pitchFamily="34" charset="0"/>
                </a:endParaRPr>
              </a:p>
            </p:txBody>
          </p:sp>
        </mc:Choice>
        <mc:Fallback>
          <p:sp>
            <p:nvSpPr>
              <p:cNvPr id="16" name="TextBox 15">
                <a:extLst>
                  <a:ext uri="{FF2B5EF4-FFF2-40B4-BE49-F238E27FC236}">
                    <a16:creationId xmlns:a16="http://schemas.microsoft.com/office/drawing/2014/main" id="{64B92A03-BAA3-3841-10D0-CA659F7A0DA0}"/>
                  </a:ext>
                </a:extLst>
              </p:cNvPr>
              <p:cNvSpPr txBox="1">
                <a:spLocks noRot="1" noChangeAspect="1" noMove="1" noResize="1" noEditPoints="1" noAdjustHandles="1" noChangeArrowheads="1" noChangeShapeType="1" noTextEdit="1"/>
              </p:cNvSpPr>
              <p:nvPr/>
            </p:nvSpPr>
            <p:spPr>
              <a:xfrm>
                <a:off x="7957968" y="3902746"/>
                <a:ext cx="2805546" cy="415636"/>
              </a:xfrm>
              <a:prstGeom prst="rect">
                <a:avLst/>
              </a:prstGeom>
              <a:blipFill>
                <a:blip r:embed="rId3"/>
                <a:stretch>
                  <a:fillRect t="-6061" b="-24242"/>
                </a:stretch>
              </a:blipFill>
              <a:ln>
                <a:noFill/>
              </a:ln>
            </p:spPr>
            <p:txBody>
              <a:bodyPr/>
              <a:lstStyle/>
              <a:p>
                <a:r>
                  <a:rPr lang="en-US">
                    <a:noFill/>
                  </a:rPr>
                  <a:t> </a:t>
                </a:r>
              </a:p>
            </p:txBody>
          </p:sp>
        </mc:Fallback>
      </mc:AlternateContent>
      <p:cxnSp>
        <p:nvCxnSpPr>
          <p:cNvPr id="2" name="Straight Arrow Connector 1">
            <a:extLst>
              <a:ext uri="{FF2B5EF4-FFF2-40B4-BE49-F238E27FC236}">
                <a16:creationId xmlns:a16="http://schemas.microsoft.com/office/drawing/2014/main" id="{AA274C5D-CAE4-5FDD-A33B-7B047E17AC56}"/>
              </a:ext>
            </a:extLst>
          </p:cNvPr>
          <p:cNvCxnSpPr>
            <a:cxnSpLocks/>
          </p:cNvCxnSpPr>
          <p:nvPr/>
        </p:nvCxnSpPr>
        <p:spPr>
          <a:xfrm flipH="1" flipV="1">
            <a:off x="7634405" y="5827582"/>
            <a:ext cx="596601" cy="30219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44452CD-964A-4B53-3725-390731A915CA}"/>
              </a:ext>
            </a:extLst>
          </p:cNvPr>
          <p:cNvSpPr txBox="1"/>
          <p:nvPr/>
        </p:nvSpPr>
        <p:spPr>
          <a:xfrm>
            <a:off x="6822142" y="6128368"/>
            <a:ext cx="4759801" cy="615553"/>
          </a:xfrm>
          <a:prstGeom prst="rect">
            <a:avLst/>
          </a:prstGeom>
          <a:noFill/>
        </p:spPr>
        <p:txBody>
          <a:bodyPr wrap="square" lIns="0" tIns="0" rIns="0" bIns="0" rtlCol="0">
            <a:spAutoFit/>
          </a:bodyPr>
          <a:lstStyle/>
          <a:p>
            <a:pPr algn="l"/>
            <a:r>
              <a:rPr lang="en-US" sz="2000" kern="1200">
                <a:solidFill>
                  <a:schemeClr val="accent1"/>
                </a:solidFill>
                <a:latin typeface="+mn-lt"/>
                <a:ea typeface="+mn-ea"/>
                <a:cs typeface="+mn-cs"/>
              </a:rPr>
              <a:t>Sometimes futility rules treated as binding when computing power; ignored here</a:t>
            </a:r>
          </a:p>
        </p:txBody>
      </p:sp>
      <p:cxnSp>
        <p:nvCxnSpPr>
          <p:cNvPr id="7" name="Straight Arrow Connector 6">
            <a:extLst>
              <a:ext uri="{FF2B5EF4-FFF2-40B4-BE49-F238E27FC236}">
                <a16:creationId xmlns:a16="http://schemas.microsoft.com/office/drawing/2014/main" id="{AC539E0B-CCF6-1365-AB65-85EE79D6BFAF}"/>
              </a:ext>
            </a:extLst>
          </p:cNvPr>
          <p:cNvCxnSpPr>
            <a:cxnSpLocks/>
          </p:cNvCxnSpPr>
          <p:nvPr/>
        </p:nvCxnSpPr>
        <p:spPr>
          <a:xfrm flipH="1">
            <a:off x="7096136" y="5069982"/>
            <a:ext cx="1362064" cy="17898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83F38D5-AA2E-FF5E-A1D8-8C70D727217F}"/>
              </a:ext>
            </a:extLst>
          </p:cNvPr>
          <p:cNvSpPr txBox="1"/>
          <p:nvPr/>
        </p:nvSpPr>
        <p:spPr>
          <a:xfrm>
            <a:off x="8458200" y="4796975"/>
            <a:ext cx="3123741" cy="615553"/>
          </a:xfrm>
          <a:prstGeom prst="rect">
            <a:avLst/>
          </a:prstGeom>
          <a:noFill/>
        </p:spPr>
        <p:txBody>
          <a:bodyPr wrap="square" lIns="0" tIns="0" rIns="0" bIns="0" rtlCol="0">
            <a:spAutoFit/>
          </a:bodyPr>
          <a:lstStyle/>
          <a:p>
            <a:pPr algn="l"/>
            <a:r>
              <a:rPr lang="en-US" sz="2000" kern="1200">
                <a:solidFill>
                  <a:schemeClr val="accent1"/>
                </a:solidFill>
                <a:latin typeface="+mn-lt"/>
                <a:ea typeface="+mn-ea"/>
                <a:cs typeface="+mn-cs"/>
              </a:rPr>
              <a:t>Futility rules ignored when calculating type I error rate</a:t>
            </a:r>
          </a:p>
        </p:txBody>
      </p:sp>
    </p:spTree>
    <p:extLst>
      <p:ext uri="{BB962C8B-B14F-4D97-AF65-F5344CB8AC3E}">
        <p14:creationId xmlns:p14="http://schemas.microsoft.com/office/powerpoint/2010/main" val="3373946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DD9EC-6675-86B8-5428-4E1D62B0A9D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1013A0F-F86C-3E47-7E69-DECC5781E14D}"/>
              </a:ext>
            </a:extLst>
          </p:cNvPr>
          <p:cNvSpPr>
            <a:spLocks noGrp="1"/>
          </p:cNvSpPr>
          <p:nvPr>
            <p:ph type="title"/>
          </p:nvPr>
        </p:nvSpPr>
        <p:spPr>
          <a:xfrm>
            <a:off x="288302" y="262267"/>
            <a:ext cx="11610515" cy="468590"/>
          </a:xfrm>
        </p:spPr>
        <p:txBody>
          <a:bodyPr/>
          <a:lstStyle/>
          <a:p>
            <a:r>
              <a:rPr lang="en-US"/>
              <a:t>Computing error rates and other operating characteristics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D151E7E-B6E1-EF6F-2EF5-4920A9CB18E9}"/>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Recall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GB"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𝜃</m:t>
                            </m:r>
                          </m:e>
                        </m:acc>
                      </m:e>
                      <m:sub>
                        <m:r>
                          <a:rPr lang="en-GB" sz="2400" b="0" i="1" smtClean="0">
                            <a:latin typeface="Cambria Math" panose="02040503050406030204" pitchFamily="18" charset="0"/>
                          </a:rPr>
                          <m:t>𝑗</m:t>
                        </m:r>
                      </m:sub>
                    </m:sSub>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GB" sz="2400" b="0" i="1" smtClean="0">
                                <a:latin typeface="Cambria Math" panose="02040503050406030204" pitchFamily="18" charset="0"/>
                              </a:rPr>
                              <m:t>𝑗</m:t>
                            </m:r>
                          </m:sub>
                        </m:sSub>
                      </m:e>
                    </m:rad>
                  </m:oMath>
                </a14:m>
                <a:r>
                  <a:rPr lang="en-US" sz="2400"/>
                  <a:t>. Then, in a very broad range of settings</a:t>
                </a:r>
              </a:p>
              <a:p>
                <a:pPr lvl="2">
                  <a:spcAft>
                    <a:spcPts val="0"/>
                  </a:spcAft>
                  <a:buFont typeface="Courier New" panose="02070309020205020404" pitchFamily="49" charset="0"/>
                  <a:buChar char="o"/>
                </a:pPr>
                <a14:m>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𝐽</m:t>
                            </m:r>
                          </m:sub>
                        </m:sSub>
                      </m:e>
                    </m:d>
                  </m:oMath>
                </a14:m>
                <a:r>
                  <a:rPr lang="en-US" sz="1800"/>
                  <a:t> has (approximately) a multivariate normal (MVN) distribution with</a:t>
                </a:r>
              </a:p>
              <a:p>
                <a:pPr lvl="2">
                  <a:spcAft>
                    <a:spcPts val="0"/>
                  </a:spcAft>
                  <a:buFont typeface="Courier New" panose="02070309020205020404" pitchFamily="49" charset="0"/>
                  <a:buChar char="o"/>
                </a:pPr>
                <a14:m>
                  <m:oMath xmlns:m="http://schemas.openxmlformats.org/officeDocument/2006/math">
                    <m:r>
                      <a:rPr lang="en-US" sz="1800" i="1" smtClean="0">
                        <a:latin typeface="Cambria Math" panose="02040503050406030204" pitchFamily="18" charset="0"/>
                        <a:ea typeface="Cambria Math" panose="02040503050406030204" pitchFamily="18" charset="0"/>
                      </a:rPr>
                      <m:t>𝔼</m:t>
                    </m:r>
                    <m:d>
                      <m:dPr>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𝑍</m:t>
                            </m:r>
                          </m:e>
                          <m:sub>
                            <m:r>
                              <a:rPr lang="en-US" sz="1800" b="0" i="1" smtClean="0">
                                <a:latin typeface="Cambria Math" panose="02040503050406030204" pitchFamily="18" charset="0"/>
                                <a:ea typeface="Cambria Math" panose="02040503050406030204" pitchFamily="18" charset="0"/>
                              </a:rPr>
                              <m:t>𝑗</m:t>
                            </m:r>
                          </m:sub>
                        </m:sSub>
                      </m:e>
                    </m:d>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𝜃</m:t>
                    </m:r>
                    <m:rad>
                      <m:radPr>
                        <m:degHide m:val="on"/>
                        <m:ctrlPr>
                          <a:rPr lang="en-US" sz="1800" b="0" i="1" smtClean="0">
                            <a:latin typeface="Cambria Math" panose="02040503050406030204" pitchFamily="18" charset="0"/>
                            <a:ea typeface="Cambria Math" panose="02040503050406030204" pitchFamily="18" charset="0"/>
                          </a:rPr>
                        </m:ctrlPr>
                      </m:radPr>
                      <m:deg/>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𝑗</m:t>
                            </m:r>
                          </m:sub>
                        </m:sSub>
                      </m:e>
                    </m:rad>
                  </m:oMath>
                </a14:m>
                <a:r>
                  <a:rPr lang="en-US" sz="1800"/>
                  <a:t> for </a:t>
                </a:r>
                <a14:m>
                  <m:oMath xmlns:m="http://schemas.openxmlformats.org/officeDocument/2006/math">
                    <m:r>
                      <a:rPr lang="en-US" sz="1800" b="0" i="1" smtClean="0">
                        <a:latin typeface="Cambria Math" panose="02040503050406030204" pitchFamily="18" charset="0"/>
                      </a:rPr>
                      <m:t>𝑗</m:t>
                    </m:r>
                    <m:r>
                      <a:rPr lang="en-US" sz="1800" b="0" i="1" smtClean="0">
                        <a:latin typeface="Cambria Math" panose="02040503050406030204" pitchFamily="18" charset="0"/>
                      </a:rPr>
                      <m:t>=1,…, </m:t>
                    </m:r>
                    <m:r>
                      <a:rPr lang="en-US" sz="1800" b="0" i="1" smtClean="0">
                        <a:latin typeface="Cambria Math" panose="02040503050406030204" pitchFamily="18" charset="0"/>
                      </a:rPr>
                      <m:t>𝐽</m:t>
                    </m:r>
                  </m:oMath>
                </a14:m>
                <a:endParaRPr lang="en-US" sz="1800"/>
              </a:p>
              <a:p>
                <a:pPr lvl="2">
                  <a:spcAft>
                    <a:spcPts val="0"/>
                  </a:spcAft>
                  <a:buFont typeface="Courier New" panose="02070309020205020404" pitchFamily="49" charset="0"/>
                  <a:buChar char="o"/>
                </a:pPr>
                <a14:m>
                  <m:oMath xmlns:m="http://schemas.openxmlformats.org/officeDocument/2006/math">
                    <m:r>
                      <m:rPr>
                        <m:sty m:val="p"/>
                      </m:rPr>
                      <a:rPr lang="en-US" sz="1800" b="0" i="0" smtClean="0">
                        <a:latin typeface="Cambria Math" panose="02040503050406030204" pitchFamily="18" charset="0"/>
                      </a:rPr>
                      <m:t>Cov</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𝑗</m:t>
                                </m:r>
                              </m:e>
                              <m:sub>
                                <m:r>
                                  <a:rPr lang="en-US" sz="1800" b="0" i="1" smtClean="0">
                                    <a:latin typeface="Cambria Math" panose="02040503050406030204" pitchFamily="18" charset="0"/>
                                  </a:rPr>
                                  <m:t>1</m:t>
                                </m:r>
                              </m:sub>
                            </m:sSub>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𝑗</m:t>
                                </m:r>
                              </m:e>
                              <m:sub>
                                <m:r>
                                  <a:rPr lang="en-US" sz="1800" b="0" i="1" smtClean="0">
                                    <a:latin typeface="Cambria Math" panose="02040503050406030204" pitchFamily="18" charset="0"/>
                                  </a:rPr>
                                  <m:t>2</m:t>
                                </m:r>
                              </m:sub>
                            </m:sSub>
                          </m:sub>
                        </m:sSub>
                      </m:e>
                    </m:d>
                    <m:r>
                      <a:rPr lang="en-US" sz="1800" b="0" i="1" smtClean="0">
                        <a:latin typeface="Cambria Math" panose="02040503050406030204" pitchFamily="18" charset="0"/>
                      </a:rPr>
                      <m:t>=</m:t>
                    </m:r>
                    <m:r>
                      <m:rPr>
                        <m:sty m:val="p"/>
                      </m:rPr>
                      <a:rPr lang="en-US" sz="1800" i="0" smtClean="0">
                        <a:latin typeface="Cambria Math" panose="02040503050406030204" pitchFamily="18" charset="0"/>
                      </a:rPr>
                      <m:t>Cov</m:t>
                    </m:r>
                    <m:d>
                      <m:dPr>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𝑍</m:t>
                            </m:r>
                          </m:e>
                          <m:sub>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𝑗</m:t>
                                </m:r>
                              </m:e>
                              <m:sub>
                                <m:r>
                                  <a:rPr lang="en-US" sz="1800" b="0" i="1" smtClean="0">
                                    <a:latin typeface="Cambria Math" panose="02040503050406030204" pitchFamily="18" charset="0"/>
                                  </a:rPr>
                                  <m:t>2</m:t>
                                </m:r>
                              </m:sub>
                            </m:sSub>
                          </m:sub>
                        </m:sSub>
                        <m:r>
                          <a:rPr lang="en-US" sz="180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𝑍</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𝑗</m:t>
                                </m:r>
                              </m:e>
                              <m:sub>
                                <m:r>
                                  <a:rPr lang="en-US" sz="1800" b="0" i="1" smtClean="0">
                                    <a:latin typeface="Cambria Math" panose="02040503050406030204" pitchFamily="18" charset="0"/>
                                  </a:rPr>
                                  <m:t>1</m:t>
                                </m:r>
                              </m:sub>
                            </m:sSub>
                          </m:sub>
                        </m:sSub>
                      </m:e>
                    </m:d>
                    <m:r>
                      <a:rPr lang="en-US" sz="1800" b="0" i="1" smtClean="0">
                        <a:latin typeface="Cambria Math" panose="02040503050406030204" pitchFamily="18" charset="0"/>
                      </a:rPr>
                      <m:t>=</m:t>
                    </m:r>
                    <m:rad>
                      <m:radPr>
                        <m:degHide m:val="on"/>
                        <m:ctrlPr>
                          <a:rPr lang="en-US" sz="1800" b="0" i="1" smtClean="0">
                            <a:latin typeface="Cambria Math" panose="02040503050406030204" pitchFamily="18" charset="0"/>
                          </a:rPr>
                        </m:ctrlPr>
                      </m:radPr>
                      <m:deg/>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𝑗</m:t>
                                </m:r>
                              </m:e>
                              <m:sub>
                                <m:r>
                                  <a:rPr lang="en-US" sz="1800" b="0" i="1" smtClean="0">
                                    <a:latin typeface="Cambria Math" panose="02040503050406030204" pitchFamily="18" charset="0"/>
                                  </a:rPr>
                                  <m:t>1</m:t>
                                </m:r>
                              </m:sub>
                            </m:sSub>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𝑗</m:t>
                                </m:r>
                              </m:e>
                              <m:sub>
                                <m:r>
                                  <a:rPr lang="en-US" sz="1800" b="0" i="1" smtClean="0">
                                    <a:latin typeface="Cambria Math" panose="02040503050406030204" pitchFamily="18" charset="0"/>
                                  </a:rPr>
                                  <m:t>2</m:t>
                                </m:r>
                              </m:sub>
                            </m:sSub>
                          </m:sub>
                        </m:sSub>
                      </m:e>
                    </m:rad>
                  </m:oMath>
                </a14:m>
                <a:r>
                  <a:rPr lang="en-US" sz="1800"/>
                  <a:t> for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𝑗</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𝑗</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=1,…,</m:t>
                    </m:r>
                    <m:r>
                      <a:rPr lang="en-US" sz="1800" b="0" i="1" smtClean="0">
                        <a:latin typeface="Cambria Math" panose="02040503050406030204" pitchFamily="18" charset="0"/>
                      </a:rPr>
                      <m:t>𝐽</m:t>
                    </m:r>
                  </m:oMath>
                </a14:m>
                <a:r>
                  <a:rPr lang="en-US" sz="180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𝑗</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𝑗</m:t>
                        </m:r>
                      </m:e>
                      <m:sub>
                        <m:r>
                          <a:rPr lang="en-US" sz="1800" b="0" i="1" smtClean="0">
                            <a:latin typeface="Cambria Math" panose="02040503050406030204" pitchFamily="18" charset="0"/>
                          </a:rPr>
                          <m:t>1</m:t>
                        </m:r>
                      </m:sub>
                    </m:sSub>
                  </m:oMath>
                </a14:m>
                <a:endParaRPr lang="en-US" sz="18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So we can compute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ℙ</m:t>
                        </m:r>
                      </m:e>
                      <m:sub>
                        <m:r>
                          <a:rPr lang="en-US" sz="2400" i="1" smtClean="0">
                            <a:latin typeface="Cambria Math" panose="02040503050406030204" pitchFamily="18" charset="0"/>
                            <a:ea typeface="Cambria Math" panose="02040503050406030204" pitchFamily="18" charset="0"/>
                          </a:rPr>
                          <m:t>𝜃</m:t>
                        </m:r>
                      </m:sub>
                    </m:sSub>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𝑍</m:t>
                            </m:r>
                          </m:e>
                          <m:sub>
                            <m:r>
                              <a:rPr lang="en-US" sz="2400" i="1" smtClean="0">
                                <a:latin typeface="Cambria Math" panose="02040503050406030204" pitchFamily="18" charset="0"/>
                                <a:ea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𝑒</m:t>
                            </m:r>
                          </m:e>
                          <m:sub>
                            <m:r>
                              <a:rPr lang="en-US" sz="2400" i="1" smtClean="0">
                                <a:latin typeface="Cambria Math" panose="02040503050406030204" pitchFamily="18" charset="0"/>
                                <a:ea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𝑍</m:t>
                            </m:r>
                          </m:e>
                          <m:sub>
                            <m:r>
                              <a:rPr lang="en-US" sz="240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𝑒</m:t>
                            </m:r>
                          </m:e>
                          <m:sub>
                            <m:r>
                              <a:rPr lang="en-US" sz="240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𝑗</m:t>
                            </m:r>
                          </m:sub>
                        </m:sSub>
                        <m:r>
                          <a:rPr lang="en-US" sz="2400" b="0" i="1" smtClean="0">
                            <a:latin typeface="Cambria Math" panose="02040503050406030204" pitchFamily="18" charset="0"/>
                            <a:ea typeface="Cambria Math" panose="02040503050406030204" pitchFamily="18" charset="0"/>
                          </a:rPr>
                          <m:t>&gt;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𝑗</m:t>
                            </m:r>
                          </m:sub>
                        </m:sSub>
                      </m:e>
                    </m:d>
                  </m:oMath>
                </a14:m>
                <a:r>
                  <a:rPr lang="en-US" sz="2400"/>
                  <a:t> for each </a:t>
                </a:r>
                <a14:m>
                  <m:oMath xmlns:m="http://schemas.openxmlformats.org/officeDocument/2006/math">
                    <m:r>
                      <a:rPr lang="en-US" sz="2400" b="0" i="1" smtClean="0">
                        <a:latin typeface="Cambria Math" panose="02040503050406030204" pitchFamily="18" charset="0"/>
                      </a:rPr>
                      <m:t>𝑗</m:t>
                    </m:r>
                  </m:oMath>
                </a14:m>
                <a:r>
                  <a:rPr lang="en-US" sz="2400"/>
                  <a:t> using MVN distribution function integration. E.g.</a:t>
                </a:r>
              </a:p>
              <a:p>
                <a:pPr marL="284400" indent="-284400">
                  <a:spcBef>
                    <a:spcPts val="0"/>
                  </a:spcBef>
                  <a:spcAft>
                    <a:spcPts val="0"/>
                  </a:spcAft>
                  <a:buFont typeface="Arial" panose="020B0604020202020204" pitchFamily="34" charset="0"/>
                  <a:buChar char="•"/>
                </a:pPr>
                <a:endParaRPr lang="en-US" sz="400" i="1">
                  <a:ea typeface="Cambria Math" panose="02040503050406030204" pitchFamily="18" charset="0"/>
                </a:endParaRPr>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ℙ</m:t>
                          </m:r>
                        </m:e>
                        <m:sub>
                          <m:r>
                            <a:rPr lang="en-US" sz="2400" i="1" smtClean="0">
                              <a:latin typeface="Cambria Math" panose="02040503050406030204" pitchFamily="18" charset="0"/>
                              <a:ea typeface="Cambria Math" panose="02040503050406030204" pitchFamily="18" charset="0"/>
                            </a:rPr>
                            <m:t>𝜃</m:t>
                          </m:r>
                        </m:sub>
                      </m:sSub>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𝑍</m:t>
                              </m:r>
                            </m:e>
                            <m:sub>
                              <m:r>
                                <a:rPr lang="en-US" sz="2400" i="1" smtClean="0">
                                  <a:latin typeface="Cambria Math" panose="02040503050406030204" pitchFamily="18" charset="0"/>
                                  <a:ea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𝑒</m:t>
                              </m:r>
                            </m:e>
                            <m:sub>
                              <m:r>
                                <a:rPr lang="en-US" sz="2400" i="1" smtClean="0">
                                  <a:latin typeface="Cambria Math" panose="02040503050406030204" pitchFamily="18" charset="0"/>
                                  <a:ea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𝑍</m:t>
                              </m:r>
                            </m:e>
                            <m:sub>
                              <m:r>
                                <a:rPr lang="en-US" sz="240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&gt;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𝑒</m:t>
                              </m:r>
                            </m:e>
                            <m:sub>
                              <m:r>
                                <a:rPr lang="en-US" sz="240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m:t>
                      </m:r>
                      <m:nary>
                        <m:naryPr>
                          <m:ctrlPr>
                            <a:rPr lang="en-US" sz="2400" b="0" i="1" smtClean="0">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m:t>
                          </m:r>
                        </m:sub>
                        <m:sup>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1</m:t>
                              </m:r>
                            </m:sub>
                          </m:sSub>
                        </m:sup>
                        <m:e>
                          <m:nary>
                            <m:naryPr>
                              <m:ctrlPr>
                                <a:rPr lang="en-US" sz="2400" b="0" i="1" smtClean="0">
                                  <a:latin typeface="Cambria Math" panose="02040503050406030204" pitchFamily="18" charset="0"/>
                                  <a:ea typeface="Cambria Math" panose="02040503050406030204" pitchFamily="18" charset="0"/>
                                </a:rPr>
                              </m:ctrlPr>
                            </m:naryPr>
                            <m:sub>
                              <m:sSub>
                                <m:sSubPr>
                                  <m:ctrlPr>
                                    <a:rPr lang="en-US" sz="2400" b="0" i="1" smtClean="0">
                                      <a:latin typeface="Cambria Math" panose="02040503050406030204" pitchFamily="18" charset="0"/>
                                      <a:ea typeface="Cambria Math" panose="02040503050406030204" pitchFamily="18" charset="0"/>
                                    </a:rPr>
                                  </m:ctrlPr>
                                </m:sSubPr>
                                <m:e>
                                  <m:r>
                                    <m:rPr>
                                      <m:brk m:alnAt="23"/>
                                    </m:rPr>
                                    <a:rPr lang="en-US" sz="2400" b="0" i="1" smtClean="0">
                                      <a:latin typeface="Cambria Math" panose="02040503050406030204" pitchFamily="18" charset="0"/>
                                      <a:ea typeface="Cambria Math" panose="02040503050406030204" pitchFamily="18" charset="0"/>
                                    </a:rPr>
                                    <m:t>𝑒</m:t>
                                  </m:r>
                                </m:e>
                                <m:sub>
                                  <m:r>
                                    <a:rPr lang="en-GB" sz="2400" b="0" i="1" smtClean="0">
                                      <a:latin typeface="Cambria Math" panose="02040503050406030204" pitchFamily="18" charset="0"/>
                                      <a:ea typeface="Cambria Math" panose="02040503050406030204" pitchFamily="18" charset="0"/>
                                    </a:rPr>
                                    <m:t>2</m:t>
                                  </m:r>
                                </m:sub>
                              </m:sSub>
                            </m:sub>
                            <m:sup>
                              <m:r>
                                <a:rPr lang="en-US" sz="2400" b="0" i="1" smtClean="0">
                                  <a:latin typeface="Cambria Math" panose="02040503050406030204" pitchFamily="18" charset="0"/>
                                  <a:ea typeface="Cambria Math" panose="02040503050406030204" pitchFamily="18" charset="0"/>
                                </a:rPr>
                                <m:t>∞</m:t>
                              </m:r>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𝜙</m:t>
                                  </m:r>
                                </m:e>
                                <m:sub>
                                  <m:r>
                                    <a:rPr lang="en-US" sz="2400" b="0" i="1" smtClean="0">
                                      <a:latin typeface="Cambria Math" panose="02040503050406030204" pitchFamily="18" charset="0"/>
                                      <a:ea typeface="Cambria Math" panose="02040503050406030204" pitchFamily="18" charset="0"/>
                                    </a:rPr>
                                    <m:t>2</m:t>
                                  </m:r>
                                </m:sub>
                              </m:sSub>
                              <m:d>
                                <m:dPr>
                                  <m:begChr m:val="{"/>
                                  <m:endChr m:val="}"/>
                                  <m:ctrlPr>
                                    <a:rPr lang="en-US" sz="2400" b="0" i="1" smtClean="0">
                                      <a:latin typeface="Cambria Math" panose="02040503050406030204" pitchFamily="18" charset="0"/>
                                      <a:ea typeface="Cambria Math" panose="02040503050406030204" pitchFamily="18" charset="0"/>
                                    </a:rPr>
                                  </m:ctrlPr>
                                </m:dPr>
                                <m:e>
                                  <m:d>
                                    <m:dPr>
                                      <m:ctrlPr>
                                        <a:rPr lang="en-US" sz="2400" b="0" i="1" smtClean="0">
                                          <a:latin typeface="Cambria Math" panose="02040503050406030204" pitchFamily="18" charset="0"/>
                                          <a:ea typeface="Cambria Math" panose="02040503050406030204" pitchFamily="18" charset="0"/>
                                        </a:rPr>
                                      </m:ctrlPr>
                                    </m:dPr>
                                    <m:e>
                                      <m:eqArr>
                                        <m:eqArrPr>
                                          <m:ctrlPr>
                                            <a:rPr lang="en-US" sz="2400" b="0" i="1" smtClean="0">
                                              <a:latin typeface="Cambria Math" panose="02040503050406030204" pitchFamily="18" charset="0"/>
                                              <a:ea typeface="Cambria Math" panose="02040503050406030204" pitchFamily="18" charset="0"/>
                                            </a:rPr>
                                          </m:ctrlPr>
                                        </m:eqArr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𝑧</m:t>
                                              </m:r>
                                            </m:e>
                                            <m:sub>
                                              <m:r>
                                                <a:rPr lang="en-US" sz="2400" b="0" i="1" smtClean="0">
                                                  <a:latin typeface="Cambria Math" panose="02040503050406030204" pitchFamily="18" charset="0"/>
                                                  <a:ea typeface="Cambria Math" panose="02040503050406030204" pitchFamily="18" charset="0"/>
                                                </a:rPr>
                                                <m:t>1</m:t>
                                              </m:r>
                                            </m:sub>
                                          </m:sSub>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2</m:t>
                                              </m:r>
                                            </m:sub>
                                          </m:sSub>
                                        </m:e>
                                      </m:eqAr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eqArr>
                                        <m:eqArrPr>
                                          <m:ctrlPr>
                                            <a:rPr lang="en-US" sz="2400" b="0" i="1" smtClean="0">
                                              <a:latin typeface="Cambria Math" panose="02040503050406030204" pitchFamily="18" charset="0"/>
                                              <a:ea typeface="Cambria Math" panose="02040503050406030204" pitchFamily="18" charset="0"/>
                                            </a:rPr>
                                          </m:ctrlPr>
                                        </m:eqArrPr>
                                        <m:e>
                                          <m:rad>
                                            <m:radPr>
                                              <m:degHide m:val="on"/>
                                              <m:ctrlPr>
                                                <a:rPr lang="en-US" sz="2400" b="0" i="1" smtClean="0">
                                                  <a:latin typeface="Cambria Math" panose="02040503050406030204" pitchFamily="18" charset="0"/>
                                                  <a:ea typeface="Cambria Math" panose="02040503050406030204" pitchFamily="18" charset="0"/>
                                                </a:rPr>
                                              </m:ctrlPr>
                                            </m:radPr>
                                            <m:deg/>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b="0" i="1" smtClean="0">
                                                      <a:latin typeface="Cambria Math" panose="02040503050406030204" pitchFamily="18" charset="0"/>
                                                      <a:ea typeface="Cambria Math" panose="02040503050406030204" pitchFamily="18" charset="0"/>
                                                    </a:rPr>
                                                    <m:t>1</m:t>
                                                  </m:r>
                                                </m:sub>
                                              </m:sSub>
                                            </m:e>
                                          </m:rad>
                                        </m:e>
                                        <m:e>
                                          <m:rad>
                                            <m:radPr>
                                              <m:degHide m:val="on"/>
                                              <m:ctrlPr>
                                                <a:rPr lang="en-US" sz="2400" b="0" i="1" smtClean="0">
                                                  <a:latin typeface="Cambria Math" panose="02040503050406030204" pitchFamily="18" charset="0"/>
                                                </a:rPr>
                                              </m:ctrlPr>
                                            </m:radPr>
                                            <m:deg/>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2</m:t>
                                                  </m:r>
                                                </m:sub>
                                              </m:sSub>
                                            </m:e>
                                          </m:rad>
                                        </m:e>
                                      </m:eqArr>
                                    </m:e>
                                  </m:d>
                                  <m:r>
                                    <a:rPr lang="en-US" sz="2400" b="0" i="1" smtClean="0">
                                      <a:latin typeface="Cambria Math" panose="02040503050406030204" pitchFamily="18" charset="0"/>
                                      <a:ea typeface="Cambria Math" panose="02040503050406030204" pitchFamily="18" charset="0"/>
                                    </a:rPr>
                                    <m:t>, </m:t>
                                  </m:r>
                                  <m:d>
                                    <m:dPr>
                                      <m:ctrlPr>
                                        <a:rPr lang="en-US" sz="2400" b="0" i="1" smtClean="0">
                                          <a:latin typeface="Cambria Math" panose="02040503050406030204" pitchFamily="18" charset="0"/>
                                          <a:ea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1</m:t>
                                            </m:r>
                                          </m:e>
                                          <m:e>
                                            <m:rad>
                                              <m:radPr>
                                                <m:degHide m:val="on"/>
                                                <m:ctrlPr>
                                                  <a:rPr lang="en-US" sz="2400" b="0" i="1" smtClean="0">
                                                    <a:latin typeface="Cambria Math" panose="02040503050406030204" pitchFamily="18" charset="0"/>
                                                    <a:ea typeface="Cambria Math" panose="02040503050406030204" pitchFamily="18" charset="0"/>
                                                  </a:rPr>
                                                </m:ctrlPr>
                                              </m:radPr>
                                              <m:deg/>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b="0" i="1" smtClean="0">
                                                        <a:latin typeface="Cambria Math" panose="02040503050406030204" pitchFamily="18" charset="0"/>
                                                        <a:ea typeface="Cambria Math" panose="02040503050406030204" pitchFamily="18" charset="0"/>
                                                      </a:rPr>
                                                      <m:t>2</m:t>
                                                    </m:r>
                                                  </m:sub>
                                                </m:sSub>
                                              </m:e>
                                            </m:rad>
                                          </m:e>
                                        </m:mr>
                                        <m:mr>
                                          <m:e>
                                            <m:rad>
                                              <m:radPr>
                                                <m:degHide m:val="on"/>
                                                <m:ctrlPr>
                                                  <a:rPr lang="en-US" sz="2400" i="1" smtClean="0">
                                                    <a:latin typeface="Cambria Math" panose="02040503050406030204" pitchFamily="18" charset="0"/>
                                                    <a:ea typeface="Cambria Math" panose="02040503050406030204" pitchFamily="18" charset="0"/>
                                                  </a:rPr>
                                                </m:ctrlPr>
                                              </m:radPr>
                                              <m:deg/>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𝐼</m:t>
                                                    </m:r>
                                                  </m:e>
                                                  <m:sub>
                                                    <m:r>
                                                      <a:rPr lang="en-US" sz="2400" i="1" smtClean="0">
                                                        <a:latin typeface="Cambria Math" panose="02040503050406030204" pitchFamily="18" charset="0"/>
                                                        <a:ea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𝐼</m:t>
                                                    </m:r>
                                                  </m:e>
                                                  <m:sub>
                                                    <m:r>
                                                      <a:rPr lang="en-US" sz="2400" i="1" smtClean="0">
                                                        <a:latin typeface="Cambria Math" panose="02040503050406030204" pitchFamily="18" charset="0"/>
                                                        <a:ea typeface="Cambria Math" panose="02040503050406030204" pitchFamily="18" charset="0"/>
                                                      </a:rPr>
                                                      <m:t>2</m:t>
                                                    </m:r>
                                                  </m:sub>
                                                </m:sSub>
                                              </m:e>
                                            </m:rad>
                                          </m:e>
                                          <m:e>
                                            <m:r>
                                              <a:rPr lang="en-US" sz="2400" b="0" i="1" smtClean="0">
                                                <a:latin typeface="Cambria Math" panose="02040503050406030204" pitchFamily="18" charset="0"/>
                                                <a:ea typeface="Cambria Math" panose="02040503050406030204" pitchFamily="18" charset="0"/>
                                              </a:rPr>
                                              <m:t>1</m:t>
                                            </m:r>
                                          </m:e>
                                        </m:mr>
                                      </m:m>
                                    </m:e>
                                  </m:d>
                                </m:e>
                              </m:d>
                            </m:e>
                          </m:nary>
                          <m:r>
                            <m:rPr>
                              <m:sty m:val="p"/>
                            </m:rPr>
                            <a:rPr lang="en-US" sz="2400" b="0" i="0" smtClean="0">
                              <a:latin typeface="Cambria Math" panose="02040503050406030204" pitchFamily="18" charset="0"/>
                              <a:ea typeface="Cambria Math" panose="02040503050406030204" pitchFamily="18" charset="0"/>
                            </a:rPr>
                            <m:t>d</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𝑧</m:t>
                              </m:r>
                            </m:e>
                            <m:sub>
                              <m:r>
                                <a:rPr lang="en-US" sz="2400" b="0" i="1" smtClean="0">
                                  <a:latin typeface="Cambria Math" panose="02040503050406030204" pitchFamily="18" charset="0"/>
                                  <a:ea typeface="Cambria Math" panose="02040503050406030204" pitchFamily="18" charset="0"/>
                                </a:rPr>
                                <m:t>2</m:t>
                              </m:r>
                            </m:sub>
                          </m:sSub>
                          <m:r>
                            <m:rPr>
                              <m:sty m:val="p"/>
                            </m:rPr>
                            <a:rPr lang="en-US" sz="2400" b="0" i="0" smtClean="0">
                              <a:latin typeface="Cambria Math" panose="02040503050406030204" pitchFamily="18" charset="0"/>
                              <a:ea typeface="Cambria Math" panose="02040503050406030204" pitchFamily="18" charset="0"/>
                            </a:rPr>
                            <m:t>d</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𝑧</m:t>
                              </m:r>
                            </m:e>
                            <m:sub>
                              <m:r>
                                <a:rPr lang="en-US" sz="2400" b="0" i="1" smtClean="0">
                                  <a:latin typeface="Cambria Math" panose="02040503050406030204" pitchFamily="18" charset="0"/>
                                  <a:ea typeface="Cambria Math" panose="02040503050406030204" pitchFamily="18" charset="0"/>
                                </a:rPr>
                                <m:t>1</m:t>
                              </m:r>
                            </m:sub>
                          </m:sSub>
                        </m:e>
                      </m:nary>
                    </m:oMath>
                  </m:oMathPara>
                </a14:m>
                <a:endParaRPr lang="en-US" sz="2400" noProof="0"/>
              </a:p>
            </p:txBody>
          </p:sp>
        </mc:Choice>
        <mc:Fallback>
          <p:sp>
            <p:nvSpPr>
              <p:cNvPr id="5" name="Content Placeholder 4">
                <a:extLst>
                  <a:ext uri="{FF2B5EF4-FFF2-40B4-BE49-F238E27FC236}">
                    <a16:creationId xmlns:a16="http://schemas.microsoft.com/office/drawing/2014/main" id="{BD151E7E-B6E1-EF6F-2EF5-4920A9CB18E9}"/>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962" b="-48077"/>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A4731FA4-ECDA-1983-130B-16C50D15EBA5}"/>
              </a:ext>
            </a:extLst>
          </p:cNvPr>
          <p:cNvSpPr>
            <a:spLocks noGrp="1"/>
          </p:cNvSpPr>
          <p:nvPr>
            <p:ph type="subTitle" idx="15"/>
          </p:nvPr>
        </p:nvSpPr>
        <p:spPr>
          <a:xfrm>
            <a:off x="288302" y="713620"/>
            <a:ext cx="11610516" cy="292965"/>
          </a:xfrm>
        </p:spPr>
        <p:txBody>
          <a:bodyPr/>
          <a:lstStyle/>
          <a:p>
            <a:r>
              <a:rPr lang="en-US"/>
              <a:t>The ‘canonical joint distribution’ </a:t>
            </a:r>
          </a:p>
        </p:txBody>
      </p:sp>
      <p:sp>
        <p:nvSpPr>
          <p:cNvPr id="3" name="Slide Number Placeholder 2">
            <a:extLst>
              <a:ext uri="{FF2B5EF4-FFF2-40B4-BE49-F238E27FC236}">
                <a16:creationId xmlns:a16="http://schemas.microsoft.com/office/drawing/2014/main" id="{D8E55AF2-E1BD-8969-9F2C-808C4F7A3595}"/>
              </a:ext>
            </a:extLst>
          </p:cNvPr>
          <p:cNvSpPr>
            <a:spLocks noGrp="1"/>
          </p:cNvSpPr>
          <p:nvPr>
            <p:ph type="sldNum" sz="quarter" idx="12"/>
          </p:nvPr>
        </p:nvSpPr>
        <p:spPr/>
        <p:txBody>
          <a:bodyPr/>
          <a:lstStyle/>
          <a:p>
            <a:fld id="{AEC8D767-5246-2244-A4A3-B8AFB218393C}" type="slidenum">
              <a:rPr lang="en-US" smtClean="0"/>
              <a:t>22</a:t>
            </a:fld>
            <a:endParaRPr lang="en-US"/>
          </a:p>
        </p:txBody>
      </p:sp>
    </p:spTree>
    <p:extLst>
      <p:ext uri="{BB962C8B-B14F-4D97-AF65-F5344CB8AC3E}">
        <p14:creationId xmlns:p14="http://schemas.microsoft.com/office/powerpoint/2010/main" val="526812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21602-4B74-3CBC-4FBC-7D557FF19C8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7141A3F-4091-1E96-9ED5-2C5E63525827}"/>
              </a:ext>
            </a:extLst>
          </p:cNvPr>
          <p:cNvSpPr>
            <a:spLocks noGrp="1"/>
          </p:cNvSpPr>
          <p:nvPr>
            <p:ph type="title"/>
          </p:nvPr>
        </p:nvSpPr>
        <p:spPr>
          <a:xfrm>
            <a:off x="288302" y="262267"/>
            <a:ext cx="11610515" cy="468590"/>
          </a:xfrm>
        </p:spPr>
        <p:txBody>
          <a:bodyPr/>
          <a:lstStyle/>
          <a:p>
            <a:r>
              <a:rPr lang="en-US"/>
              <a:t>Computing a design</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FC99893-85B0-A583-2440-2AFCC8FB45BB}"/>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GB" sz="2400"/>
                  <a:t>So MVN integration can be used to compute operating characteristics</a:t>
                </a:r>
              </a:p>
              <a:p>
                <a:pPr marL="284400" indent="-284400">
                  <a:spcBef>
                    <a:spcPts val="0"/>
                  </a:spcBef>
                  <a:spcAft>
                    <a:spcPts val="0"/>
                  </a:spcAft>
                  <a:buFont typeface="Arial" panose="020B0604020202020204" pitchFamily="34" charset="0"/>
                  <a:buChar char="•"/>
                </a:pPr>
                <a:endParaRPr lang="en-GB" sz="800" noProof="0"/>
              </a:p>
              <a:p>
                <a:pPr marL="284400" indent="-284400">
                  <a:spcBef>
                    <a:spcPts val="0"/>
                  </a:spcBef>
                  <a:spcAft>
                    <a:spcPts val="0"/>
                  </a:spcAft>
                  <a:buFont typeface="Arial" panose="020B0604020202020204" pitchFamily="34" charset="0"/>
                  <a:buChar char="•"/>
                </a:pPr>
                <a:r>
                  <a:rPr lang="en-GB" sz="2400"/>
                  <a:t>But we still need a method to set the </a:t>
                </a:r>
                <a14:m>
                  <m:oMath xmlns:m="http://schemas.openxmlformats.org/officeDocument/2006/math">
                    <m:r>
                      <a:rPr lang="en-GB" sz="2400" b="0" i="1" smtClean="0">
                        <a:latin typeface="Cambria Math" panose="02040503050406030204" pitchFamily="18" charset="0"/>
                      </a:rPr>
                      <m:t>2</m:t>
                    </m:r>
                    <m:r>
                      <a:rPr lang="en-GB" sz="2400" b="0" i="1" smtClean="0">
                        <a:latin typeface="Cambria Math" panose="02040503050406030204" pitchFamily="18" charset="0"/>
                      </a:rPr>
                      <m:t>𝐽</m:t>
                    </m:r>
                  </m:oMath>
                </a14:m>
                <a:r>
                  <a:rPr lang="en-US" sz="2400" noProof="0"/>
                  <a:t> parameters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𝑒</m:t>
                        </m:r>
                      </m:e>
                      <m:sub>
                        <m:r>
                          <a:rPr lang="en-US" sz="2400" i="1">
                            <a:latin typeface="Cambria Math" panose="02040503050406030204" pitchFamily="18" charset="0"/>
                          </a:rPr>
                          <m:t>𝐽</m:t>
                        </m:r>
                      </m:sub>
                    </m:sSub>
                  </m:oMath>
                </a14:m>
                <a:r>
                  <a:rPr lang="en-US" sz="2400"/>
                  <a:t> and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𝐼</m:t>
                        </m:r>
                      </m:e>
                      <m:sub>
                        <m:r>
                          <a:rPr lang="en-GB" sz="2400" i="1">
                            <a:latin typeface="Cambria Math" panose="02040503050406030204" pitchFamily="18" charset="0"/>
                          </a:rPr>
                          <m:t>1</m:t>
                        </m:r>
                      </m:sub>
                    </m:sSub>
                    <m:r>
                      <a:rPr lang="en-GB"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𝐼</m:t>
                        </m:r>
                      </m:e>
                      <m:sub>
                        <m:r>
                          <a:rPr lang="en-GB" sz="2400" i="1">
                            <a:latin typeface="Cambria Math" panose="02040503050406030204" pitchFamily="18" charset="0"/>
                          </a:rPr>
                          <m:t>𝐽</m:t>
                        </m:r>
                      </m:sub>
                    </m:sSub>
                  </m:oMath>
                </a14:m>
                <a:endParaRPr lang="en-US" sz="2400" noProof="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noProof="0"/>
                  <a:t>Approach to this has evolved over time…</a:t>
                </a:r>
              </a:p>
            </p:txBody>
          </p:sp>
        </mc:Choice>
        <mc:Fallback>
          <p:sp>
            <p:nvSpPr>
              <p:cNvPr id="5" name="Content Placeholder 4">
                <a:extLst>
                  <a:ext uri="{FF2B5EF4-FFF2-40B4-BE49-F238E27FC236}">
                    <a16:creationId xmlns:a16="http://schemas.microsoft.com/office/drawing/2014/main" id="{CFC99893-85B0-A583-2440-2AFCC8FB45BB}"/>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634C657-95B4-9AF3-CD2E-FB11A8D12AB3}"/>
              </a:ext>
            </a:extLst>
          </p:cNvPr>
          <p:cNvSpPr>
            <a:spLocks noGrp="1"/>
          </p:cNvSpPr>
          <p:nvPr>
            <p:ph type="sldNum" sz="quarter" idx="12"/>
          </p:nvPr>
        </p:nvSpPr>
        <p:spPr/>
        <p:txBody>
          <a:bodyPr/>
          <a:lstStyle/>
          <a:p>
            <a:fld id="{AEC8D767-5246-2244-A4A3-B8AFB218393C}" type="slidenum">
              <a:rPr lang="en-US" smtClean="0"/>
              <a:t>23</a:t>
            </a:fld>
            <a:endParaRPr lang="en-US"/>
          </a:p>
        </p:txBody>
      </p:sp>
    </p:spTree>
    <p:extLst>
      <p:ext uri="{BB962C8B-B14F-4D97-AF65-F5344CB8AC3E}">
        <p14:creationId xmlns:p14="http://schemas.microsoft.com/office/powerpoint/2010/main" val="190890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AE35C-57F1-EB8F-99E2-690E8EF2CDB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FE4D0C0-C352-1089-0E3A-804EBFAC67AF}"/>
              </a:ext>
            </a:extLst>
          </p:cNvPr>
          <p:cNvSpPr>
            <a:spLocks noGrp="1"/>
          </p:cNvSpPr>
          <p:nvPr>
            <p:ph type="title"/>
          </p:nvPr>
        </p:nvSpPr>
        <p:spPr>
          <a:xfrm>
            <a:off x="288302" y="262267"/>
            <a:ext cx="11610515" cy="468590"/>
          </a:xfrm>
        </p:spPr>
        <p:txBody>
          <a:bodyPr/>
          <a:lstStyle/>
          <a:p>
            <a:r>
              <a:rPr lang="en-US"/>
              <a:t>Functional form efficacy bounds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2E63D65A-7BEE-AB43-3B2D-2802158F227F}"/>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Early literature on GSDs assumes ‘equally spaced’ analyses, such that</a:t>
                </a:r>
              </a:p>
              <a:p>
                <a:pPr>
                  <a:spcBef>
                    <a:spcPts val="0"/>
                  </a:spcBef>
                  <a:spcAft>
                    <a:spcPts val="0"/>
                  </a:spcAft>
                </a:pPr>
                <a:endParaRPr lang="en-US" sz="400" b="0" i="1"/>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𝑗</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𝐽</m:t>
                              </m:r>
                            </m:sub>
                          </m:sSub>
                        </m:num>
                        <m:den>
                          <m:r>
                            <a:rPr lang="en-US" sz="2400" b="0" i="1" smtClean="0">
                              <a:latin typeface="Cambria Math" panose="02040503050406030204" pitchFamily="18" charset="0"/>
                            </a:rPr>
                            <m:t>𝐽</m:t>
                          </m:r>
                        </m:den>
                      </m:f>
                    </m:oMath>
                  </m:oMathPara>
                </a14:m>
                <a:endParaRPr lang="en-US" sz="2400"/>
              </a:p>
              <a:p>
                <a:pPr>
                  <a:spcBef>
                    <a:spcPts val="0"/>
                  </a:spcBef>
                  <a:spcAft>
                    <a:spcPts val="0"/>
                  </a:spcAft>
                </a:pPr>
                <a:endParaRPr lang="en-US" sz="800"/>
              </a:p>
              <a:p>
                <a:pPr marL="284400" indent="-284400">
                  <a:spcBef>
                    <a:spcPts val="0"/>
                  </a:spcBef>
                  <a:spcAft>
                    <a:spcPts val="0"/>
                  </a:spcAft>
                  <a:buFont typeface="Arial" panose="020B0604020202020204" pitchFamily="34" charset="0"/>
                  <a:buChar char="•"/>
                </a:pPr>
                <a:r>
                  <a:rPr lang="en-US" sz="2400"/>
                  <a:t>Also assumed a simple form for the efficacy boundaries. Wang and Tsiatis give a unified approach</a:t>
                </a:r>
              </a:p>
              <a:p>
                <a:pPr lvl="2">
                  <a:spcAft>
                    <a:spcPts val="0"/>
                  </a:spcAft>
                  <a:buFont typeface="Courier New" panose="02070309020205020404" pitchFamily="49" charset="0"/>
                  <a:buChar char="o"/>
                </a:pP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𝑒</m:t>
                        </m:r>
                      </m:e>
                      <m:sub>
                        <m:r>
                          <a:rPr lang="en-US" sz="1800" b="0" i="1" smtClean="0">
                            <a:latin typeface="Cambria Math" panose="02040503050406030204" pitchFamily="18" charset="0"/>
                          </a:rPr>
                          <m:t>𝑗</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𝑊𝑇</m:t>
                        </m:r>
                      </m:sub>
                    </m:sSub>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𝑗</m:t>
                                </m:r>
                              </m:num>
                              <m:den>
                                <m:r>
                                  <a:rPr lang="en-US" sz="1800" b="0" i="1" smtClean="0">
                                    <a:latin typeface="Cambria Math" panose="02040503050406030204" pitchFamily="18" charset="0"/>
                                  </a:rPr>
                                  <m:t>𝐽</m:t>
                                </m:r>
                              </m:den>
                            </m:f>
                          </m:e>
                        </m:d>
                      </m:e>
                      <m:sup>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−0.5</m:t>
                        </m:r>
                      </m:sup>
                    </m:sSup>
                  </m:oMath>
                </a14:m>
                <a:endParaRPr lang="en-US" sz="1800"/>
              </a:p>
              <a:p>
                <a:pPr lvl="2">
                  <a:spcAft>
                    <a:spcPts val="0"/>
                  </a:spcAft>
                  <a:buFont typeface="Courier New" panose="02070309020205020404" pitchFamily="49" charset="0"/>
                  <a:buChar char="o"/>
                </a:pPr>
                <a14:m>
                  <m:oMath xmlns:m="http://schemas.openxmlformats.org/officeDocument/2006/math">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=0</m:t>
                    </m:r>
                  </m:oMath>
                </a14:m>
                <a:r>
                  <a:rPr lang="en-US" sz="1800"/>
                  <a:t>		O’Brien and Fleming (1979)</a:t>
                </a:r>
              </a:p>
              <a:p>
                <a:pPr lvl="2">
                  <a:spcAft>
                    <a:spcPts val="0"/>
                  </a:spcAft>
                  <a:buFont typeface="Courier New" panose="02070309020205020404" pitchFamily="49" charset="0"/>
                  <a:buChar char="o"/>
                </a:pPr>
                <a14:m>
                  <m:oMath xmlns:m="http://schemas.openxmlformats.org/officeDocument/2006/math">
                    <m:r>
                      <m:rPr>
                        <m:sty m:val="p"/>
                      </m:rPr>
                      <a:rPr lang="en-US" sz="1800" b="0" i="0" smtClean="0">
                        <a:latin typeface="Cambria Math" panose="02040503050406030204" pitchFamily="18" charset="0"/>
                      </a:rPr>
                      <m:t>Δ</m:t>
                    </m:r>
                    <m:r>
                      <a:rPr lang="en-US" sz="1800" b="0" i="1" smtClean="0">
                        <a:latin typeface="Cambria Math" panose="02040503050406030204" pitchFamily="18" charset="0"/>
                      </a:rPr>
                      <m:t>=0.5</m:t>
                    </m:r>
                  </m:oMath>
                </a14:m>
                <a:r>
                  <a:rPr lang="en-US" sz="1800"/>
                  <a:t>		Pocock (1977)</a:t>
                </a:r>
              </a:p>
              <a:p>
                <a:pPr lvl="2">
                  <a:spcAft>
                    <a:spcPts val="0"/>
                  </a:spcAft>
                  <a:buFont typeface="Courier New" panose="02070309020205020404" pitchFamily="49" charset="0"/>
                  <a:buChar char="o"/>
                </a:pPr>
                <a:r>
                  <a:rPr lang="en-US" sz="1800"/>
                  <a:t>1d search gives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𝑊𝑇</m:t>
                        </m:r>
                      </m:sub>
                    </m:sSub>
                  </m:oMath>
                </a14:m>
                <a:r>
                  <a:rPr lang="en-US" sz="1800"/>
                  <a:t> that controls the type I error rate</a:t>
                </a:r>
              </a:p>
              <a:p>
                <a:pPr lvl="2">
                  <a:spcAft>
                    <a:spcPts val="0"/>
                  </a:spcAft>
                  <a:buFont typeface="Courier New" panose="02070309020205020404" pitchFamily="49" charset="0"/>
                  <a:buChar char="o"/>
                </a:pPr>
                <a:r>
                  <a:rPr lang="en-US" sz="1800"/>
                  <a:t>Additional 1d search for sample size / events to control type II error rate</a:t>
                </a:r>
              </a:p>
            </p:txBody>
          </p:sp>
        </mc:Choice>
        <mc:Fallback>
          <p:sp>
            <p:nvSpPr>
              <p:cNvPr id="5" name="Content Placeholder 4">
                <a:extLst>
                  <a:ext uri="{FF2B5EF4-FFF2-40B4-BE49-F238E27FC236}">
                    <a16:creationId xmlns:a16="http://schemas.microsoft.com/office/drawing/2014/main" id="{2E63D65A-7BEE-AB43-3B2D-2802158F227F}"/>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b="-4167"/>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B844DD87-D24D-1172-CBB8-B2B3B08E4DC5}"/>
              </a:ext>
            </a:extLst>
          </p:cNvPr>
          <p:cNvSpPr>
            <a:spLocks noGrp="1"/>
          </p:cNvSpPr>
          <p:nvPr>
            <p:ph type="subTitle" idx="15"/>
          </p:nvPr>
        </p:nvSpPr>
        <p:spPr>
          <a:xfrm>
            <a:off x="288302" y="713620"/>
            <a:ext cx="11610516" cy="292965"/>
          </a:xfrm>
        </p:spPr>
        <p:txBody>
          <a:bodyPr/>
          <a:lstStyle/>
          <a:p>
            <a:r>
              <a:rPr lang="en-US"/>
              <a:t>I.e., the original approach</a:t>
            </a:r>
          </a:p>
        </p:txBody>
      </p:sp>
      <p:sp>
        <p:nvSpPr>
          <p:cNvPr id="3" name="Slide Number Placeholder 2">
            <a:extLst>
              <a:ext uri="{FF2B5EF4-FFF2-40B4-BE49-F238E27FC236}">
                <a16:creationId xmlns:a16="http://schemas.microsoft.com/office/drawing/2014/main" id="{3879D899-9FC8-1874-86FF-7154A36EBD71}"/>
              </a:ext>
            </a:extLst>
          </p:cNvPr>
          <p:cNvSpPr>
            <a:spLocks noGrp="1"/>
          </p:cNvSpPr>
          <p:nvPr>
            <p:ph type="sldNum" sz="quarter" idx="12"/>
          </p:nvPr>
        </p:nvSpPr>
        <p:spPr/>
        <p:txBody>
          <a:bodyPr/>
          <a:lstStyle/>
          <a:p>
            <a:fld id="{AEC8D767-5246-2244-A4A3-B8AFB218393C}" type="slidenum">
              <a:rPr lang="en-US" smtClean="0"/>
              <a:t>24</a:t>
            </a:fld>
            <a:endParaRPr lang="en-US"/>
          </a:p>
        </p:txBody>
      </p:sp>
    </p:spTree>
    <p:extLst>
      <p:ext uri="{BB962C8B-B14F-4D97-AF65-F5344CB8AC3E}">
        <p14:creationId xmlns:p14="http://schemas.microsoft.com/office/powerpoint/2010/main" val="4046035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5D492-5541-513E-56D3-0999FCB7651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AD59692-FC6D-FB65-45EA-DB26BF57218B}"/>
              </a:ext>
            </a:extLst>
          </p:cNvPr>
          <p:cNvSpPr>
            <a:spLocks noGrp="1"/>
          </p:cNvSpPr>
          <p:nvPr>
            <p:ph type="title"/>
          </p:nvPr>
        </p:nvSpPr>
        <p:spPr>
          <a:xfrm>
            <a:off x="288302" y="262267"/>
            <a:ext cx="11610515" cy="468590"/>
          </a:xfrm>
        </p:spPr>
        <p:txBody>
          <a:bodyPr/>
          <a:lstStyle/>
          <a:p>
            <a:r>
              <a:rPr lang="en-US"/>
              <a:t>Functional form efficacy bounds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3B66EA3-FAAC-5842-2147-1375E845D13C}"/>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a:p>
              <a:p>
                <a:pPr marL="284400" indent="-284400">
                  <a:spcBef>
                    <a:spcPts val="0"/>
                  </a:spcBef>
                  <a:spcAft>
                    <a:spcPts val="0"/>
                  </a:spcAft>
                  <a:buFont typeface="Arial" panose="020B0604020202020204" pitchFamily="34" charset="0"/>
                  <a:buChar char="•"/>
                </a:pPr>
                <a:endParaRPr lang="en-US" sz="1100"/>
              </a:p>
              <a:p>
                <a:pPr algn="ctr">
                  <a:spcBef>
                    <a:spcPts val="0"/>
                  </a:spcBef>
                  <a:spcAft>
                    <a:spcPts val="0"/>
                  </a:spcAft>
                </a:pPr>
                <a:endParaRPr lang="en-US" sz="700" b="1"/>
              </a:p>
              <a:p>
                <a:pPr algn="ctr">
                  <a:spcBef>
                    <a:spcPts val="0"/>
                  </a:spcBef>
                  <a:spcAft>
                    <a:spcPts val="0"/>
                  </a:spcAft>
                </a:pPr>
                <a:r>
                  <a:rPr lang="en-US" b="1"/>
                  <a:t>Note:</a:t>
                </a:r>
                <a:r>
                  <a:rPr lang="en-US"/>
                  <a: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=0.38</m:t>
                    </m:r>
                    <m:r>
                      <a:rPr lang="en-GB" b="0" i="1" smtClean="0">
                        <a:latin typeface="Cambria Math" panose="02040503050406030204" pitchFamily="18" charset="0"/>
                      </a:rPr>
                      <m:t>9</m:t>
                    </m:r>
                  </m:oMath>
                </a14:m>
                <a:r>
                  <a:rPr lang="en-US"/>
                  <a:t> provides minimum ESS among 3-stage designs for 5% two-sided alpha and 80% power</a:t>
                </a:r>
              </a:p>
            </p:txBody>
          </p:sp>
        </mc:Choice>
        <mc:Fallback>
          <p:sp>
            <p:nvSpPr>
              <p:cNvPr id="5" name="Content Placeholder 4">
                <a:extLst>
                  <a:ext uri="{FF2B5EF4-FFF2-40B4-BE49-F238E27FC236}">
                    <a16:creationId xmlns:a16="http://schemas.microsoft.com/office/drawing/2014/main" id="{B3B66EA3-FAAC-5842-2147-1375E845D13C}"/>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b="-25321"/>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7948B970-7039-EA1F-79C4-9ABE23CBB9E8}"/>
              </a:ext>
            </a:extLst>
          </p:cNvPr>
          <p:cNvSpPr>
            <a:spLocks noGrp="1"/>
          </p:cNvSpPr>
          <p:nvPr>
            <p:ph type="subTitle" idx="15"/>
          </p:nvPr>
        </p:nvSpPr>
        <p:spPr>
          <a:xfrm>
            <a:off x="288302" y="713620"/>
            <a:ext cx="11610516" cy="292965"/>
          </a:xfrm>
        </p:spPr>
        <p:txBody>
          <a:bodyPr/>
          <a:lstStyle/>
          <a:p>
            <a:r>
              <a:rPr lang="en-US"/>
              <a:t>Wang and Tsiatis family with parameter Δ</a:t>
            </a:r>
          </a:p>
        </p:txBody>
      </p:sp>
      <p:sp>
        <p:nvSpPr>
          <p:cNvPr id="3" name="Slide Number Placeholder 2">
            <a:extLst>
              <a:ext uri="{FF2B5EF4-FFF2-40B4-BE49-F238E27FC236}">
                <a16:creationId xmlns:a16="http://schemas.microsoft.com/office/drawing/2014/main" id="{172F9C54-7AB5-593D-0C09-DBFE7F9BC94D}"/>
              </a:ext>
            </a:extLst>
          </p:cNvPr>
          <p:cNvSpPr>
            <a:spLocks noGrp="1"/>
          </p:cNvSpPr>
          <p:nvPr>
            <p:ph type="sldNum" sz="quarter" idx="12"/>
          </p:nvPr>
        </p:nvSpPr>
        <p:spPr/>
        <p:txBody>
          <a:bodyPr/>
          <a:lstStyle/>
          <a:p>
            <a:fld id="{AEC8D767-5246-2244-A4A3-B8AFB218393C}" type="slidenum">
              <a:rPr lang="en-US" smtClean="0"/>
              <a:t>25</a:t>
            </a:fld>
            <a:endParaRPr lang="en-US"/>
          </a:p>
        </p:txBody>
      </p:sp>
      <p:pic>
        <p:nvPicPr>
          <p:cNvPr id="8" name="Picture 7">
            <a:extLst>
              <a:ext uri="{FF2B5EF4-FFF2-40B4-BE49-F238E27FC236}">
                <a16:creationId xmlns:a16="http://schemas.microsoft.com/office/drawing/2014/main" id="{A5B5532F-843B-A894-79D5-A22EC39BEDEA}"/>
              </a:ext>
            </a:extLst>
          </p:cNvPr>
          <p:cNvPicPr>
            <a:picLocks noChangeAspect="1"/>
          </p:cNvPicPr>
          <p:nvPr/>
        </p:nvPicPr>
        <p:blipFill>
          <a:blip r:embed="rId3"/>
          <a:stretch>
            <a:fillRect/>
          </a:stretch>
        </p:blipFill>
        <p:spPr>
          <a:xfrm>
            <a:off x="3684453" y="1182210"/>
            <a:ext cx="4823094" cy="4823094"/>
          </a:xfrm>
          <a:prstGeom prst="rect">
            <a:avLst/>
          </a:prstGeom>
        </p:spPr>
      </p:pic>
      <p:cxnSp>
        <p:nvCxnSpPr>
          <p:cNvPr id="2" name="Straight Arrow Connector 1">
            <a:extLst>
              <a:ext uri="{FF2B5EF4-FFF2-40B4-BE49-F238E27FC236}">
                <a16:creationId xmlns:a16="http://schemas.microsoft.com/office/drawing/2014/main" id="{E24C7156-34C0-753F-31A5-8545B02355D3}"/>
              </a:ext>
            </a:extLst>
          </p:cNvPr>
          <p:cNvCxnSpPr>
            <a:cxnSpLocks/>
          </p:cNvCxnSpPr>
          <p:nvPr/>
        </p:nvCxnSpPr>
        <p:spPr>
          <a:xfrm flipH="1">
            <a:off x="8081973" y="3429000"/>
            <a:ext cx="876290" cy="634103"/>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5BA3945-837D-3BC1-9D02-861DA3789420}"/>
              </a:ext>
            </a:extLst>
          </p:cNvPr>
          <p:cNvCxnSpPr>
            <a:cxnSpLocks/>
          </p:cNvCxnSpPr>
          <p:nvPr/>
        </p:nvCxnSpPr>
        <p:spPr>
          <a:xfrm flipV="1">
            <a:off x="3495675" y="1456713"/>
            <a:ext cx="1076325" cy="52448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3A79A71-71F3-F744-8F21-A357D1EDDACD}"/>
              </a:ext>
            </a:extLst>
          </p:cNvPr>
          <p:cNvSpPr txBox="1"/>
          <p:nvPr/>
        </p:nvSpPr>
        <p:spPr>
          <a:xfrm>
            <a:off x="8958263" y="3151389"/>
            <a:ext cx="2940554" cy="615553"/>
          </a:xfrm>
          <a:prstGeom prst="rect">
            <a:avLst/>
          </a:prstGeom>
          <a:noFill/>
        </p:spPr>
        <p:txBody>
          <a:bodyPr wrap="square" lIns="0" tIns="0" rIns="0" bIns="0" rtlCol="0">
            <a:spAutoFit/>
          </a:bodyPr>
          <a:lstStyle/>
          <a:p>
            <a:pPr algn="l"/>
            <a:r>
              <a:rPr lang="en-US" sz="2000" kern="1200">
                <a:solidFill>
                  <a:schemeClr val="accent1"/>
                </a:solidFill>
                <a:latin typeface="+mn-lt"/>
                <a:ea typeface="+mn-ea"/>
                <a:cs typeface="+mn-cs"/>
              </a:rPr>
              <a:t>Pocock boundaries are constant across analyses</a:t>
            </a:r>
          </a:p>
        </p:txBody>
      </p:sp>
      <p:sp>
        <p:nvSpPr>
          <p:cNvPr id="10" name="TextBox 9">
            <a:extLst>
              <a:ext uri="{FF2B5EF4-FFF2-40B4-BE49-F238E27FC236}">
                <a16:creationId xmlns:a16="http://schemas.microsoft.com/office/drawing/2014/main" id="{03ECA2E8-915E-89BE-FB97-28A00B0FF2F0}"/>
              </a:ext>
            </a:extLst>
          </p:cNvPr>
          <p:cNvSpPr txBox="1"/>
          <p:nvPr/>
        </p:nvSpPr>
        <p:spPr>
          <a:xfrm>
            <a:off x="350044" y="1425592"/>
            <a:ext cx="3145631" cy="1231106"/>
          </a:xfrm>
          <a:prstGeom prst="rect">
            <a:avLst/>
          </a:prstGeom>
          <a:noFill/>
        </p:spPr>
        <p:txBody>
          <a:bodyPr wrap="square" lIns="0" tIns="0" rIns="0" bIns="0" rtlCol="0">
            <a:spAutoFit/>
          </a:bodyPr>
          <a:lstStyle/>
          <a:p>
            <a:pPr algn="r"/>
            <a:r>
              <a:rPr lang="en-US" sz="2000" kern="1200">
                <a:solidFill>
                  <a:schemeClr val="accent1"/>
                </a:solidFill>
                <a:latin typeface="+mn-lt"/>
                <a:ea typeface="+mn-ea"/>
                <a:cs typeface="+mn-cs"/>
              </a:rPr>
              <a:t>O’Brien-Fleming boundaries required higher evidence of efficacy to terminate earlier in the trial</a:t>
            </a:r>
          </a:p>
        </p:txBody>
      </p:sp>
    </p:spTree>
    <p:extLst>
      <p:ext uri="{BB962C8B-B14F-4D97-AF65-F5344CB8AC3E}">
        <p14:creationId xmlns:p14="http://schemas.microsoft.com/office/powerpoint/2010/main" val="485761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6FDCF-7AAF-151F-F678-B1E82EEE968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B11C302-53DA-23D3-F0E9-A3D3A85D20AA}"/>
              </a:ext>
            </a:extLst>
          </p:cNvPr>
          <p:cNvSpPr>
            <a:spLocks noGrp="1"/>
          </p:cNvSpPr>
          <p:nvPr>
            <p:ph type="title"/>
          </p:nvPr>
        </p:nvSpPr>
        <p:spPr>
          <a:xfrm>
            <a:off x="288302" y="262267"/>
            <a:ext cx="11610515" cy="468590"/>
          </a:xfrm>
        </p:spPr>
        <p:txBody>
          <a:bodyPr/>
          <a:lstStyle/>
          <a:p>
            <a:r>
              <a:rPr lang="en-US"/>
              <a:t>Functional form efficacy bounds</a:t>
            </a:r>
            <a:endParaRPr lang="en-US" noProof="0"/>
          </a:p>
        </p:txBody>
      </p:sp>
      <p:sp>
        <p:nvSpPr>
          <p:cNvPr id="5" name="Content Placeholder 4">
            <a:extLst>
              <a:ext uri="{FF2B5EF4-FFF2-40B4-BE49-F238E27FC236}">
                <a16:creationId xmlns:a16="http://schemas.microsoft.com/office/drawing/2014/main" id="{F6179F1D-AB44-C249-BBE6-BA7A91DCE17A}"/>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Can easily be generalized for arbitrary information levels fixed in advance</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Small deviation from the planned information levels will not lead to substantial impact on type I / II error rates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But a better way of designing under less-predictable information levels is…</a:t>
            </a:r>
          </a:p>
          <a:p>
            <a:pPr marL="0" indent="0">
              <a:buNone/>
            </a:pPr>
            <a:r>
              <a:rPr lang="en-US" sz="1800"/>
              <a:t>	</a:t>
            </a:r>
            <a:endParaRPr lang="en-US" noProof="0"/>
          </a:p>
        </p:txBody>
      </p:sp>
      <p:sp>
        <p:nvSpPr>
          <p:cNvPr id="18" name="Text Placeholder 11">
            <a:extLst>
              <a:ext uri="{FF2B5EF4-FFF2-40B4-BE49-F238E27FC236}">
                <a16:creationId xmlns:a16="http://schemas.microsoft.com/office/drawing/2014/main" id="{7B69C80E-3A57-10C5-3334-351C3E0A8C3B}"/>
              </a:ext>
            </a:extLst>
          </p:cNvPr>
          <p:cNvSpPr>
            <a:spLocks noGrp="1"/>
          </p:cNvSpPr>
          <p:nvPr>
            <p:ph type="subTitle" idx="15"/>
          </p:nvPr>
        </p:nvSpPr>
        <p:spPr>
          <a:xfrm>
            <a:off x="288302" y="713620"/>
            <a:ext cx="11610516" cy="292965"/>
          </a:xfrm>
        </p:spPr>
        <p:txBody>
          <a:bodyPr/>
          <a:lstStyle/>
          <a:p>
            <a:r>
              <a:rPr lang="en-US"/>
              <a:t>I.e., the original approach</a:t>
            </a:r>
          </a:p>
        </p:txBody>
      </p:sp>
      <p:sp>
        <p:nvSpPr>
          <p:cNvPr id="3" name="Slide Number Placeholder 2">
            <a:extLst>
              <a:ext uri="{FF2B5EF4-FFF2-40B4-BE49-F238E27FC236}">
                <a16:creationId xmlns:a16="http://schemas.microsoft.com/office/drawing/2014/main" id="{9AB82FF5-06ED-A096-736C-C65D873D36AF}"/>
              </a:ext>
            </a:extLst>
          </p:cNvPr>
          <p:cNvSpPr>
            <a:spLocks noGrp="1"/>
          </p:cNvSpPr>
          <p:nvPr>
            <p:ph type="sldNum" sz="quarter" idx="12"/>
          </p:nvPr>
        </p:nvSpPr>
        <p:spPr/>
        <p:txBody>
          <a:bodyPr/>
          <a:lstStyle/>
          <a:p>
            <a:fld id="{AEC8D767-5246-2244-A4A3-B8AFB218393C}" type="slidenum">
              <a:rPr lang="en-US" smtClean="0"/>
              <a:t>26</a:t>
            </a:fld>
            <a:endParaRPr lang="en-US"/>
          </a:p>
        </p:txBody>
      </p:sp>
    </p:spTree>
    <p:extLst>
      <p:ext uri="{BB962C8B-B14F-4D97-AF65-F5344CB8AC3E}">
        <p14:creationId xmlns:p14="http://schemas.microsoft.com/office/powerpoint/2010/main" val="1763607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AAD9A-B6E8-A9CB-A736-13ECD35B5AC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D688481-0B54-5C2B-2348-3F1F1D07869C}"/>
              </a:ext>
            </a:extLst>
          </p:cNvPr>
          <p:cNvSpPr>
            <a:spLocks noGrp="1"/>
          </p:cNvSpPr>
          <p:nvPr>
            <p:ph type="title"/>
          </p:nvPr>
        </p:nvSpPr>
        <p:spPr>
          <a:xfrm>
            <a:off x="288302" y="262267"/>
            <a:ext cx="11610515" cy="468590"/>
          </a:xfrm>
        </p:spPr>
        <p:txBody>
          <a:bodyPr/>
          <a:lstStyle/>
          <a:p>
            <a:r>
              <a:rPr lang="en-US"/>
              <a:t>Error spending</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2FD5549-54BD-1093-BB87-C2C4AB54BEE6}"/>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Handles unpredictable information levels with strict type I error control</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Doesn’t require maximum number of analyses to be pre-specified</a:t>
                </a:r>
              </a:p>
              <a:p>
                <a:pPr>
                  <a:spcBef>
                    <a:spcPts val="0"/>
                  </a:spcBef>
                  <a:spcAft>
                    <a:spcPts val="0"/>
                  </a:spcAft>
                </a:pPr>
                <a:endParaRPr lang="en-US" sz="800"/>
              </a:p>
              <a:p>
                <a:pPr marL="284400" indent="-284400">
                  <a:spcBef>
                    <a:spcPts val="0"/>
                  </a:spcBef>
                  <a:spcAft>
                    <a:spcPts val="0"/>
                  </a:spcAft>
                  <a:buFont typeface="Arial" panose="020B0604020202020204" pitchFamily="34" charset="0"/>
                  <a:buChar char="•"/>
                </a:pPr>
                <a:r>
                  <a:rPr lang="en-US" sz="2400"/>
                  <a:t>Based on </a:t>
                </a:r>
                <a:r>
                  <a:rPr lang="en-US" sz="2400" b="1"/>
                  <a:t>information fractions (IFs)</a:t>
                </a:r>
                <a:r>
                  <a:rPr lang="en-US" sz="240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𝑗</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𝐽</m:t>
                            </m:r>
                          </m:sub>
                        </m:sSub>
                      </m:den>
                    </m:f>
                  </m:oMath>
                </a14:m>
                <a:endParaRPr lang="en-US" sz="24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And non-decreasing function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 :</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m:t>
                        </m:r>
                      </m:e>
                    </m:d>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𝛼</m:t>
                        </m:r>
                      </m:e>
                    </m:d>
                  </m:oMath>
                </a14:m>
                <a:r>
                  <a:rPr lang="en-US" sz="2400"/>
                  <a:t>, that gives </a:t>
                </a:r>
                <a:r>
                  <a:rPr lang="en-US" sz="2400" b="1"/>
                  <a:t>cumulative </a:t>
                </a:r>
                <a14:m>
                  <m:oMath xmlns:m="http://schemas.openxmlformats.org/officeDocument/2006/math">
                    <m:r>
                      <a:rPr lang="en-US" sz="2400" b="1" i="1" smtClean="0">
                        <a:latin typeface="Cambria Math" panose="02040503050406030204" pitchFamily="18" charset="0"/>
                      </a:rPr>
                      <m:t>𝜶</m:t>
                    </m:r>
                  </m:oMath>
                </a14:m>
                <a:r>
                  <a:rPr lang="en-US" sz="2400" b="1"/>
                  <a:t> spend</a:t>
                </a:r>
                <a:r>
                  <a:rPr lang="en-US" sz="2400"/>
                  <a:t> at IF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𝑗</m:t>
                        </m:r>
                      </m:sub>
                    </m:sSub>
                  </m:oMath>
                </a14:m>
                <a:r>
                  <a:rPr lang="en-US" sz="2400"/>
                  <a:t> as </a:t>
                </a: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𝑗</m:t>
                            </m:r>
                          </m:sub>
                        </m:sSub>
                      </m:e>
                    </m:d>
                  </m:oMath>
                </a14:m>
                <a:endParaRPr lang="en-US" sz="2400" b="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Does require information level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𝑗</m:t>
                        </m:r>
                      </m:sub>
                    </m:sSub>
                  </m:oMath>
                </a14:m>
                <a:r>
                  <a:rPr lang="en-US" sz="2400"/>
                  <a:t> </a:t>
                </a:r>
                <a:r>
                  <a:rPr lang="en-US" sz="2400" b="1"/>
                  <a:t>to not depend</a:t>
                </a:r>
                <a:r>
                  <a:rPr lang="en-US" sz="2400"/>
                  <a:t> on </a:t>
                </a:r>
                <a14:m>
                  <m:oMath xmlns:m="http://schemas.openxmlformats.org/officeDocument/2006/math">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𝜃</m:t>
                            </m:r>
                          </m:e>
                        </m:acc>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rPr>
                              <m:t>𝜃</m:t>
                            </m:r>
                          </m:e>
                        </m:acc>
                      </m:e>
                      <m:sub>
                        <m:r>
                          <a:rPr lang="en-US" sz="2400" b="0" i="1" smtClean="0">
                            <a:latin typeface="Cambria Math" panose="02040503050406030204" pitchFamily="18" charset="0"/>
                          </a:rPr>
                          <m:t>𝑗</m:t>
                        </m:r>
                        <m:r>
                          <a:rPr lang="en-US" sz="2400" b="0" i="1" smtClean="0">
                            <a:latin typeface="Cambria Math" panose="02040503050406030204" pitchFamily="18" charset="0"/>
                          </a:rPr>
                          <m:t>−1</m:t>
                        </m:r>
                      </m:sub>
                    </m:sSub>
                  </m:oMath>
                </a14:m>
                <a:endParaRPr lang="en-US" sz="2400"/>
              </a:p>
              <a:p>
                <a:pPr marL="571500" lvl="1">
                  <a:spcAft>
                    <a:spcPts val="0"/>
                  </a:spcAft>
                  <a:buFont typeface="Courier New" panose="02070309020205020404" pitchFamily="49" charset="0"/>
                  <a:buChar char="o"/>
                </a:pPr>
                <a:r>
                  <a:rPr lang="en-US"/>
                  <a:t>Use of interim data to update information levels requires more general methodology (p-value combination / conditional error) for strict type I error control</a:t>
                </a:r>
              </a:p>
            </p:txBody>
          </p:sp>
        </mc:Choice>
        <mc:Fallback>
          <p:sp>
            <p:nvSpPr>
              <p:cNvPr id="5" name="Content Placeholder 4">
                <a:extLst>
                  <a:ext uri="{FF2B5EF4-FFF2-40B4-BE49-F238E27FC236}">
                    <a16:creationId xmlns:a16="http://schemas.microsoft.com/office/drawing/2014/main" id="{82FD5549-54BD-1093-BB87-C2C4AB54BEE6}"/>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r="-109" b="-3205"/>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C179DB22-6144-1F15-2A3E-FE1D625EBFFC}"/>
              </a:ext>
            </a:extLst>
          </p:cNvPr>
          <p:cNvSpPr>
            <a:spLocks noGrp="1"/>
          </p:cNvSpPr>
          <p:nvPr>
            <p:ph type="subTitle" idx="15"/>
          </p:nvPr>
        </p:nvSpPr>
        <p:spPr>
          <a:xfrm>
            <a:off x="288302" y="713620"/>
            <a:ext cx="11610516" cy="292965"/>
          </a:xfrm>
        </p:spPr>
        <p:txBody>
          <a:bodyPr/>
          <a:lstStyle/>
          <a:p>
            <a:r>
              <a:rPr lang="en-US"/>
              <a:t>I.e., the approach usually used today</a:t>
            </a:r>
          </a:p>
        </p:txBody>
      </p:sp>
      <p:sp>
        <p:nvSpPr>
          <p:cNvPr id="3" name="Slide Number Placeholder 2">
            <a:extLst>
              <a:ext uri="{FF2B5EF4-FFF2-40B4-BE49-F238E27FC236}">
                <a16:creationId xmlns:a16="http://schemas.microsoft.com/office/drawing/2014/main" id="{F6DF56E3-B6AD-F6E0-DE37-990533A1C545}"/>
              </a:ext>
            </a:extLst>
          </p:cNvPr>
          <p:cNvSpPr>
            <a:spLocks noGrp="1"/>
          </p:cNvSpPr>
          <p:nvPr>
            <p:ph type="sldNum" sz="quarter" idx="12"/>
          </p:nvPr>
        </p:nvSpPr>
        <p:spPr/>
        <p:txBody>
          <a:bodyPr/>
          <a:lstStyle/>
          <a:p>
            <a:fld id="{AEC8D767-5246-2244-A4A3-B8AFB218393C}" type="slidenum">
              <a:rPr lang="en-US" smtClean="0"/>
              <a:t>27</a:t>
            </a:fld>
            <a:endParaRPr lang="en-US"/>
          </a:p>
        </p:txBody>
      </p:sp>
    </p:spTree>
    <p:extLst>
      <p:ext uri="{BB962C8B-B14F-4D97-AF65-F5344CB8AC3E}">
        <p14:creationId xmlns:p14="http://schemas.microsoft.com/office/powerpoint/2010/main" val="2762756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1CE44-81C9-F918-0DF2-155F3B611E46}"/>
            </a:ext>
          </a:extLst>
        </p:cNvPr>
        <p:cNvGrpSpPr/>
        <p:nvPr/>
      </p:nvGrpSpPr>
      <p:grpSpPr>
        <a:xfrm>
          <a:off x="0" y="0"/>
          <a:ext cx="0" cy="0"/>
          <a:chOff x="0" y="0"/>
          <a:chExt cx="0" cy="0"/>
        </a:xfrm>
      </p:grpSpPr>
      <p:pic>
        <p:nvPicPr>
          <p:cNvPr id="14" name="Picture 13">
            <a:extLst>
              <a:ext uri="{FF2B5EF4-FFF2-40B4-BE49-F238E27FC236}">
                <a16:creationId xmlns:a16="http://schemas.microsoft.com/office/drawing/2014/main" id="{290766DA-3EC1-52BE-E649-A2013250F7F1}"/>
              </a:ext>
            </a:extLst>
          </p:cNvPr>
          <p:cNvPicPr>
            <a:picLocks noChangeAspect="1"/>
          </p:cNvPicPr>
          <p:nvPr/>
        </p:nvPicPr>
        <p:blipFill>
          <a:blip r:embed="rId2"/>
          <a:stretch>
            <a:fillRect/>
          </a:stretch>
        </p:blipFill>
        <p:spPr>
          <a:xfrm>
            <a:off x="3433702" y="1267628"/>
            <a:ext cx="5319713" cy="5319713"/>
          </a:xfrm>
          <a:prstGeom prst="rect">
            <a:avLst/>
          </a:prstGeom>
        </p:spPr>
      </p:pic>
      <p:sp>
        <p:nvSpPr>
          <p:cNvPr id="13" name="Title 12">
            <a:extLst>
              <a:ext uri="{FF2B5EF4-FFF2-40B4-BE49-F238E27FC236}">
                <a16:creationId xmlns:a16="http://schemas.microsoft.com/office/drawing/2014/main" id="{31090B60-4138-2D6C-694F-A3138C8BA8F1}"/>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8312749B-1502-9D47-472B-1C1D3677B8F9}"/>
                  </a:ext>
                </a:extLst>
              </p:cNvPr>
              <p:cNvSpPr>
                <a:spLocks noGrp="1"/>
              </p:cNvSpPr>
              <p:nvPr>
                <p:ph type="subTitle" idx="15"/>
              </p:nvPr>
            </p:nvSpPr>
            <p:spPr>
              <a:xfrm>
                <a:off x="288302" y="713620"/>
                <a:ext cx="11610516" cy="291426"/>
              </a:xfrm>
            </p:spPr>
            <p:txBody>
              <a:bodyPr/>
              <a:lstStyle/>
              <a:p>
                <a:pPr fontAlgn="auto">
                  <a:spcAft>
                    <a:spcPts val="0"/>
                  </a:spcAft>
                </a:pPr>
                <a:r>
                  <a:rPr lang="en-US"/>
                  <a:t>E.g., OS spending for </a:t>
                </a:r>
                <a14:m>
                  <m:oMath xmlns:m="http://schemas.openxmlformats.org/officeDocument/2006/math">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𝟎𝟐𝟓</m:t>
                    </m:r>
                  </m:oMath>
                </a14:m>
                <a:endParaRPr lang="en-US" i="1"/>
              </a:p>
            </p:txBody>
          </p:sp>
        </mc:Choice>
        <mc:Fallback>
          <p:sp>
            <p:nvSpPr>
              <p:cNvPr id="18" name="Text Placeholder 11">
                <a:extLst>
                  <a:ext uri="{FF2B5EF4-FFF2-40B4-BE49-F238E27FC236}">
                    <a16:creationId xmlns:a16="http://schemas.microsoft.com/office/drawing/2014/main" id="{8312749B-1502-9D47-472B-1C1D3677B8F9}"/>
                  </a:ext>
                </a:extLst>
              </p:cNvPr>
              <p:cNvSpPr>
                <a:spLocks noGrp="1" noRot="1" noChangeAspect="1" noMove="1" noResize="1" noEditPoints="1" noAdjustHandles="1" noChangeArrowheads="1" noChangeShapeType="1" noTextEdit="1"/>
              </p:cNvSpPr>
              <p:nvPr>
                <p:ph type="subTitle" idx="15"/>
              </p:nvPr>
            </p:nvSpPr>
            <p:spPr>
              <a:xfrm>
                <a:off x="288302" y="713620"/>
                <a:ext cx="11610516" cy="291426"/>
              </a:xfrm>
              <a:blipFill>
                <a:blip r:embed="rId3"/>
                <a:stretch>
                  <a:fillRect l="-1202" t="-20833" b="-458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9F37197-297D-4589-69F5-C3955FCE8190}"/>
              </a:ext>
            </a:extLst>
          </p:cNvPr>
          <p:cNvSpPr>
            <a:spLocks noGrp="1"/>
          </p:cNvSpPr>
          <p:nvPr>
            <p:ph type="sldNum" sz="quarter" idx="12"/>
          </p:nvPr>
        </p:nvSpPr>
        <p:spPr/>
        <p:txBody>
          <a:bodyPr/>
          <a:lstStyle/>
          <a:p>
            <a:fld id="{AEC8D767-5246-2244-A4A3-B8AFB218393C}" type="slidenum">
              <a:rPr lang="en-US" smtClean="0"/>
              <a:t>28</a:t>
            </a:fld>
            <a:endParaRPr lang="en-US"/>
          </a:p>
        </p:txBody>
      </p:sp>
      <p:sp>
        <p:nvSpPr>
          <p:cNvPr id="2" name="Slide Number Placeholder 5">
            <a:extLst>
              <a:ext uri="{FF2B5EF4-FFF2-40B4-BE49-F238E27FC236}">
                <a16:creationId xmlns:a16="http://schemas.microsoft.com/office/drawing/2014/main" id="{3668958D-F583-1B11-C9BD-7DC1421016A6}"/>
              </a:ext>
            </a:extLst>
          </p:cNvPr>
          <p:cNvSpPr txBox="1">
            <a:spLocks/>
          </p:cNvSpPr>
          <p:nvPr/>
        </p:nvSpPr>
        <p:spPr>
          <a:xfrm>
            <a:off x="12406058" y="7192999"/>
            <a:ext cx="455614" cy="400050"/>
          </a:xfrm>
          <a:prstGeom prst="rect">
            <a:avLst/>
          </a:prstGeom>
        </p:spPr>
        <p:txBody>
          <a:bodyPr/>
          <a:lstStyle>
            <a:defPPr>
              <a:defRPr lang="en-US"/>
            </a:defPPr>
            <a:lvl1pPr marL="0" algn="r" defTabSz="914400" rtl="0" eaLnBrk="1" latinLnBrk="0" hangingPunct="1">
              <a:defRPr sz="96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816501-AAE5-214E-B100-00C3DC5F5E3F}" type="slidenum">
              <a:rPr lang="en-US" smtClean="0"/>
              <a:pPr/>
              <a:t>28</a:t>
            </a:fld>
            <a:endParaRPr lang="en-US"/>
          </a:p>
        </p:txBody>
      </p:sp>
      <p:cxnSp>
        <p:nvCxnSpPr>
          <p:cNvPr id="6" name="Straight Arrow Connector 5">
            <a:extLst>
              <a:ext uri="{FF2B5EF4-FFF2-40B4-BE49-F238E27FC236}">
                <a16:creationId xmlns:a16="http://schemas.microsoft.com/office/drawing/2014/main" id="{6425D010-00B7-25AE-846D-0FBC7AD03265}"/>
              </a:ext>
            </a:extLst>
          </p:cNvPr>
          <p:cNvCxnSpPr>
            <a:cxnSpLocks/>
          </p:cNvCxnSpPr>
          <p:nvPr/>
        </p:nvCxnSpPr>
        <p:spPr>
          <a:xfrm flipH="1">
            <a:off x="8536781" y="1267628"/>
            <a:ext cx="814388" cy="611178"/>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ADC6663-E585-B569-EFA8-CEB0B7DD5F2F}"/>
                  </a:ext>
                </a:extLst>
              </p:cNvPr>
              <p:cNvSpPr txBox="1"/>
              <p:nvPr/>
            </p:nvSpPr>
            <p:spPr>
              <a:xfrm>
                <a:off x="7932298" y="868775"/>
                <a:ext cx="2837742" cy="400110"/>
              </a:xfrm>
              <a:prstGeom prst="rect">
                <a:avLst/>
              </a:prstGeom>
              <a:noFill/>
              <a:ln>
                <a:noFill/>
              </a:ln>
            </p:spPr>
            <p:txBody>
              <a:bodyPr wrap="square" rtlCol="0">
                <a:spAutoFit/>
              </a:bodyPr>
              <a:lstStyle/>
              <a:p>
                <a:r>
                  <a:rPr lang="en-US" sz="2000">
                    <a:solidFill>
                      <a:schemeClr val="accent1"/>
                    </a:solidFill>
                    <a:ea typeface="Verdana" panose="020B0604030504040204" pitchFamily="34" charset="0"/>
                    <a:cs typeface="Verdana" panose="020B0604030504040204" pitchFamily="34" charset="0"/>
                  </a:rPr>
                  <a:t>Ends at </a:t>
                </a:r>
                <a14:m>
                  <m:oMath xmlns:m="http://schemas.openxmlformats.org/officeDocument/2006/math">
                    <m:r>
                      <a:rPr lang="en-US" sz="2000" b="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𝛼</m:t>
                    </m:r>
                  </m:oMath>
                </a14:m>
                <a:r>
                  <a:rPr lang="en-US" sz="2000">
                    <a:solidFill>
                      <a:schemeClr val="accent1"/>
                    </a:solidFill>
                    <a:ea typeface="Verdana" panose="020B0604030504040204" pitchFamily="34" charset="0"/>
                    <a:cs typeface="Verdana" panose="020B0604030504040204" pitchFamily="34" charset="0"/>
                  </a:rPr>
                  <a:t>: </a:t>
                </a:r>
                <a14:m>
                  <m:oMath xmlns:m="http://schemas.openxmlformats.org/officeDocument/2006/math">
                    <m:r>
                      <a:rPr lang="en-US" sz="2000" b="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𝑓</m:t>
                    </m:r>
                    <m:d>
                      <m:dPr>
                        <m:ctrlPr>
                          <a:rPr lang="en-US" sz="2000" b="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ctrlPr>
                      </m:dPr>
                      <m:e>
                        <m:r>
                          <a:rPr lang="en-US" sz="2000" b="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1</m:t>
                        </m:r>
                      </m:e>
                    </m:d>
                    <m:r>
                      <a:rPr lang="en-US" sz="2000" b="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=0.025</m:t>
                    </m:r>
                  </m:oMath>
                </a14:m>
                <a:endParaRPr lang="en-US" sz="2000">
                  <a:solidFill>
                    <a:schemeClr val="accent1"/>
                  </a:solidFill>
                  <a:ea typeface="Verdana" panose="020B0604030504040204" pitchFamily="34" charset="0"/>
                  <a:cs typeface="Verdana" panose="020B0604030504040204" pitchFamily="34" charset="0"/>
                </a:endParaRPr>
              </a:p>
            </p:txBody>
          </p:sp>
        </mc:Choice>
        <mc:Fallback>
          <p:sp>
            <p:nvSpPr>
              <p:cNvPr id="7" name="TextBox 6">
                <a:extLst>
                  <a:ext uri="{FF2B5EF4-FFF2-40B4-BE49-F238E27FC236}">
                    <a16:creationId xmlns:a16="http://schemas.microsoft.com/office/drawing/2014/main" id="{FADC6663-E585-B569-EFA8-CEB0B7DD5F2F}"/>
                  </a:ext>
                </a:extLst>
              </p:cNvPr>
              <p:cNvSpPr txBox="1">
                <a:spLocks noRot="1" noChangeAspect="1" noMove="1" noResize="1" noEditPoints="1" noAdjustHandles="1" noChangeArrowheads="1" noChangeShapeType="1" noTextEdit="1"/>
              </p:cNvSpPr>
              <p:nvPr/>
            </p:nvSpPr>
            <p:spPr>
              <a:xfrm>
                <a:off x="7932298" y="868775"/>
                <a:ext cx="2837742" cy="400110"/>
              </a:xfrm>
              <a:prstGeom prst="rect">
                <a:avLst/>
              </a:prstGeom>
              <a:blipFill>
                <a:blip r:embed="rId4"/>
                <a:stretch>
                  <a:fillRect l="-2222" t="-6250" b="-31250"/>
                </a:stretch>
              </a:blipFill>
              <a:ln>
                <a:noFill/>
              </a:ln>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3C751D5B-9DF0-8F5B-DD34-7257023B2741}"/>
              </a:ext>
            </a:extLst>
          </p:cNvPr>
          <p:cNvCxnSpPr>
            <a:cxnSpLocks/>
          </p:cNvCxnSpPr>
          <p:nvPr/>
        </p:nvCxnSpPr>
        <p:spPr>
          <a:xfrm flipV="1">
            <a:off x="7308567" y="4072668"/>
            <a:ext cx="585276" cy="1133208"/>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418D9AB-590B-7774-4739-BC0F9FD186F2}"/>
              </a:ext>
            </a:extLst>
          </p:cNvPr>
          <p:cNvSpPr txBox="1"/>
          <p:nvPr/>
        </p:nvSpPr>
        <p:spPr>
          <a:xfrm>
            <a:off x="7550502" y="4639272"/>
            <a:ext cx="3243704" cy="707886"/>
          </a:xfrm>
          <a:prstGeom prst="rect">
            <a:avLst/>
          </a:prstGeom>
          <a:noFill/>
          <a:ln>
            <a:noFill/>
          </a:ln>
        </p:spPr>
        <p:txBody>
          <a:bodyPr wrap="square" rtlCol="0">
            <a:spAutoFit/>
          </a:bodyPr>
          <a:lstStyle/>
          <a:p>
            <a:r>
              <a:rPr lang="en-US" sz="2000">
                <a:solidFill>
                  <a:schemeClr val="accent1"/>
                </a:solidFill>
                <a:ea typeface="Verdana" panose="020B0604030504040204" pitchFamily="34" charset="0"/>
                <a:cs typeface="Verdana" panose="020B0604030504040204" pitchFamily="34" charset="0"/>
              </a:rPr>
              <a:t>Spending functions always non-decreasing</a:t>
            </a:r>
          </a:p>
        </p:txBody>
      </p:sp>
      <p:sp>
        <p:nvSpPr>
          <p:cNvPr id="4" name="TextBox 3">
            <a:extLst>
              <a:ext uri="{FF2B5EF4-FFF2-40B4-BE49-F238E27FC236}">
                <a16:creationId xmlns:a16="http://schemas.microsoft.com/office/drawing/2014/main" id="{FD2FEE79-91E8-160F-1EDA-2DB366CEC44A}"/>
              </a:ext>
            </a:extLst>
          </p:cNvPr>
          <p:cNvSpPr txBox="1"/>
          <p:nvPr/>
        </p:nvSpPr>
        <p:spPr>
          <a:xfrm>
            <a:off x="5218231" y="2508408"/>
            <a:ext cx="1861229" cy="400110"/>
          </a:xfrm>
          <a:prstGeom prst="rect">
            <a:avLst/>
          </a:prstGeom>
          <a:noFill/>
          <a:ln>
            <a:noFill/>
          </a:ln>
        </p:spPr>
        <p:txBody>
          <a:bodyPr wrap="square" rtlCol="0">
            <a:spAutoFit/>
          </a:bodyPr>
          <a:lstStyle/>
          <a:p>
            <a:r>
              <a:rPr lang="en-US" sz="2000">
                <a:solidFill>
                  <a:schemeClr val="accent1"/>
                </a:solidFill>
                <a:ea typeface="Verdana" panose="020B0604030504040204" pitchFamily="34" charset="0"/>
                <a:cs typeface="Verdana" panose="020B0604030504040204" pitchFamily="34" charset="0"/>
              </a:rPr>
              <a:t>Three analyses</a:t>
            </a:r>
          </a:p>
        </p:txBody>
      </p:sp>
      <p:cxnSp>
        <p:nvCxnSpPr>
          <p:cNvPr id="5" name="Straight Arrow Connector 4">
            <a:extLst>
              <a:ext uri="{FF2B5EF4-FFF2-40B4-BE49-F238E27FC236}">
                <a16:creationId xmlns:a16="http://schemas.microsoft.com/office/drawing/2014/main" id="{D79E9D9D-762A-8DE3-50EB-4EE24FFE67A1}"/>
              </a:ext>
            </a:extLst>
          </p:cNvPr>
          <p:cNvCxnSpPr>
            <a:cxnSpLocks/>
          </p:cNvCxnSpPr>
          <p:nvPr/>
        </p:nvCxnSpPr>
        <p:spPr>
          <a:xfrm>
            <a:off x="6707981" y="2878669"/>
            <a:ext cx="321469" cy="1414725"/>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058F3B41-22E9-01AF-D139-121907F6E6A2}"/>
              </a:ext>
            </a:extLst>
          </p:cNvPr>
          <p:cNvCxnSpPr>
            <a:cxnSpLocks/>
          </p:cNvCxnSpPr>
          <p:nvPr/>
        </p:nvCxnSpPr>
        <p:spPr>
          <a:xfrm>
            <a:off x="6958013" y="2878669"/>
            <a:ext cx="399167" cy="353986"/>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B27BE1F4-6E92-90F3-0670-AA6720EFA09B}"/>
              </a:ext>
            </a:extLst>
          </p:cNvPr>
          <p:cNvCxnSpPr>
            <a:cxnSpLocks/>
          </p:cNvCxnSpPr>
          <p:nvPr/>
        </p:nvCxnSpPr>
        <p:spPr>
          <a:xfrm flipV="1">
            <a:off x="7029450" y="1934957"/>
            <a:ext cx="1135279" cy="703981"/>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EB9E76B-E4BB-A00D-C920-1AED131EA6A3}"/>
                  </a:ext>
                </a:extLst>
              </p:cNvPr>
              <p:cNvSpPr txBox="1"/>
              <p:nvPr/>
            </p:nvSpPr>
            <p:spPr>
              <a:xfrm>
                <a:off x="1107854" y="5068521"/>
                <a:ext cx="2514027" cy="400110"/>
              </a:xfrm>
              <a:prstGeom prst="rect">
                <a:avLst/>
              </a:prstGeom>
              <a:noFill/>
              <a:ln>
                <a:noFill/>
              </a:ln>
            </p:spPr>
            <p:txBody>
              <a:bodyPr wrap="square" rtlCol="0">
                <a:spAutoFit/>
              </a:bodyPr>
              <a:lstStyle/>
              <a:p>
                <a:r>
                  <a:rPr lang="en-US" sz="2000">
                    <a:solidFill>
                      <a:schemeClr val="accent1"/>
                    </a:solidFill>
                    <a:ea typeface="Verdana" panose="020B0604030504040204" pitchFamily="34" charset="0"/>
                    <a:cs typeface="Verdana" panose="020B0604030504040204" pitchFamily="34" charset="0"/>
                  </a:rPr>
                  <a:t>Starts at 0: </a:t>
                </a:r>
                <a14:m>
                  <m:oMath xmlns:m="http://schemas.openxmlformats.org/officeDocument/2006/math">
                    <m:r>
                      <a:rPr lang="en-US" sz="2000" b="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𝑓</m:t>
                    </m:r>
                    <m:d>
                      <m:dPr>
                        <m:ctrlPr>
                          <a:rPr lang="en-US" sz="2000" b="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ctrlPr>
                      </m:dPr>
                      <m:e>
                        <m:r>
                          <a:rPr lang="en-GB" sz="2000" b="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0</m:t>
                        </m:r>
                      </m:e>
                    </m:d>
                    <m:r>
                      <a:rPr lang="en-US" sz="2000" b="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=0</m:t>
                    </m:r>
                  </m:oMath>
                </a14:m>
                <a:endParaRPr lang="en-US" sz="2000">
                  <a:solidFill>
                    <a:schemeClr val="accent1"/>
                  </a:solidFill>
                  <a:ea typeface="Verdana" panose="020B0604030504040204" pitchFamily="34" charset="0"/>
                  <a:cs typeface="Verdana" panose="020B0604030504040204" pitchFamily="34" charset="0"/>
                </a:endParaRPr>
              </a:p>
            </p:txBody>
          </p:sp>
        </mc:Choice>
        <mc:Fallback>
          <p:sp>
            <p:nvSpPr>
              <p:cNvPr id="22" name="TextBox 21">
                <a:extLst>
                  <a:ext uri="{FF2B5EF4-FFF2-40B4-BE49-F238E27FC236}">
                    <a16:creationId xmlns:a16="http://schemas.microsoft.com/office/drawing/2014/main" id="{8EB9E76B-E4BB-A00D-C920-1AED131EA6A3}"/>
                  </a:ext>
                </a:extLst>
              </p:cNvPr>
              <p:cNvSpPr txBox="1">
                <a:spLocks noRot="1" noChangeAspect="1" noMove="1" noResize="1" noEditPoints="1" noAdjustHandles="1" noChangeArrowheads="1" noChangeShapeType="1" noTextEdit="1"/>
              </p:cNvSpPr>
              <p:nvPr/>
            </p:nvSpPr>
            <p:spPr>
              <a:xfrm>
                <a:off x="1107854" y="5068521"/>
                <a:ext cx="2514027" cy="400110"/>
              </a:xfrm>
              <a:prstGeom prst="rect">
                <a:avLst/>
              </a:prstGeom>
              <a:blipFill>
                <a:blip r:embed="rId5"/>
                <a:stretch>
                  <a:fillRect l="-2513" t="-3030" b="-30303"/>
                </a:stretch>
              </a:blipFill>
              <a:ln>
                <a:no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C24A22BA-5A74-BD40-E621-AF09FCB67220}"/>
              </a:ext>
            </a:extLst>
          </p:cNvPr>
          <p:cNvCxnSpPr>
            <a:cxnSpLocks/>
          </p:cNvCxnSpPr>
          <p:nvPr/>
        </p:nvCxnSpPr>
        <p:spPr>
          <a:xfrm>
            <a:off x="3557588" y="5347158"/>
            <a:ext cx="757237" cy="332123"/>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0410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F9511-04D2-7299-072C-2998996F01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FD0AD74-7C6E-48F9-82F8-BC2F455D4AE0}"/>
              </a:ext>
            </a:extLst>
          </p:cNvPr>
          <p:cNvSpPr>
            <a:spLocks noGrp="1"/>
          </p:cNvSpPr>
          <p:nvPr>
            <p:ph type="title"/>
          </p:nvPr>
        </p:nvSpPr>
        <p:spPr>
          <a:xfrm>
            <a:off x="288302" y="262267"/>
            <a:ext cx="11610515" cy="468590"/>
          </a:xfrm>
        </p:spPr>
        <p:txBody>
          <a:bodyPr/>
          <a:lstStyle/>
          <a:p>
            <a:r>
              <a:rPr lang="en-US"/>
              <a:t>Error spending</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3A06F0C-6630-4BF1-E71C-A7C8B6816030}"/>
                  </a:ext>
                </a:extLst>
              </p:cNvPr>
              <p:cNvSpPr>
                <a:spLocks noGrp="1"/>
              </p:cNvSpPr>
              <p:nvPr>
                <p:ph idx="1"/>
              </p:nvPr>
            </p:nvSpPr>
            <p:spPr>
              <a:xfrm>
                <a:off x="288302" y="1457938"/>
                <a:ext cx="6874498" cy="4826321"/>
              </a:xfrm>
            </p:spPr>
            <p:txBody>
              <a:bodyPr/>
              <a:lstStyle/>
              <a:p>
                <a:pPr marL="284400" indent="-284400">
                  <a:spcBef>
                    <a:spcPts val="0"/>
                  </a:spcBef>
                  <a:spcAft>
                    <a:spcPts val="0"/>
                  </a:spcAft>
                  <a:buFont typeface="Arial" panose="020B0604020202020204" pitchFamily="34" charset="0"/>
                  <a:buChar char="•"/>
                </a:pPr>
                <a:r>
                  <a:rPr lang="en-US" sz="2400"/>
                  <a:t>Iterative approach used to determine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a14:m>
                <a:r>
                  <a:rPr lang="en-US" sz="2400"/>
                  <a:t>, then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2</m:t>
                        </m:r>
                      </m:sub>
                    </m:sSub>
                  </m:oMath>
                </a14:m>
                <a:r>
                  <a:rPr lang="en-US" sz="2400"/>
                  <a:t>, then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𝑒</m:t>
                        </m:r>
                      </m:e>
                      <m:sub>
                        <m:r>
                          <a:rPr lang="en-US" sz="2400" b="0" i="1" smtClean="0">
                            <a:latin typeface="Cambria Math" panose="02040503050406030204" pitchFamily="18" charset="0"/>
                          </a:rPr>
                          <m:t>3</m:t>
                        </m:r>
                      </m:sub>
                    </m:sSub>
                  </m:oMath>
                </a14:m>
                <a:r>
                  <a:rPr lang="en-US" sz="2400"/>
                  <a:t>, etc.</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Analysis 1 choose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𝑒</m:t>
                        </m:r>
                      </m:e>
                      <m:sub>
                        <m:r>
                          <a:rPr lang="en-US" sz="2400" b="0" i="1" smtClean="0">
                            <a:latin typeface="Cambria Math" panose="02040503050406030204" pitchFamily="18" charset="0"/>
                          </a:rPr>
                          <m:t>1</m:t>
                        </m:r>
                      </m:sub>
                    </m:sSub>
                  </m:oMath>
                </a14:m>
                <a:r>
                  <a:rPr lang="en-US" sz="2400"/>
                  <a:t> such that</a:t>
                </a:r>
              </a:p>
              <a:p>
                <a:pPr>
                  <a:spcBef>
                    <a:spcPts val="0"/>
                  </a:spcBef>
                  <a:spcAft>
                    <a:spcPts val="0"/>
                  </a:spcAft>
                </a:pPr>
                <a:endParaRPr lang="en-US" sz="400"/>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ℙ</m:t>
                          </m:r>
                        </m:e>
                        <m:sub>
                          <m:r>
                            <a:rPr lang="en-US" sz="2400" b="0" i="1" smtClean="0">
                              <a:latin typeface="Cambria Math" panose="02040503050406030204" pitchFamily="18" charset="0"/>
                              <a:ea typeface="Cambria Math" panose="02040503050406030204" pitchFamily="18" charset="0"/>
                            </a:rPr>
                            <m:t>0</m:t>
                          </m:r>
                        </m:sub>
                      </m:sSub>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𝑍</m:t>
                              </m:r>
                            </m:e>
                            <m:sub>
                              <m:r>
                                <a:rPr lang="en-US" sz="240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&gt;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𝑒</m:t>
                              </m:r>
                            </m:e>
                            <m:sub>
                              <m:r>
                                <a:rPr lang="en-US" sz="2400" i="1" smtClean="0">
                                  <a:latin typeface="Cambria Math" panose="02040503050406030204" pitchFamily="18" charset="0"/>
                                  <a:ea typeface="Cambria Math" panose="02040503050406030204" pitchFamily="18" charset="0"/>
                                </a:rPr>
                                <m:t>1</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b="0" i="1" smtClean="0">
                                  <a:latin typeface="Cambria Math" panose="02040503050406030204" pitchFamily="18" charset="0"/>
                                  <a:ea typeface="Cambria Math" panose="02040503050406030204" pitchFamily="18" charset="0"/>
                                </a:rPr>
                                <m:t>𝐽</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r>
                                <a:rPr lang="en-US" sz="2400" b="0" i="1" smtClean="0">
                                  <a:latin typeface="Cambria Math" panose="02040503050406030204" pitchFamily="18" charset="0"/>
                                  <a:ea typeface="Cambria Math" panose="02040503050406030204" pitchFamily="18" charset="0"/>
                                </a:rPr>
                                <m:t>1</m:t>
                              </m:r>
                            </m:sub>
                          </m:sSub>
                        </m:e>
                      </m:d>
                    </m:oMath>
                  </m:oMathPara>
                </a14:m>
                <a:endParaRPr lang="en-US" sz="2400"/>
              </a:p>
              <a:p>
                <a:pPr>
                  <a:spcBef>
                    <a:spcPts val="0"/>
                  </a:spcBef>
                  <a:spcAft>
                    <a:spcPts val="0"/>
                  </a:spcAft>
                </a:pPr>
                <a:endParaRPr lang="en-US" sz="800"/>
              </a:p>
              <a:p>
                <a:pPr marL="342900" indent="-342900">
                  <a:spcBef>
                    <a:spcPts val="0"/>
                  </a:spcBef>
                  <a:spcAft>
                    <a:spcPts val="0"/>
                  </a:spcAft>
                  <a:buFont typeface="Arial" panose="020B0604020202020204" pitchFamily="34" charset="0"/>
                  <a:buChar char="•"/>
                </a:pPr>
                <a:r>
                  <a:rPr lang="en-US" sz="2400"/>
                  <a:t>Analysis 2 choose</a:t>
                </a:r>
              </a:p>
              <a:p>
                <a:pPr marL="342900" indent="-342900">
                  <a:spcBef>
                    <a:spcPts val="0"/>
                  </a:spcBef>
                  <a:spcAft>
                    <a:spcPts val="0"/>
                  </a:spcAft>
                  <a:buFont typeface="Arial" panose="020B0604020202020204" pitchFamily="34" charset="0"/>
                  <a:buChar char="•"/>
                </a:pPr>
                <a:endParaRPr lang="en-US" sz="400" i="1">
                  <a:latin typeface="Cambria Math" panose="02040503050406030204" pitchFamily="18" charset="0"/>
                  <a:ea typeface="Cambria Math" panose="02040503050406030204" pitchFamily="18" charset="0"/>
                </a:endParaRPr>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ℙ</m:t>
                          </m:r>
                        </m:e>
                        <m:sub>
                          <m:r>
                            <a:rPr lang="en-US" sz="2400" b="0" i="1" smtClean="0">
                              <a:latin typeface="Cambria Math" panose="02040503050406030204" pitchFamily="18" charset="0"/>
                              <a:ea typeface="Cambria Math" panose="02040503050406030204" pitchFamily="18" charset="0"/>
                            </a:rPr>
                            <m:t>0</m:t>
                          </m:r>
                        </m:sub>
                      </m:sSub>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𝑍</m:t>
                              </m:r>
                            </m:e>
                            <m:sub>
                              <m:r>
                                <a:rPr lang="en-US" sz="240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𝑒</m:t>
                              </m:r>
                            </m:e>
                            <m:sub>
                              <m:r>
                                <a:rPr lang="en-US" sz="240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𝑍</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&gt;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𝑒</m:t>
                              </m:r>
                            </m:e>
                            <m:sub>
                              <m:r>
                                <a:rPr lang="en-US" sz="2400" b="0" i="1" smtClean="0">
                                  <a:latin typeface="Cambria Math" panose="02040503050406030204" pitchFamily="18" charset="0"/>
                                  <a:ea typeface="Cambria Math" panose="02040503050406030204" pitchFamily="18" charset="0"/>
                                </a:rPr>
                                <m:t>2</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b="0" i="1" smtClean="0">
                                  <a:latin typeface="Cambria Math" panose="02040503050406030204" pitchFamily="18" charset="0"/>
                                  <a:ea typeface="Cambria Math" panose="02040503050406030204" pitchFamily="18" charset="0"/>
                                </a:rPr>
                                <m:t>2</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𝐼</m:t>
                              </m:r>
                            </m:e>
                            <m:sub>
                              <m:r>
                                <a:rPr lang="en-US" sz="2400" b="0" i="1" smtClean="0">
                                  <a:latin typeface="Cambria Math" panose="02040503050406030204" pitchFamily="18" charset="0"/>
                                  <a:ea typeface="Cambria Math" panose="02040503050406030204" pitchFamily="18" charset="0"/>
                                </a:rPr>
                                <m:t>𝐽</m:t>
                              </m:r>
                            </m:sub>
                          </m:sSub>
                        </m:e>
                      </m:d>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𝑓</m:t>
                      </m:r>
                      <m:d>
                        <m:dPr>
                          <m:ctrlPr>
                            <a:rPr lang="en-US" sz="2400" i="1" smtClean="0">
                              <a:latin typeface="Cambria Math" panose="02040503050406030204" pitchFamily="18" charset="0"/>
                              <a:ea typeface="Cambria Math" panose="02040503050406030204" pitchFamily="18" charset="0"/>
                            </a:rPr>
                          </m:ctrlPr>
                        </m:dPr>
                        <m:e>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𝐼</m:t>
                              </m:r>
                            </m:e>
                            <m:sub>
                              <m:r>
                                <a:rPr lang="en-US" sz="2400" i="1" smtClean="0">
                                  <a:latin typeface="Cambria Math" panose="02040503050406030204" pitchFamily="18" charset="0"/>
                                  <a:ea typeface="Cambria Math" panose="02040503050406030204" pitchFamily="18" charset="0"/>
                                </a:rPr>
                                <m:t>1</m:t>
                              </m:r>
                            </m:sub>
                          </m:sSub>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𝐼</m:t>
                              </m:r>
                            </m:e>
                            <m:sub>
                              <m:r>
                                <a:rPr lang="en-US" sz="2400" i="1" smtClean="0">
                                  <a:latin typeface="Cambria Math" panose="02040503050406030204" pitchFamily="18" charset="0"/>
                                  <a:ea typeface="Cambria Math" panose="02040503050406030204" pitchFamily="18" charset="0"/>
                                </a:rPr>
                                <m:t>𝐽</m:t>
                              </m:r>
                            </m:sub>
                          </m:sSub>
                        </m:e>
                      </m:d>
                    </m:oMath>
                  </m:oMathPara>
                </a14:m>
                <a:endParaRPr lang="en-US" sz="2400"/>
              </a:p>
              <a:p>
                <a:pPr>
                  <a:spcBef>
                    <a:spcPts val="0"/>
                  </a:spcBef>
                  <a:spcAft>
                    <a:spcPts val="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𝑓</m:t>
                      </m:r>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r>
                                <a:rPr lang="en-US" sz="2400" b="0" i="1" smtClean="0">
                                  <a:latin typeface="Cambria Math" panose="02040503050406030204" pitchFamily="18" charset="0"/>
                                  <a:ea typeface="Cambria Math" panose="02040503050406030204" pitchFamily="18" charset="0"/>
                                </a:rPr>
                                <m:t>2</m:t>
                              </m:r>
                            </m:sub>
                          </m:sSub>
                        </m:e>
                      </m:d>
                      <m:r>
                        <a:rPr lang="en-US" sz="240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𝑓</m:t>
                      </m:r>
                      <m:d>
                        <m:dPr>
                          <m:ctrlPr>
                            <a:rPr lang="en-US" sz="2400" i="1" smtClean="0">
                              <a:latin typeface="Cambria Math" panose="02040503050406030204" pitchFamily="18" charset="0"/>
                              <a:ea typeface="Cambria Math" panose="02040503050406030204" pitchFamily="18" charset="0"/>
                            </a:rPr>
                          </m:ctrlPr>
                        </m:dP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𝑡</m:t>
                              </m:r>
                            </m:e>
                            <m:sub>
                              <m:r>
                                <a:rPr lang="en-US" sz="2400" b="0" i="1" smtClean="0">
                                  <a:latin typeface="Cambria Math" panose="02040503050406030204" pitchFamily="18" charset="0"/>
                                  <a:ea typeface="Cambria Math" panose="02040503050406030204" pitchFamily="18" charset="0"/>
                                </a:rPr>
                                <m:t>1</m:t>
                              </m:r>
                            </m:sub>
                          </m:sSub>
                        </m:e>
                      </m:d>
                    </m:oMath>
                  </m:oMathPara>
                </a14:m>
                <a:endParaRPr lang="en-US" sz="24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Continue solving until reach final analysis, spending all alpha</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Method accommodates under- and over-running</a:t>
                </a:r>
              </a:p>
            </p:txBody>
          </p:sp>
        </mc:Choice>
        <mc:Fallback>
          <p:sp>
            <p:nvSpPr>
              <p:cNvPr id="5" name="Content Placeholder 4">
                <a:extLst>
                  <a:ext uri="{FF2B5EF4-FFF2-40B4-BE49-F238E27FC236}">
                    <a16:creationId xmlns:a16="http://schemas.microsoft.com/office/drawing/2014/main" id="{E3A06F0C-6630-4BF1-E71C-A7C8B6816030}"/>
                  </a:ext>
                </a:extLst>
              </p:cNvPr>
              <p:cNvSpPr>
                <a:spLocks noGrp="1" noRot="1" noChangeAspect="1" noMove="1" noResize="1" noEditPoints="1" noAdjustHandles="1" noChangeArrowheads="1" noChangeShapeType="1" noTextEdit="1"/>
              </p:cNvSpPr>
              <p:nvPr>
                <p:ph idx="1"/>
              </p:nvPr>
            </p:nvSpPr>
            <p:spPr>
              <a:xfrm>
                <a:off x="288302" y="1457938"/>
                <a:ext cx="6874498" cy="4826321"/>
              </a:xfrm>
              <a:blipFill>
                <a:blip r:embed="rId2"/>
                <a:stretch>
                  <a:fillRect l="-2399" t="-1312" r="-2952" b="-3412"/>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F28D866C-0283-9C8B-8DAA-4185BD9B0B64}"/>
              </a:ext>
            </a:extLst>
          </p:cNvPr>
          <p:cNvSpPr>
            <a:spLocks noGrp="1"/>
          </p:cNvSpPr>
          <p:nvPr>
            <p:ph type="subTitle" idx="15"/>
          </p:nvPr>
        </p:nvSpPr>
        <p:spPr>
          <a:xfrm>
            <a:off x="288302" y="713620"/>
            <a:ext cx="11610516" cy="292965"/>
          </a:xfrm>
        </p:spPr>
        <p:txBody>
          <a:bodyPr/>
          <a:lstStyle/>
          <a:p>
            <a:r>
              <a:rPr lang="en-US"/>
              <a:t>Technical approach</a:t>
            </a:r>
          </a:p>
        </p:txBody>
      </p:sp>
      <p:sp>
        <p:nvSpPr>
          <p:cNvPr id="3" name="Slide Number Placeholder 2">
            <a:extLst>
              <a:ext uri="{FF2B5EF4-FFF2-40B4-BE49-F238E27FC236}">
                <a16:creationId xmlns:a16="http://schemas.microsoft.com/office/drawing/2014/main" id="{D2E3316F-97F8-BBFF-8DFB-FAFBFC0FEED6}"/>
              </a:ext>
            </a:extLst>
          </p:cNvPr>
          <p:cNvSpPr>
            <a:spLocks noGrp="1"/>
          </p:cNvSpPr>
          <p:nvPr>
            <p:ph type="sldNum" sz="quarter" idx="12"/>
          </p:nvPr>
        </p:nvSpPr>
        <p:spPr/>
        <p:txBody>
          <a:bodyPr/>
          <a:lstStyle/>
          <a:p>
            <a:fld id="{AEC8D767-5246-2244-A4A3-B8AFB218393C}" type="slidenum">
              <a:rPr lang="en-US" smtClean="0"/>
              <a:t>29</a:t>
            </a:fld>
            <a:endParaRPr lang="en-US"/>
          </a:p>
        </p:txBody>
      </p:sp>
      <p:pic>
        <p:nvPicPr>
          <p:cNvPr id="4" name="Picture 3">
            <a:extLst>
              <a:ext uri="{FF2B5EF4-FFF2-40B4-BE49-F238E27FC236}">
                <a16:creationId xmlns:a16="http://schemas.microsoft.com/office/drawing/2014/main" id="{FB775C4F-8B6F-B585-E3E3-6E2F815D566F}"/>
              </a:ext>
            </a:extLst>
          </p:cNvPr>
          <p:cNvPicPr>
            <a:picLocks noChangeAspect="1"/>
          </p:cNvPicPr>
          <p:nvPr/>
        </p:nvPicPr>
        <p:blipFill>
          <a:blip r:embed="rId3"/>
          <a:stretch>
            <a:fillRect/>
          </a:stretch>
        </p:blipFill>
        <p:spPr>
          <a:xfrm>
            <a:off x="7326817" y="1600818"/>
            <a:ext cx="4572000" cy="4572000"/>
          </a:xfrm>
          <a:prstGeom prst="rect">
            <a:avLst/>
          </a:prstGeom>
        </p:spPr>
      </p:pic>
    </p:spTree>
    <p:extLst>
      <p:ext uri="{BB962C8B-B14F-4D97-AF65-F5344CB8AC3E}">
        <p14:creationId xmlns:p14="http://schemas.microsoft.com/office/powerpoint/2010/main" val="3187346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4A80F-F6A7-1E68-7B49-7ECC8D5135A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1703872E-9426-3598-0FB1-D540594ADCF6}"/>
              </a:ext>
            </a:extLst>
          </p:cNvPr>
          <p:cNvSpPr>
            <a:spLocks noGrp="1"/>
          </p:cNvSpPr>
          <p:nvPr>
            <p:ph type="title"/>
          </p:nvPr>
        </p:nvSpPr>
        <p:spPr>
          <a:xfrm>
            <a:off x="288303" y="262267"/>
            <a:ext cx="6713538" cy="468590"/>
          </a:xfrm>
        </p:spPr>
        <p:txBody>
          <a:bodyPr/>
          <a:lstStyle/>
          <a:p>
            <a:r>
              <a:rPr lang="en-US" noProof="0"/>
              <a:t>Short Course</a:t>
            </a:r>
          </a:p>
        </p:txBody>
      </p:sp>
      <p:sp>
        <p:nvSpPr>
          <p:cNvPr id="18" name="Text Placeholder 11">
            <a:extLst>
              <a:ext uri="{FF2B5EF4-FFF2-40B4-BE49-F238E27FC236}">
                <a16:creationId xmlns:a16="http://schemas.microsoft.com/office/drawing/2014/main" id="{C62D4420-60C8-6A82-0EA6-304B1C68BD60}"/>
              </a:ext>
            </a:extLst>
          </p:cNvPr>
          <p:cNvSpPr>
            <a:spLocks noGrp="1"/>
          </p:cNvSpPr>
          <p:nvPr>
            <p:ph type="subTitle" idx="15"/>
          </p:nvPr>
        </p:nvSpPr>
        <p:spPr>
          <a:xfrm>
            <a:off x="288302" y="713620"/>
            <a:ext cx="5733083" cy="292965"/>
          </a:xfrm>
        </p:spPr>
        <p:txBody>
          <a:bodyPr/>
          <a:lstStyle/>
          <a:p>
            <a:r>
              <a:rPr lang="en-US" noProof="0"/>
              <a:t>Instructors</a:t>
            </a:r>
          </a:p>
        </p:txBody>
      </p:sp>
      <p:sp>
        <p:nvSpPr>
          <p:cNvPr id="3" name="Slide Number Placeholder 2">
            <a:extLst>
              <a:ext uri="{FF2B5EF4-FFF2-40B4-BE49-F238E27FC236}">
                <a16:creationId xmlns:a16="http://schemas.microsoft.com/office/drawing/2014/main" id="{EEBEFCD0-69EF-7EC7-528F-3706C93F856B}"/>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3</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A6D63C2E-B6B6-C333-C5BF-CBE24E2E490C}"/>
              </a:ext>
            </a:extLst>
          </p:cNvPr>
          <p:cNvSpPr txBox="1">
            <a:spLocks/>
          </p:cNvSpPr>
          <p:nvPr/>
        </p:nvSpPr>
        <p:spPr>
          <a:xfrm>
            <a:off x="289384" y="1266638"/>
            <a:ext cx="5555604" cy="2830234"/>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lgn="just"/>
            <a:r>
              <a:rPr lang="en-US" sz="1200" b="1"/>
              <a:t>Dr. Michael Grayling</a:t>
            </a:r>
            <a:r>
              <a:rPr lang="en-US" sz="1200"/>
              <a:t> is a Senior Principal Statistician within the Statistical Modelling and Methodology group at Johnson &amp; Johnson, primarily supporting issues in Oncology and Immunology. Before joining J&amp;J, Michael worked as a Research Fellow in Biostatistics at Newcastle University, where he developed a significant level of teaching experience and mentored multiple graduate students. His research interests include multi-arm multi-stage trials, crossover studies, and small sample sizes. He has published more than 50 papers in peer-reviewers journals and has authored a number of R packages and Stata modules related to trial design. Having a long record of teaching similar courses and delivering invited presentations focusing on adaptive design and multiple testing procures, including running a two-day course on this topic in five countries, attendees will in particular benefit from Michael’s well-developed materials and presentation experience on the subject matter.</a:t>
            </a:r>
          </a:p>
        </p:txBody>
      </p:sp>
      <p:sp>
        <p:nvSpPr>
          <p:cNvPr id="7" name="Content Placeholder 4">
            <a:extLst>
              <a:ext uri="{FF2B5EF4-FFF2-40B4-BE49-F238E27FC236}">
                <a16:creationId xmlns:a16="http://schemas.microsoft.com/office/drawing/2014/main" id="{F6FA5233-010E-5B7D-7042-00349D07DD4D}"/>
              </a:ext>
            </a:extLst>
          </p:cNvPr>
          <p:cNvSpPr txBox="1">
            <a:spLocks/>
          </p:cNvSpPr>
          <p:nvPr/>
        </p:nvSpPr>
        <p:spPr>
          <a:xfrm>
            <a:off x="6347012" y="1266636"/>
            <a:ext cx="5555604" cy="2830235"/>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algn="just"/>
            <a:r>
              <a:rPr lang="en-US" sz="1200" b="1"/>
              <a:t>Dr. Yevgen Tymofyeyev</a:t>
            </a:r>
            <a:r>
              <a:rPr lang="en-US" sz="1200"/>
              <a:t> is a Senior Scientific Director in the Statistical Modelling and Methodology group at Johnson &amp; Johnson. In his current role, he serves as the statistical modelling lead for the Oncology Therapeutic area, implementing innovative designs and methods, including programs that utilize complex multi-stage designs with multiple hypothesis testing objectives, which have resulted in the successful submission of several clinical trials. He is actively involved in scientific collaborations in the field of randomization, adaptive design methodology, and software, which have led to an extensive list of publications, presentations, and implementation tools. Having 20 years of experience in pharmaceutical development, attendees will in particular benefit from Yevgen’s extensive expertise in employing complex methods in practice.</a:t>
            </a:r>
          </a:p>
        </p:txBody>
      </p:sp>
      <p:pic>
        <p:nvPicPr>
          <p:cNvPr id="9" name="Picture 8" descr="A person in a red shirt&#10;&#10;AI-generated content may be incorrect.">
            <a:extLst>
              <a:ext uri="{FF2B5EF4-FFF2-40B4-BE49-F238E27FC236}">
                <a16:creationId xmlns:a16="http://schemas.microsoft.com/office/drawing/2014/main" id="{EBEA3B1D-12A8-6C5A-1590-4685AD3BBBED}"/>
              </a:ext>
            </a:extLst>
          </p:cNvPr>
          <p:cNvPicPr>
            <a:picLocks noChangeAspect="1"/>
          </p:cNvPicPr>
          <p:nvPr/>
        </p:nvPicPr>
        <p:blipFill>
          <a:blip r:embed="rId2"/>
          <a:srcRect t="168" r="4903"/>
          <a:stretch>
            <a:fillRect/>
          </a:stretch>
        </p:blipFill>
        <p:spPr>
          <a:xfrm>
            <a:off x="8044815" y="4274875"/>
            <a:ext cx="2159997" cy="2160000"/>
          </a:xfrm>
          <a:prstGeom prst="rect">
            <a:avLst/>
          </a:prstGeom>
        </p:spPr>
      </p:pic>
      <p:pic>
        <p:nvPicPr>
          <p:cNvPr id="11" name="Picture 10" descr="A person wearing glasses and a grey sweater&#10;&#10;AI-generated content may be incorrect.">
            <a:extLst>
              <a:ext uri="{FF2B5EF4-FFF2-40B4-BE49-F238E27FC236}">
                <a16:creationId xmlns:a16="http://schemas.microsoft.com/office/drawing/2014/main" id="{45133554-8F04-7838-A3B5-FA95557C3751}"/>
              </a:ext>
            </a:extLst>
          </p:cNvPr>
          <p:cNvPicPr>
            <a:picLocks noChangeAspect="1"/>
          </p:cNvPicPr>
          <p:nvPr/>
        </p:nvPicPr>
        <p:blipFill>
          <a:blip r:embed="rId3"/>
          <a:stretch>
            <a:fillRect/>
          </a:stretch>
        </p:blipFill>
        <p:spPr>
          <a:xfrm>
            <a:off x="1987186" y="4274875"/>
            <a:ext cx="2160000" cy="2160000"/>
          </a:xfrm>
          <a:prstGeom prst="rect">
            <a:avLst/>
          </a:prstGeom>
        </p:spPr>
      </p:pic>
    </p:spTree>
    <p:extLst>
      <p:ext uri="{BB962C8B-B14F-4D97-AF65-F5344CB8AC3E}">
        <p14:creationId xmlns:p14="http://schemas.microsoft.com/office/powerpoint/2010/main" val="1257046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9217E-4ECD-9166-C314-57331738623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FF09701-C096-0992-EB51-3F20B8FDDC9E}"/>
              </a:ext>
            </a:extLst>
          </p:cNvPr>
          <p:cNvSpPr>
            <a:spLocks noGrp="1"/>
          </p:cNvSpPr>
          <p:nvPr>
            <p:ph type="title"/>
          </p:nvPr>
        </p:nvSpPr>
        <p:spPr>
          <a:xfrm>
            <a:off x="288302" y="262267"/>
            <a:ext cx="11610515" cy="468590"/>
          </a:xfrm>
        </p:spPr>
        <p:txBody>
          <a:bodyPr/>
          <a:lstStyle/>
          <a:p>
            <a:r>
              <a:rPr lang="en-US"/>
              <a:t>Common spending functions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C35CAB7-BDD4-89E6-0C4B-F19FBEFC6E49}"/>
                  </a:ext>
                </a:extLst>
              </p:cNvPr>
              <p:cNvSpPr>
                <a:spLocks noGrp="1"/>
              </p:cNvSpPr>
              <p:nvPr>
                <p:ph idx="1"/>
              </p:nvPr>
            </p:nvSpPr>
            <p:spPr>
              <a:xfrm>
                <a:off x="288302" y="1457938"/>
                <a:ext cx="6734016" cy="3943349"/>
              </a:xfrm>
            </p:spPr>
            <p:txBody>
              <a:bodyPr/>
              <a:lstStyle/>
              <a:p>
                <a:pPr marL="285750" indent="-285750">
                  <a:spcBef>
                    <a:spcPts val="0"/>
                  </a:spcBef>
                  <a:spcAft>
                    <a:spcPts val="0"/>
                  </a:spcAft>
                  <a:buFont typeface="Arial" panose="020B0604020202020204" pitchFamily="34" charset="0"/>
                  <a:buChar char="•"/>
                </a:pPr>
                <a:r>
                  <a:rPr lang="en-US"/>
                  <a:t>Lan-DeMets O’Brien-Fleming approximation: “LDOF”</a:t>
                </a:r>
              </a:p>
              <a:p>
                <a:pPr marL="285750" indent="-285750">
                  <a:spcBef>
                    <a:spcPts val="0"/>
                  </a:spcBef>
                  <a:spcAft>
                    <a:spcPts val="0"/>
                  </a:spcAft>
                  <a:buFont typeface="Arial" panose="020B0604020202020204" pitchFamily="34" charset="0"/>
                  <a:buChar char="•"/>
                </a:pPr>
                <a:endParaRPr lang="en-US" sz="400"/>
              </a:p>
              <a:p>
                <a:pPr>
                  <a:spcBef>
                    <a:spcPts val="0"/>
                  </a:spcBef>
                  <a:spcAft>
                    <a:spcPts val="0"/>
                  </a:spcAft>
                </a:pPr>
                <a:r>
                  <a:rPr lang="en-US" sz="1800">
                    <a:sym typeface="Symbol" panose="05050102010706020507" pitchFamily="18" charset="2"/>
                  </a:rPr>
                  <a:t>	</a:t>
                </a:r>
                <a14:m>
                  <m:oMath xmlns:m="http://schemas.openxmlformats.org/officeDocument/2006/math">
                    <m:r>
                      <a:rPr lang="en-US" sz="1800" i="1" smtClean="0">
                        <a:latin typeface="Cambria Math" panose="02040503050406030204" pitchFamily="18" charset="0"/>
                        <a:sym typeface="Symbol" panose="05050102010706020507" pitchFamily="18" charset="2"/>
                      </a:rPr>
                      <m:t>𝑓</m:t>
                    </m:r>
                    <m:d>
                      <m:dPr>
                        <m:ctrlPr>
                          <a:rPr lang="en-US" sz="1800" i="1" smtClean="0">
                            <a:latin typeface="Cambria Math" panose="02040503050406030204" pitchFamily="18" charset="0"/>
                            <a:sym typeface="Symbol" panose="05050102010706020507" pitchFamily="18" charset="2"/>
                          </a:rPr>
                        </m:ctrlPr>
                      </m:dPr>
                      <m:e>
                        <m:r>
                          <a:rPr lang="en-US" sz="1800" i="1" smtClean="0">
                            <a:latin typeface="Cambria Math" panose="02040503050406030204" pitchFamily="18" charset="0"/>
                            <a:sym typeface="Symbol" panose="05050102010706020507" pitchFamily="18" charset="2"/>
                          </a:rPr>
                          <m:t>𝑡</m:t>
                        </m:r>
                      </m:e>
                    </m:d>
                    <m:r>
                      <a:rPr lang="en-US" sz="1800" i="1" smtClean="0">
                        <a:latin typeface="Cambria Math" panose="02040503050406030204" pitchFamily="18" charset="0"/>
                        <a:sym typeface="Symbol" panose="05050102010706020507" pitchFamily="18" charset="2"/>
                      </a:rPr>
                      <m:t>=2</m:t>
                    </m:r>
                    <m:d>
                      <m:dPr>
                        <m:begChr m:val="{"/>
                        <m:endChr m:val="}"/>
                        <m:ctrlPr>
                          <a:rPr lang="en-US" sz="1800" i="1" smtClean="0">
                            <a:latin typeface="Cambria Math" panose="02040503050406030204" pitchFamily="18" charset="0"/>
                            <a:sym typeface="Symbol" panose="05050102010706020507" pitchFamily="18" charset="2"/>
                          </a:rPr>
                        </m:ctrlPr>
                      </m:dPr>
                      <m:e>
                        <m:r>
                          <a:rPr lang="en-US" sz="1800" i="1" smtClean="0">
                            <a:latin typeface="Cambria Math" panose="02040503050406030204" pitchFamily="18" charset="0"/>
                            <a:sym typeface="Symbol" panose="05050102010706020507" pitchFamily="18" charset="2"/>
                          </a:rPr>
                          <m:t>1−</m:t>
                        </m:r>
                        <m:r>
                          <m:rPr>
                            <m:sty m:val="p"/>
                          </m:rPr>
                          <a:rPr lang="en-US" sz="1800" i="1" smtClean="0">
                            <a:latin typeface="Cambria Math" panose="02040503050406030204" pitchFamily="18" charset="0"/>
                            <a:ea typeface="Cambria Math" panose="02040503050406030204" pitchFamily="18" charset="0"/>
                            <a:sym typeface="Symbol" panose="05050102010706020507" pitchFamily="18" charset="2"/>
                          </a:rPr>
                          <m:t>Φ</m:t>
                        </m:r>
                        <m:d>
                          <m:dPr>
                            <m:begChr m:val="["/>
                            <m:endChr m:val="]"/>
                            <m:ctrlPr>
                              <a:rPr lang="en-US" sz="1800" i="1" smtClean="0">
                                <a:latin typeface="Cambria Math" panose="02040503050406030204" pitchFamily="18" charset="0"/>
                                <a:ea typeface="Cambria Math" panose="02040503050406030204" pitchFamily="18" charset="0"/>
                                <a:sym typeface="Symbol" panose="05050102010706020507" pitchFamily="18" charset="2"/>
                              </a:rPr>
                            </m:ctrlPr>
                          </m:dPr>
                          <m:e>
                            <m:f>
                              <m:fPr>
                                <m:type m:val="lin"/>
                                <m:ctrlPr>
                                  <a:rPr lang="en-US" sz="1800" i="1" smtClean="0">
                                    <a:latin typeface="Cambria Math" panose="02040503050406030204" pitchFamily="18" charset="0"/>
                                    <a:ea typeface="Cambria Math" panose="02040503050406030204" pitchFamily="18" charset="0"/>
                                    <a:sym typeface="Symbol" panose="05050102010706020507" pitchFamily="18" charset="2"/>
                                  </a:rPr>
                                </m:ctrlPr>
                              </m:fPr>
                              <m:num>
                                <m:sSup>
                                  <m:sSupPr>
                                    <m:ctrlPr>
                                      <a:rPr lang="en-US" sz="1800" i="1" smtClean="0">
                                        <a:latin typeface="Cambria Math" panose="02040503050406030204" pitchFamily="18" charset="0"/>
                                        <a:ea typeface="Cambria Math" panose="02040503050406030204" pitchFamily="18" charset="0"/>
                                        <a:sym typeface="Symbol" panose="05050102010706020507" pitchFamily="18" charset="2"/>
                                      </a:rPr>
                                    </m:ctrlPr>
                                  </m:sSupPr>
                                  <m:e>
                                    <m:r>
                                      <m:rPr>
                                        <m:sty m:val="p"/>
                                      </m:rPr>
                                      <a:rPr lang="en-US" sz="1800" i="1" smtClean="0">
                                        <a:latin typeface="Cambria Math" panose="02040503050406030204" pitchFamily="18" charset="0"/>
                                        <a:ea typeface="Cambria Math" panose="02040503050406030204" pitchFamily="18" charset="0"/>
                                        <a:sym typeface="Symbol" panose="05050102010706020507" pitchFamily="18" charset="2"/>
                                      </a:rPr>
                                      <m:t>Φ</m:t>
                                    </m:r>
                                  </m:e>
                                  <m:sup>
                                    <m:r>
                                      <a:rPr lang="en-US" sz="1800" i="1" smtClean="0">
                                        <a:latin typeface="Cambria Math" panose="02040503050406030204" pitchFamily="18" charset="0"/>
                                        <a:ea typeface="Cambria Math" panose="02040503050406030204" pitchFamily="18" charset="0"/>
                                        <a:sym typeface="Symbol" panose="05050102010706020507" pitchFamily="18" charset="2"/>
                                      </a:rPr>
                                      <m:t>−1</m:t>
                                    </m:r>
                                  </m:sup>
                                </m:sSup>
                                <m:d>
                                  <m:dPr>
                                    <m:ctrlPr>
                                      <a:rPr lang="en-US" sz="1800" i="1" smtClean="0">
                                        <a:latin typeface="Cambria Math" panose="02040503050406030204" pitchFamily="18" charset="0"/>
                                        <a:ea typeface="Cambria Math" panose="02040503050406030204" pitchFamily="18" charset="0"/>
                                        <a:sym typeface="Symbol" panose="05050102010706020507" pitchFamily="18" charset="2"/>
                                      </a:rPr>
                                    </m:ctrlPr>
                                  </m:dPr>
                                  <m:e>
                                    <m:r>
                                      <a:rPr lang="en-US" sz="1800" i="1" smtClean="0">
                                        <a:latin typeface="Cambria Math" panose="02040503050406030204" pitchFamily="18" charset="0"/>
                                        <a:ea typeface="Cambria Math" panose="02040503050406030204" pitchFamily="18" charset="0"/>
                                        <a:sym typeface="Symbol" panose="05050102010706020507" pitchFamily="18" charset="2"/>
                                      </a:rPr>
                                      <m:t>1−</m:t>
                                    </m:r>
                                    <m:r>
                                      <a:rPr lang="en-US" sz="1800" i="1" smtClean="0">
                                        <a:latin typeface="Cambria Math" panose="02040503050406030204" pitchFamily="18" charset="0"/>
                                        <a:ea typeface="Cambria Math" panose="02040503050406030204" pitchFamily="18" charset="0"/>
                                        <a:sym typeface="Symbol" panose="05050102010706020507" pitchFamily="18" charset="2"/>
                                      </a:rPr>
                                      <m:t>𝛼</m:t>
                                    </m:r>
                                    <m:r>
                                      <a:rPr lang="en-US" sz="1800" b="0" i="1" smtClean="0">
                                        <a:latin typeface="Cambria Math" panose="02040503050406030204" pitchFamily="18" charset="0"/>
                                        <a:ea typeface="Cambria Math" panose="02040503050406030204" pitchFamily="18" charset="0"/>
                                        <a:sym typeface="Symbol" panose="05050102010706020507" pitchFamily="18" charset="2"/>
                                      </a:rPr>
                                      <m:t>/2</m:t>
                                    </m:r>
                                  </m:e>
                                </m:d>
                              </m:num>
                              <m:den>
                                <m:rad>
                                  <m:radPr>
                                    <m:degHide m:val="on"/>
                                    <m:ctrlPr>
                                      <a:rPr lang="en-US" sz="1800" i="1" smtClean="0">
                                        <a:latin typeface="Cambria Math" panose="02040503050406030204" pitchFamily="18" charset="0"/>
                                        <a:ea typeface="Cambria Math" panose="02040503050406030204" pitchFamily="18" charset="0"/>
                                        <a:sym typeface="Symbol" panose="05050102010706020507" pitchFamily="18" charset="2"/>
                                      </a:rPr>
                                    </m:ctrlPr>
                                  </m:radPr>
                                  <m:deg/>
                                  <m:e>
                                    <m:r>
                                      <a:rPr lang="en-US" sz="1800" i="1" smtClean="0">
                                        <a:latin typeface="Cambria Math" panose="02040503050406030204" pitchFamily="18" charset="0"/>
                                        <a:ea typeface="Cambria Math" panose="02040503050406030204" pitchFamily="18" charset="0"/>
                                        <a:sym typeface="Symbol" panose="05050102010706020507" pitchFamily="18" charset="2"/>
                                      </a:rPr>
                                      <m:t>𝑡</m:t>
                                    </m:r>
                                  </m:e>
                                </m:rad>
                                <m:r>
                                  <a:rPr lang="en-US" sz="1800" i="1" smtClean="0">
                                    <a:latin typeface="Cambria Math" panose="02040503050406030204" pitchFamily="18" charset="0"/>
                                    <a:ea typeface="Cambria Math" panose="02040503050406030204" pitchFamily="18" charset="0"/>
                                    <a:sym typeface="Symbol" panose="05050102010706020507" pitchFamily="18" charset="2"/>
                                  </a:rPr>
                                  <m:t> </m:t>
                                </m:r>
                              </m:den>
                            </m:f>
                          </m:e>
                        </m:d>
                      </m:e>
                    </m:d>
                  </m:oMath>
                </a14:m>
                <a:r>
                  <a:rPr lang="en-US" sz="1800"/>
                  <a:t> </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a:t>Lan-DeMets Pocock approximation: “Pocock”</a:t>
                </a:r>
              </a:p>
              <a:p>
                <a:pPr marL="285750" indent="-285750">
                  <a:spcBef>
                    <a:spcPts val="0"/>
                  </a:spcBef>
                  <a:spcAft>
                    <a:spcPts val="0"/>
                  </a:spcAft>
                  <a:buFont typeface="Arial" panose="020B0604020202020204" pitchFamily="34" charset="0"/>
                  <a:buChar char="•"/>
                </a:pPr>
                <a:endParaRPr lang="en-US" sz="400"/>
              </a:p>
              <a:p>
                <a:pPr>
                  <a:spcBef>
                    <a:spcPts val="0"/>
                  </a:spcBef>
                  <a:spcAft>
                    <a:spcPts val="0"/>
                  </a:spcAft>
                </a:pPr>
                <a:r>
                  <a:rPr lang="en-US"/>
                  <a:t>	</a:t>
                </a:r>
                <a14:m>
                  <m:oMath xmlns:m="http://schemas.openxmlformats.org/officeDocument/2006/math">
                    <m:r>
                      <m:rPr>
                        <m:nor/>
                      </m:rPr>
                      <a:rPr lang="en-US" smtClean="0"/>
                      <m:t>	</m:t>
                    </m:r>
                    <m:r>
                      <a:rPr lang="en-US" i="1" smtClean="0">
                        <a:latin typeface="Cambria Math" panose="02040503050406030204" pitchFamily="18" charset="0"/>
                        <a:sym typeface="Symbol" panose="05050102010706020507" pitchFamily="18" charset="2"/>
                      </a:rPr>
                      <m:t>𝑓</m:t>
                    </m:r>
                    <m:d>
                      <m:dPr>
                        <m:ctrlPr>
                          <a:rPr lang="en-US" i="1" smtClean="0">
                            <a:latin typeface="Cambria Math" panose="02040503050406030204" pitchFamily="18" charset="0"/>
                            <a:sym typeface="Symbol" panose="05050102010706020507" pitchFamily="18" charset="2"/>
                          </a:rPr>
                        </m:ctrlPr>
                      </m:dPr>
                      <m:e>
                        <m:r>
                          <a:rPr lang="en-US" i="1" smtClean="0">
                            <a:latin typeface="Cambria Math" panose="02040503050406030204" pitchFamily="18" charset="0"/>
                            <a:sym typeface="Symbol" panose="05050102010706020507" pitchFamily="18" charset="2"/>
                          </a:rPr>
                          <m:t>𝑡</m:t>
                        </m:r>
                      </m:e>
                    </m:d>
                    <m:r>
                      <a:rPr lang="en-US" i="1" smtClean="0">
                        <a:latin typeface="Cambria Math" panose="02040503050406030204" pitchFamily="18" charset="0"/>
                        <a:sym typeface="Symbol" panose="05050102010706020507" pitchFamily="18" charset="2"/>
                      </a:rPr>
                      <m:t>=</m:t>
                    </m:r>
                    <m:r>
                      <a:rPr lang="en-US" i="1" smtClean="0">
                        <a:latin typeface="Cambria Math" panose="02040503050406030204" pitchFamily="18" charset="0"/>
                        <a:ea typeface="Cambria Math" panose="02040503050406030204" pitchFamily="18" charset="0"/>
                        <a:sym typeface="Symbol" panose="05050102010706020507" pitchFamily="18" charset="2"/>
                      </a:rPr>
                      <m:t>𝛼</m:t>
                    </m:r>
                    <m:func>
                      <m:funcPr>
                        <m:ctrlPr>
                          <a:rPr lang="en-US" i="1" smtClean="0">
                            <a:latin typeface="Cambria Math" panose="02040503050406030204" pitchFamily="18" charset="0"/>
                            <a:ea typeface="Cambria Math" panose="02040503050406030204" pitchFamily="18" charset="0"/>
                            <a:sym typeface="Symbol" panose="05050102010706020507" pitchFamily="18" charset="2"/>
                          </a:rPr>
                        </m:ctrlPr>
                      </m:funcPr>
                      <m:fName>
                        <m:r>
                          <m:rPr>
                            <m:sty m:val="p"/>
                          </m:rPr>
                          <a:rPr lang="en-US" smtClean="0">
                            <a:latin typeface="Cambria Math" panose="02040503050406030204" pitchFamily="18" charset="0"/>
                            <a:ea typeface="Cambria Math" panose="02040503050406030204" pitchFamily="18" charset="0"/>
                            <a:sym typeface="Symbol" panose="05050102010706020507" pitchFamily="18" charset="2"/>
                          </a:rPr>
                          <m:t>ln</m:t>
                        </m:r>
                      </m:fName>
                      <m:e>
                        <m:d>
                          <m:dPr>
                            <m:begChr m:val="{"/>
                            <m:endChr m:val="}"/>
                            <m:ctrlPr>
                              <a:rPr lang="en-US" i="1" smtClean="0">
                                <a:latin typeface="Cambria Math" panose="02040503050406030204" pitchFamily="18" charset="0"/>
                                <a:ea typeface="Cambria Math" panose="02040503050406030204" pitchFamily="18" charset="0"/>
                                <a:sym typeface="Symbol" panose="05050102010706020507" pitchFamily="18" charset="2"/>
                              </a:rPr>
                            </m:ctrlPr>
                          </m:dPr>
                          <m:e>
                            <m:r>
                              <a:rPr lang="en-US" i="1" smtClean="0">
                                <a:latin typeface="Cambria Math" panose="02040503050406030204" pitchFamily="18" charset="0"/>
                                <a:ea typeface="Cambria Math" panose="02040503050406030204" pitchFamily="18" charset="0"/>
                                <a:sym typeface="Symbol" panose="05050102010706020507" pitchFamily="18" charset="2"/>
                              </a:rPr>
                              <m:t>1+</m:t>
                            </m:r>
                            <m:d>
                              <m:dPr>
                                <m:ctrlPr>
                                  <a:rPr lang="en-US" i="1" smtClean="0">
                                    <a:latin typeface="Cambria Math" panose="02040503050406030204" pitchFamily="18" charset="0"/>
                                    <a:ea typeface="Cambria Math" panose="02040503050406030204" pitchFamily="18" charset="0"/>
                                    <a:sym typeface="Symbol" panose="05050102010706020507" pitchFamily="18" charset="2"/>
                                  </a:rPr>
                                </m:ctrlPr>
                              </m:dPr>
                              <m:e>
                                <m:r>
                                  <a:rPr lang="en-US" i="1" smtClean="0">
                                    <a:latin typeface="Cambria Math" panose="02040503050406030204" pitchFamily="18" charset="0"/>
                                    <a:ea typeface="Cambria Math" panose="02040503050406030204" pitchFamily="18" charset="0"/>
                                    <a:sym typeface="Symbol" panose="05050102010706020507" pitchFamily="18" charset="2"/>
                                  </a:rPr>
                                  <m:t>𝑒</m:t>
                                </m:r>
                                <m:r>
                                  <a:rPr lang="en-US" i="1" smtClean="0">
                                    <a:latin typeface="Cambria Math" panose="02040503050406030204" pitchFamily="18" charset="0"/>
                                    <a:ea typeface="Cambria Math" panose="02040503050406030204" pitchFamily="18" charset="0"/>
                                    <a:sym typeface="Symbol" panose="05050102010706020507" pitchFamily="18" charset="2"/>
                                  </a:rPr>
                                  <m:t>−1</m:t>
                                </m:r>
                              </m:e>
                            </m:d>
                            <m:r>
                              <a:rPr lang="en-US" i="1" smtClean="0">
                                <a:latin typeface="Cambria Math" panose="02040503050406030204" pitchFamily="18" charset="0"/>
                                <a:ea typeface="Cambria Math" panose="02040503050406030204" pitchFamily="18" charset="0"/>
                                <a:sym typeface="Symbol" panose="05050102010706020507" pitchFamily="18" charset="2"/>
                              </a:rPr>
                              <m:t>𝑡</m:t>
                            </m:r>
                          </m:e>
                        </m:d>
                      </m:e>
                    </m:func>
                  </m:oMath>
                </a14:m>
                <a:r>
                  <a:rPr lang="en-US"/>
                  <a:t> </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a:t>Hwang, Shi and DeCani (</a:t>
                </a:r>
                <a14:m>
                  <m:oMath xmlns:m="http://schemas.openxmlformats.org/officeDocument/2006/math">
                    <m:r>
                      <a:rPr lang="en-US" b="0" i="1" smtClean="0">
                        <a:latin typeface="Cambria Math" panose="02040503050406030204" pitchFamily="18" charset="0"/>
                      </a:rPr>
                      <m:t>𝛾</m:t>
                    </m:r>
                  </m:oMath>
                </a14:m>
                <a:r>
                  <a:rPr lang="en-US"/>
                  <a:t>-family), with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a:t>: “HSD(</a:t>
                </a:r>
                <a14:m>
                  <m:oMath xmlns:m="http://schemas.openxmlformats.org/officeDocument/2006/math">
                    <m:r>
                      <a:rPr lang="en-US" i="1">
                        <a:latin typeface="Cambria Math" panose="02040503050406030204" pitchFamily="18" charset="0"/>
                      </a:rPr>
                      <m:t>𝛾</m:t>
                    </m:r>
                  </m:oMath>
                </a14:m>
                <a:r>
                  <a:rPr lang="en-US"/>
                  <a:t>)”</a:t>
                </a:r>
              </a:p>
              <a:p>
                <a:pPr marL="285750" indent="-285750">
                  <a:spcBef>
                    <a:spcPts val="0"/>
                  </a:spcBef>
                  <a:spcAft>
                    <a:spcPts val="0"/>
                  </a:spcAft>
                  <a:buFont typeface="Arial" panose="020B0604020202020204" pitchFamily="34" charset="0"/>
                  <a:buChar char="•"/>
                </a:pPr>
                <a:endParaRPr lang="en-US" sz="400"/>
              </a:p>
              <a:p>
                <a:pPr marL="0" lvl="2" indent="0">
                  <a:spcAft>
                    <a:spcPts val="0"/>
                  </a:spcAft>
                  <a:buNone/>
                </a:pPr>
                <a:r>
                  <a:rPr lang="en-US" sz="1800"/>
                  <a:t>	</a:t>
                </a:r>
                <a14:m>
                  <m:oMath xmlns:m="http://schemas.openxmlformats.org/officeDocument/2006/math">
                    <m:r>
                      <a:rPr lang="en-US" sz="1800" i="1" smtClean="0">
                        <a:latin typeface="Cambria Math" panose="02040503050406030204" pitchFamily="18" charset="0"/>
                      </a:rPr>
                      <m:t>𝑓</m:t>
                    </m:r>
                    <m:d>
                      <m:dPr>
                        <m:ctrlPr>
                          <a:rPr lang="en-US" sz="1800" i="1" smtClean="0">
                            <a:latin typeface="Cambria Math" panose="02040503050406030204" pitchFamily="18" charset="0"/>
                          </a:rPr>
                        </m:ctrlPr>
                      </m:dPr>
                      <m:e>
                        <m:r>
                          <a:rPr lang="en-US" sz="1800" i="1" smtClean="0">
                            <a:latin typeface="Cambria Math" panose="02040503050406030204" pitchFamily="18" charset="0"/>
                          </a:rPr>
                          <m:t>𝑡</m:t>
                        </m:r>
                      </m:e>
                    </m:d>
                    <m:r>
                      <a:rPr lang="en-US" sz="1800" i="1" smtClean="0">
                        <a:latin typeface="Cambria Math" panose="02040503050406030204" pitchFamily="18" charset="0"/>
                      </a:rPr>
                      <m:t>=</m:t>
                    </m:r>
                    <m:d>
                      <m:dPr>
                        <m:begChr m:val="{"/>
                        <m:endChr m:val=""/>
                        <m:ctrlPr>
                          <a:rPr lang="en-US" sz="1800" i="1" smtClean="0">
                            <a:latin typeface="Cambria Math" panose="02040503050406030204" pitchFamily="18" charset="0"/>
                          </a:rPr>
                        </m:ctrlPr>
                      </m:dPr>
                      <m:e>
                        <m:eqArr>
                          <m:eqArrPr>
                            <m:ctrlPr>
                              <a:rPr lang="en-US" sz="1800" i="1" smtClean="0">
                                <a:latin typeface="Cambria Math" panose="02040503050406030204" pitchFamily="18" charset="0"/>
                              </a:rPr>
                            </m:ctrlPr>
                          </m:eqArrPr>
                          <m:e>
                            <m:r>
                              <a:rPr lang="en-US" sz="1800" i="1" smtClean="0">
                                <a:latin typeface="Cambria Math" panose="02040503050406030204" pitchFamily="18" charset="0"/>
                                <a:ea typeface="Cambria Math" panose="02040503050406030204" pitchFamily="18" charset="0"/>
                              </a:rPr>
                              <m:t>𝛼</m:t>
                            </m:r>
                            <m:d>
                              <m:dPr>
                                <m:ctrlPr>
                                  <a:rPr lang="en-US" sz="1800" i="1" smtClean="0">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1−</m:t>
                                </m:r>
                                <m:sSup>
                                  <m:sSupPr>
                                    <m:ctrlPr>
                                      <a:rPr lang="en-US" sz="1800" i="1" smtClean="0">
                                        <a:latin typeface="Cambria Math" panose="02040503050406030204" pitchFamily="18" charset="0"/>
                                        <a:ea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𝑒</m:t>
                                    </m:r>
                                  </m:e>
                                  <m:sup>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𝛾</m:t>
                                    </m:r>
                                    <m:r>
                                      <a:rPr lang="en-US" sz="1800" i="1" smtClean="0">
                                        <a:latin typeface="Cambria Math" panose="02040503050406030204" pitchFamily="18" charset="0"/>
                                        <a:ea typeface="Cambria Math" panose="02040503050406030204" pitchFamily="18" charset="0"/>
                                      </a:rPr>
                                      <m:t>𝑡</m:t>
                                    </m:r>
                                  </m:sup>
                                </m:sSup>
                              </m:e>
                            </m:d>
                            <m:r>
                              <a:rPr lang="en-US" sz="1800" b="0" i="1" smtClean="0">
                                <a:latin typeface="Cambria Math" panose="02040503050406030204" pitchFamily="18" charset="0"/>
                                <a:ea typeface="Cambria Math" panose="02040503050406030204" pitchFamily="18" charset="0"/>
                              </a:rPr>
                              <m:t>/</m:t>
                            </m:r>
                            <m:d>
                              <m:dPr>
                                <m:ctrlPr>
                                  <a:rPr lang="en-US" sz="1800" i="1" smtClean="0">
                                    <a:latin typeface="Cambria Math" panose="02040503050406030204" pitchFamily="18" charset="0"/>
                                    <a:ea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1−</m:t>
                                </m:r>
                                <m:sSup>
                                  <m:sSupPr>
                                    <m:ctrlPr>
                                      <a:rPr lang="en-US" sz="1800" i="1" smtClean="0">
                                        <a:latin typeface="Cambria Math" panose="02040503050406030204" pitchFamily="18" charset="0"/>
                                        <a:ea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𝑒</m:t>
                                    </m:r>
                                  </m:e>
                                  <m:sup>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𝛾</m:t>
                                    </m:r>
                                  </m:sup>
                                </m:sSup>
                              </m:e>
                            </m:d>
                            <m:r>
                              <a:rPr lang="en-US"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𝛾</m:t>
                            </m:r>
                            <m:r>
                              <a:rPr lang="en-US" sz="1800" i="1" smtClean="0">
                                <a:latin typeface="Cambria Math" panose="02040503050406030204" pitchFamily="18" charset="0"/>
                                <a:ea typeface="Cambria Math" panose="02040503050406030204" pitchFamily="18" charset="0"/>
                              </a:rPr>
                              <m:t>≠0</m:t>
                            </m:r>
                          </m:e>
                          <m:e>
                            <m:r>
                              <a:rPr lang="en-US" sz="1800" i="1" smtClean="0">
                                <a:latin typeface="Cambria Math" panose="02040503050406030204" pitchFamily="18" charset="0"/>
                              </a:rPr>
                              <m:t>&amp;</m:t>
                            </m:r>
                            <m:r>
                              <a:rPr lang="en-US" sz="1800" i="1" smtClean="0">
                                <a:latin typeface="Cambria Math" panose="02040503050406030204" pitchFamily="18" charset="0"/>
                                <a:ea typeface="Cambria Math" panose="02040503050406030204" pitchFamily="18" charset="0"/>
                              </a:rPr>
                              <m:t>𝛼</m:t>
                            </m:r>
                            <m:r>
                              <a:rPr lang="en-US" sz="1800" b="0" i="1" smtClean="0">
                                <a:latin typeface="Cambria Math" panose="02040503050406030204" pitchFamily="18" charset="0"/>
                                <a:ea typeface="Cambria Math" panose="02040503050406030204" pitchFamily="18" charset="0"/>
                              </a:rPr>
                              <m:t>𝑡</m:t>
                            </m:r>
                            <m:r>
                              <a:rPr lang="en-US" sz="1800" b="0" i="1" smtClean="0">
                                <a:latin typeface="Cambria Math" panose="02040503050406030204" pitchFamily="18" charset="0"/>
                                <a:ea typeface="Cambria Math" panose="02040503050406030204" pitchFamily="18" charset="0"/>
                              </a:rPr>
                              <m:t>                                             </m:t>
                            </m:r>
                            <m:r>
                              <a:rPr lang="en-US" sz="1800" i="1" smtClean="0">
                                <a:latin typeface="Cambria Math" panose="02040503050406030204" pitchFamily="18" charset="0"/>
                                <a:ea typeface="Cambria Math" panose="02040503050406030204" pitchFamily="18" charset="0"/>
                              </a:rPr>
                              <m:t>𝛾</m:t>
                            </m:r>
                            <m:r>
                              <a:rPr lang="en-US" sz="1800" i="1" smtClean="0">
                                <a:latin typeface="Cambria Math" panose="02040503050406030204" pitchFamily="18" charset="0"/>
                              </a:rPr>
                              <m:t>=0</m:t>
                            </m:r>
                          </m:e>
                        </m:eqArr>
                      </m:e>
                    </m:d>
                  </m:oMath>
                </a14:m>
                <a:r>
                  <a:rPr lang="en-US" sz="1800"/>
                  <a:t> </a:t>
                </a:r>
              </a:p>
              <a:p>
                <a:pPr marL="0" lvl="2" indent="0">
                  <a:spcAft>
                    <a:spcPts val="0"/>
                  </a:spcAft>
                  <a:buNone/>
                </a:pPr>
                <a:r>
                  <a:rPr lang="en-US" sz="1800">
                    <a:sym typeface="Symbol" panose="05050102010706020507" pitchFamily="18" charset="2"/>
                  </a:rPr>
                  <a:t>	     </a:t>
                </a:r>
                <a14:m>
                  <m:oMath xmlns:m="http://schemas.openxmlformats.org/officeDocument/2006/math">
                    <m:r>
                      <a:rPr lang="en-US" sz="1800" b="0" i="1" smtClean="0">
                        <a:latin typeface="Cambria Math" panose="02040503050406030204" pitchFamily="18" charset="0"/>
                        <a:sym typeface="Symbol" panose="05050102010706020507" pitchFamily="18" charset="2"/>
                      </a:rPr>
                      <m:t>𝛾</m:t>
                    </m:r>
                    <m:r>
                      <a:rPr lang="en-US" sz="1800" b="0" i="1" smtClean="0">
                        <a:latin typeface="Cambria Math" panose="02040503050406030204" pitchFamily="18" charset="0"/>
                        <a:sym typeface="Symbol" panose="05050102010706020507" pitchFamily="18" charset="2"/>
                      </a:rPr>
                      <m:t>=−4</m:t>
                    </m:r>
                  </m:oMath>
                </a14:m>
                <a:r>
                  <a:rPr lang="en-US" sz="1800">
                    <a:sym typeface="Symbol" panose="05050102010706020507" pitchFamily="18" charset="2"/>
                  </a:rPr>
                  <a:t>	Similar to O’Brien-Fleming</a:t>
                </a:r>
              </a:p>
              <a:p>
                <a:pPr marL="0" lvl="2" indent="0">
                  <a:spcAft>
                    <a:spcPts val="0"/>
                  </a:spcAft>
                  <a:buNone/>
                </a:pPr>
                <a:r>
                  <a:rPr lang="en-US" sz="1800">
                    <a:sym typeface="Symbol" panose="05050102010706020507" pitchFamily="18" charset="2"/>
                  </a:rPr>
                  <a:t>	     </a:t>
                </a:r>
                <a14:m>
                  <m:oMath xmlns:m="http://schemas.openxmlformats.org/officeDocument/2006/math">
                    <m:r>
                      <a:rPr lang="en-US" sz="1800" i="1" smtClean="0">
                        <a:latin typeface="Cambria Math" panose="02040503050406030204" pitchFamily="18" charset="0"/>
                        <a:sym typeface="Symbol" panose="05050102010706020507" pitchFamily="18" charset="2"/>
                      </a:rPr>
                      <m:t>𝛾</m:t>
                    </m:r>
                    <m:r>
                      <a:rPr lang="en-US" sz="1800" i="1" smtClean="0">
                        <a:latin typeface="Cambria Math" panose="02040503050406030204" pitchFamily="18" charset="0"/>
                        <a:sym typeface="Symbol" panose="05050102010706020507" pitchFamily="18" charset="2"/>
                      </a:rPr>
                      <m:t>=1</m:t>
                    </m:r>
                  </m:oMath>
                </a14:m>
                <a:r>
                  <a:rPr lang="en-US" sz="1800">
                    <a:sym typeface="Symbol" panose="05050102010706020507" pitchFamily="18" charset="2"/>
                  </a:rPr>
                  <a:t>		Similar to Pocock</a:t>
                </a:r>
                <a:endParaRPr lang="en-US" sz="1800"/>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a:t>Kim and DeMets (</a:t>
                </a:r>
                <a14:m>
                  <m:oMath xmlns:m="http://schemas.openxmlformats.org/officeDocument/2006/math">
                    <m:r>
                      <a:rPr lang="en-US" b="0" i="1" smtClean="0">
                        <a:latin typeface="Cambria Math" panose="02040503050406030204" pitchFamily="18" charset="0"/>
                      </a:rPr>
                      <m:t>𝜌</m:t>
                    </m:r>
                  </m:oMath>
                </a14:m>
                <a:r>
                  <a:rPr lang="en-US"/>
                  <a:t>-family / power-family), with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&gt;0</m:t>
                    </m:r>
                  </m:oMath>
                </a14:m>
                <a:r>
                  <a:rPr lang="en-US"/>
                  <a:t>: “KDM(</a:t>
                </a:r>
                <a14:m>
                  <m:oMath xmlns:m="http://schemas.openxmlformats.org/officeDocument/2006/math">
                    <m:r>
                      <a:rPr lang="en-US" i="1">
                        <a:latin typeface="Cambria Math" panose="02040503050406030204" pitchFamily="18" charset="0"/>
                      </a:rPr>
                      <m:t>𝜌</m:t>
                    </m:r>
                  </m:oMath>
                </a14:m>
                <a:r>
                  <a:rPr lang="en-US"/>
                  <a:t>)”</a:t>
                </a:r>
              </a:p>
              <a:p>
                <a:pPr marL="285750" indent="-285750">
                  <a:spcBef>
                    <a:spcPts val="0"/>
                  </a:spcBef>
                  <a:spcAft>
                    <a:spcPts val="0"/>
                  </a:spcAft>
                  <a:buFont typeface="Arial" panose="020B0604020202020204" pitchFamily="34" charset="0"/>
                  <a:buChar char="•"/>
                </a:pPr>
                <a:endParaRPr lang="en-US" sz="400"/>
              </a:p>
              <a:p>
                <a:pPr>
                  <a:spcBef>
                    <a:spcPts val="0"/>
                  </a:spcBef>
                  <a:spcAft>
                    <a:spcPts val="0"/>
                  </a:spcAft>
                </a:pPr>
                <a:r>
                  <a:rPr lang="en-US"/>
                  <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𝜌</m:t>
                        </m:r>
                      </m:sup>
                    </m:sSup>
                  </m:oMath>
                </a14:m>
                <a:endParaRPr lang="en-US"/>
              </a:p>
              <a:p>
                <a:pPr>
                  <a:spcBef>
                    <a:spcPts val="0"/>
                  </a:spcBef>
                  <a:spcAft>
                    <a:spcPts val="0"/>
                  </a:spcAft>
                </a:pPr>
                <a:r>
                  <a:rPr lang="en-US"/>
                  <a:t>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=3</m:t>
                    </m:r>
                  </m:oMath>
                </a14:m>
                <a:r>
                  <a:rPr lang="en-US"/>
                  <a:t>		Similar to O’Brien-Fleming</a:t>
                </a:r>
              </a:p>
              <a:p>
                <a:pPr>
                  <a:spcBef>
                    <a:spcPts val="0"/>
                  </a:spcBef>
                  <a:spcAft>
                    <a:spcPts val="0"/>
                  </a:spcAft>
                </a:pPr>
                <a:r>
                  <a:rPr lang="en-US"/>
                  <a:t>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=1</m:t>
                    </m:r>
                  </m:oMath>
                </a14:m>
                <a:r>
                  <a:rPr lang="en-US"/>
                  <a:t>		Similar to Pocock</a:t>
                </a:r>
              </a:p>
            </p:txBody>
          </p:sp>
        </mc:Choice>
        <mc:Fallback>
          <p:sp>
            <p:nvSpPr>
              <p:cNvPr id="5" name="Content Placeholder 4">
                <a:extLst>
                  <a:ext uri="{FF2B5EF4-FFF2-40B4-BE49-F238E27FC236}">
                    <a16:creationId xmlns:a16="http://schemas.microsoft.com/office/drawing/2014/main" id="{FC35CAB7-BDD4-89E6-0C4B-F19FBEFC6E49}"/>
                  </a:ext>
                </a:extLst>
              </p:cNvPr>
              <p:cNvSpPr>
                <a:spLocks noGrp="1" noRot="1" noChangeAspect="1" noMove="1" noResize="1" noEditPoints="1" noAdjustHandles="1" noChangeArrowheads="1" noChangeShapeType="1" noTextEdit="1"/>
              </p:cNvSpPr>
              <p:nvPr>
                <p:ph idx="1"/>
              </p:nvPr>
            </p:nvSpPr>
            <p:spPr>
              <a:xfrm>
                <a:off x="288302" y="1457938"/>
                <a:ext cx="6734016" cy="3943349"/>
              </a:xfrm>
              <a:blipFill>
                <a:blip r:embed="rId2"/>
                <a:stretch>
                  <a:fillRect l="-1883" t="-1603" r="-2072" b="-2339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86E9AB0E-57CF-F4D3-F493-73C9F0671E64}"/>
              </a:ext>
            </a:extLst>
          </p:cNvPr>
          <p:cNvSpPr>
            <a:spLocks noGrp="1"/>
          </p:cNvSpPr>
          <p:nvPr>
            <p:ph type="sldNum" sz="quarter" idx="12"/>
          </p:nvPr>
        </p:nvSpPr>
        <p:spPr/>
        <p:txBody>
          <a:bodyPr/>
          <a:lstStyle/>
          <a:p>
            <a:fld id="{AEC8D767-5246-2244-A4A3-B8AFB218393C}" type="slidenum">
              <a:rPr lang="en-US" smtClean="0"/>
              <a:t>30</a:t>
            </a:fld>
            <a:endParaRPr lang="en-US"/>
          </a:p>
        </p:txBody>
      </p:sp>
      <p:sp>
        <p:nvSpPr>
          <p:cNvPr id="2" name="Slide Number Placeholder 5">
            <a:extLst>
              <a:ext uri="{FF2B5EF4-FFF2-40B4-BE49-F238E27FC236}">
                <a16:creationId xmlns:a16="http://schemas.microsoft.com/office/drawing/2014/main" id="{A0167C3E-7FA7-1D8E-1506-59272E849DCD}"/>
              </a:ext>
            </a:extLst>
          </p:cNvPr>
          <p:cNvSpPr txBox="1">
            <a:spLocks/>
          </p:cNvSpPr>
          <p:nvPr/>
        </p:nvSpPr>
        <p:spPr>
          <a:xfrm>
            <a:off x="11847597" y="7025326"/>
            <a:ext cx="455614" cy="400050"/>
          </a:xfrm>
          <a:prstGeom prst="rect">
            <a:avLst/>
          </a:prstGeom>
        </p:spPr>
        <p:txBody>
          <a:bodyPr/>
          <a:lstStyle>
            <a:defPPr>
              <a:defRPr lang="en-US"/>
            </a:defPPr>
            <a:lvl1pPr marL="0" algn="r" defTabSz="914400" rtl="0" eaLnBrk="1" latinLnBrk="0" hangingPunct="1">
              <a:defRPr sz="96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816501-AAE5-214E-B100-00C3DC5F5E3F}" type="slidenum">
              <a:rPr lang="en-US" smtClean="0"/>
              <a:pPr/>
              <a:t>30</a:t>
            </a:fld>
            <a:endParaRPr lang="en-US"/>
          </a:p>
        </p:txBody>
      </p:sp>
      <p:pic>
        <p:nvPicPr>
          <p:cNvPr id="4" name="Picture 3">
            <a:extLst>
              <a:ext uri="{FF2B5EF4-FFF2-40B4-BE49-F238E27FC236}">
                <a16:creationId xmlns:a16="http://schemas.microsoft.com/office/drawing/2014/main" id="{B75AA679-D82B-7DDD-9001-21C8B112324E}"/>
              </a:ext>
            </a:extLst>
          </p:cNvPr>
          <p:cNvPicPr>
            <a:picLocks noChangeAspect="1"/>
          </p:cNvPicPr>
          <p:nvPr/>
        </p:nvPicPr>
        <p:blipFill>
          <a:blip r:embed="rId3"/>
          <a:srcRect t="9699" b="11423"/>
          <a:stretch/>
        </p:blipFill>
        <p:spPr>
          <a:xfrm>
            <a:off x="7197999" y="1187328"/>
            <a:ext cx="4649598" cy="5041841"/>
          </a:xfrm>
          <a:prstGeom prst="rect">
            <a:avLst/>
          </a:prstGeom>
        </p:spPr>
      </p:pic>
      <p:cxnSp>
        <p:nvCxnSpPr>
          <p:cNvPr id="7" name="Straight Arrow Connector 6">
            <a:extLst>
              <a:ext uri="{FF2B5EF4-FFF2-40B4-BE49-F238E27FC236}">
                <a16:creationId xmlns:a16="http://schemas.microsoft.com/office/drawing/2014/main" id="{704B0B3A-7599-CC4C-E597-ABE263EA3251}"/>
              </a:ext>
            </a:extLst>
          </p:cNvPr>
          <p:cNvCxnSpPr>
            <a:cxnSpLocks/>
          </p:cNvCxnSpPr>
          <p:nvPr/>
        </p:nvCxnSpPr>
        <p:spPr>
          <a:xfrm flipH="1" flipV="1">
            <a:off x="10537031" y="4043363"/>
            <a:ext cx="364051" cy="315716"/>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43B6222-A96C-BC71-FAAE-6DD6EBC6F7BE}"/>
              </a:ext>
            </a:extLst>
          </p:cNvPr>
          <p:cNvSpPr txBox="1"/>
          <p:nvPr/>
        </p:nvSpPr>
        <p:spPr>
          <a:xfrm>
            <a:off x="8385324" y="1423051"/>
            <a:ext cx="2044551" cy="707886"/>
          </a:xfrm>
          <a:prstGeom prst="rect">
            <a:avLst/>
          </a:prstGeom>
          <a:noFill/>
          <a:ln>
            <a:noFill/>
          </a:ln>
        </p:spPr>
        <p:txBody>
          <a:bodyPr wrap="square" rtlCol="0">
            <a:spAutoFit/>
          </a:bodyPr>
          <a:lstStyle/>
          <a:p>
            <a:pPr algn="ctr"/>
            <a:r>
              <a:rPr lang="en-US" sz="2000">
                <a:solidFill>
                  <a:schemeClr val="accent1"/>
                </a:solidFill>
                <a:ea typeface="Verdana" panose="020B0604030504040204" pitchFamily="34" charset="0"/>
                <a:cs typeface="Verdana" panose="020B0604030504040204" pitchFamily="34" charset="0"/>
              </a:rPr>
              <a:t>More aggressive spending</a:t>
            </a:r>
          </a:p>
        </p:txBody>
      </p:sp>
      <p:sp>
        <p:nvSpPr>
          <p:cNvPr id="9" name="TextBox 8">
            <a:extLst>
              <a:ext uri="{FF2B5EF4-FFF2-40B4-BE49-F238E27FC236}">
                <a16:creationId xmlns:a16="http://schemas.microsoft.com/office/drawing/2014/main" id="{086EACA4-C83D-E726-E9A6-29847509D540}"/>
              </a:ext>
            </a:extLst>
          </p:cNvPr>
          <p:cNvSpPr txBox="1"/>
          <p:nvPr/>
        </p:nvSpPr>
        <p:spPr>
          <a:xfrm>
            <a:off x="9996152" y="4332184"/>
            <a:ext cx="1962486" cy="707886"/>
          </a:xfrm>
          <a:prstGeom prst="rect">
            <a:avLst/>
          </a:prstGeom>
          <a:noFill/>
          <a:ln>
            <a:noFill/>
          </a:ln>
        </p:spPr>
        <p:txBody>
          <a:bodyPr wrap="square" rtlCol="0">
            <a:spAutoFit/>
          </a:bodyPr>
          <a:lstStyle/>
          <a:p>
            <a:pPr algn="ctr"/>
            <a:r>
              <a:rPr lang="en-US" sz="2000">
                <a:solidFill>
                  <a:schemeClr val="accent1"/>
                </a:solidFill>
                <a:ea typeface="Verdana" panose="020B0604030504040204" pitchFamily="34" charset="0"/>
                <a:cs typeface="Verdana" panose="020B0604030504040204" pitchFamily="34" charset="0"/>
              </a:rPr>
              <a:t>Less aggressive spending</a:t>
            </a:r>
          </a:p>
        </p:txBody>
      </p:sp>
      <p:cxnSp>
        <p:nvCxnSpPr>
          <p:cNvPr id="14" name="Straight Arrow Connector 13">
            <a:extLst>
              <a:ext uri="{FF2B5EF4-FFF2-40B4-BE49-F238E27FC236}">
                <a16:creationId xmlns:a16="http://schemas.microsoft.com/office/drawing/2014/main" id="{2385A34C-9048-F06F-E298-A98820467EFB}"/>
              </a:ext>
            </a:extLst>
          </p:cNvPr>
          <p:cNvCxnSpPr>
            <a:cxnSpLocks/>
          </p:cNvCxnSpPr>
          <p:nvPr/>
        </p:nvCxnSpPr>
        <p:spPr>
          <a:xfrm rot="10800000" flipH="1" flipV="1">
            <a:off x="9521983" y="2065377"/>
            <a:ext cx="474169" cy="460439"/>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933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781A7-C27C-A741-CBDE-CFFB239404E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424A92D-91EB-9432-4E1B-B1486B415632}"/>
              </a:ext>
            </a:extLst>
          </p:cNvPr>
          <p:cNvSpPr>
            <a:spLocks noGrp="1"/>
          </p:cNvSpPr>
          <p:nvPr>
            <p:ph type="title"/>
          </p:nvPr>
        </p:nvSpPr>
        <p:spPr>
          <a:xfrm>
            <a:off x="288302" y="262267"/>
            <a:ext cx="11610515" cy="468590"/>
          </a:xfrm>
        </p:spPr>
        <p:txBody>
          <a:bodyPr/>
          <a:lstStyle/>
          <a:p>
            <a:r>
              <a:rPr lang="en-US"/>
              <a:t>‘Nominal’ spending</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094F4E4-8864-A188-08CC-F2ED29C5788C}"/>
                  </a:ext>
                </a:extLst>
              </p:cNvPr>
              <p:cNvSpPr>
                <a:spLocks noGrp="1"/>
              </p:cNvSpPr>
              <p:nvPr>
                <p:ph idx="1"/>
              </p:nvPr>
            </p:nvSpPr>
            <p:spPr>
              <a:xfrm>
                <a:off x="288302" y="1457938"/>
                <a:ext cx="6300757" cy="4750357"/>
              </a:xfrm>
            </p:spPr>
            <p:txBody>
              <a:bodyPr/>
              <a:lstStyle/>
              <a:p>
                <a:pPr marL="285750" indent="-285750">
                  <a:spcBef>
                    <a:spcPts val="0"/>
                  </a:spcBef>
                  <a:spcAft>
                    <a:spcPts val="0"/>
                  </a:spcAft>
                  <a:buFont typeface="Arial" panose="020B0604020202020204" pitchFamily="34" charset="0"/>
                  <a:buChar char="•"/>
                </a:pPr>
                <a:r>
                  <a:rPr lang="en-US" sz="2000"/>
                  <a:t>In the multiple endpoint case (see later), not uncommon to have an endpoint tested at very low information fraction</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000"/>
                  <a:t>E.g., IA1 timed to analyze a short-term intermediate outcome. Also possible we may analyze OS, but it will have few events</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000"/>
                  <a:t>In this case, spending (meaningful) </a:t>
                </a:r>
                <a14:m>
                  <m:oMath xmlns:m="http://schemas.openxmlformats.org/officeDocument/2006/math">
                    <m:r>
                      <a:rPr lang="en-GB" sz="2000" b="0" i="1" smtClean="0">
                        <a:latin typeface="Cambria Math" panose="02040503050406030204" pitchFamily="18" charset="0"/>
                      </a:rPr>
                      <m:t>𝛼</m:t>
                    </m:r>
                  </m:oMath>
                </a14:m>
                <a:r>
                  <a:rPr lang="en-US" sz="2000"/>
                  <a:t> on OS could be argued to be a waste</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000"/>
                  <a:t>A solution is to define a bespoke spending function that spends a very small amount of alpha initially</a:t>
                </a:r>
              </a:p>
              <a:p>
                <a:pPr marL="571500" lvl="1">
                  <a:spcAft>
                    <a:spcPts val="0"/>
                  </a:spcAft>
                  <a:buFont typeface="Courier New" panose="02070309020205020404" pitchFamily="49" charset="0"/>
                  <a:buChar char="o"/>
                </a:pPr>
                <a:r>
                  <a:rPr lang="en-US" sz="1600"/>
                  <a:t>At later analyses it could follow a standard spending function</a:t>
                </a:r>
              </a:p>
              <a:p>
                <a:pPr marL="571500" lvl="1">
                  <a:spcAft>
                    <a:spcPts val="0"/>
                  </a:spcAft>
                  <a:buFont typeface="Courier New" panose="02070309020205020404" pitchFamily="49" charset="0"/>
                  <a:buChar char="o"/>
                </a:pPr>
                <a:endParaRPr lang="en-US" sz="800"/>
              </a:p>
              <a:p>
                <a:pPr marL="284400" lvl="1">
                  <a:spcAft>
                    <a:spcPts val="0"/>
                  </a:spcAft>
                </a:pPr>
                <a:r>
                  <a:rPr lang="en-US" sz="2000"/>
                  <a:t>E.g., 5 equally spaced analyses. IA1-2 spends 0.0001 alpha. Then follow LDOF</a:t>
                </a:r>
              </a:p>
            </p:txBody>
          </p:sp>
        </mc:Choice>
        <mc:Fallback>
          <p:sp>
            <p:nvSpPr>
              <p:cNvPr id="5" name="Content Placeholder 4">
                <a:extLst>
                  <a:ext uri="{FF2B5EF4-FFF2-40B4-BE49-F238E27FC236}">
                    <a16:creationId xmlns:a16="http://schemas.microsoft.com/office/drawing/2014/main" id="{F094F4E4-8864-A188-08CC-F2ED29C5788C}"/>
                  </a:ext>
                </a:extLst>
              </p:cNvPr>
              <p:cNvSpPr>
                <a:spLocks noGrp="1" noRot="1" noChangeAspect="1" noMove="1" noResize="1" noEditPoints="1" noAdjustHandles="1" noChangeArrowheads="1" noChangeShapeType="1" noTextEdit="1"/>
              </p:cNvSpPr>
              <p:nvPr>
                <p:ph idx="1"/>
              </p:nvPr>
            </p:nvSpPr>
            <p:spPr>
              <a:xfrm>
                <a:off x="288302" y="1457938"/>
                <a:ext cx="6300757" cy="4750357"/>
              </a:xfrm>
              <a:blipFill>
                <a:blip r:embed="rId2"/>
                <a:stretch>
                  <a:fillRect l="-2213" t="-1067" r="-2213" b="-4800"/>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08A3A68E-A406-4E60-0BD3-F7EDB3FB8CB7}"/>
              </a:ext>
            </a:extLst>
          </p:cNvPr>
          <p:cNvSpPr>
            <a:spLocks noGrp="1"/>
          </p:cNvSpPr>
          <p:nvPr>
            <p:ph type="sldNum" sz="quarter" idx="12"/>
          </p:nvPr>
        </p:nvSpPr>
        <p:spPr/>
        <p:txBody>
          <a:bodyPr/>
          <a:lstStyle/>
          <a:p>
            <a:fld id="{AEC8D767-5246-2244-A4A3-B8AFB218393C}" type="slidenum">
              <a:rPr lang="en-US" smtClean="0"/>
              <a:t>31</a:t>
            </a:fld>
            <a:endParaRPr lang="en-US"/>
          </a:p>
        </p:txBody>
      </p:sp>
      <p:sp>
        <p:nvSpPr>
          <p:cNvPr id="2" name="Slide Number Placeholder 5">
            <a:extLst>
              <a:ext uri="{FF2B5EF4-FFF2-40B4-BE49-F238E27FC236}">
                <a16:creationId xmlns:a16="http://schemas.microsoft.com/office/drawing/2014/main" id="{E5B3E036-2B96-A2A7-9914-8B1721EDCE06}"/>
              </a:ext>
            </a:extLst>
          </p:cNvPr>
          <p:cNvSpPr txBox="1">
            <a:spLocks/>
          </p:cNvSpPr>
          <p:nvPr/>
        </p:nvSpPr>
        <p:spPr>
          <a:xfrm>
            <a:off x="11847597" y="7025326"/>
            <a:ext cx="455614" cy="400050"/>
          </a:xfrm>
          <a:prstGeom prst="rect">
            <a:avLst/>
          </a:prstGeom>
        </p:spPr>
        <p:txBody>
          <a:bodyPr/>
          <a:lstStyle>
            <a:defPPr>
              <a:defRPr lang="en-US"/>
            </a:defPPr>
            <a:lvl1pPr marL="0" algn="r" defTabSz="914400" rtl="0" eaLnBrk="1" latinLnBrk="0" hangingPunct="1">
              <a:defRPr sz="96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816501-AAE5-214E-B100-00C3DC5F5E3F}" type="slidenum">
              <a:rPr lang="en-US" smtClean="0"/>
              <a:pPr/>
              <a:t>31</a:t>
            </a:fld>
            <a:endParaRPr lang="en-US"/>
          </a:p>
        </p:txBody>
      </p:sp>
      <p:pic>
        <p:nvPicPr>
          <p:cNvPr id="10" name="Picture 9">
            <a:extLst>
              <a:ext uri="{FF2B5EF4-FFF2-40B4-BE49-F238E27FC236}">
                <a16:creationId xmlns:a16="http://schemas.microsoft.com/office/drawing/2014/main" id="{B838BC10-D399-3DD0-84CA-06F40ECF6BBC}"/>
              </a:ext>
            </a:extLst>
          </p:cNvPr>
          <p:cNvPicPr>
            <a:picLocks noChangeAspect="1"/>
          </p:cNvPicPr>
          <p:nvPr/>
        </p:nvPicPr>
        <p:blipFill>
          <a:blip r:embed="rId3"/>
          <a:stretch>
            <a:fillRect/>
          </a:stretch>
        </p:blipFill>
        <p:spPr>
          <a:xfrm>
            <a:off x="6881604" y="1324079"/>
            <a:ext cx="5037679" cy="5037679"/>
          </a:xfrm>
          <a:prstGeom prst="rect">
            <a:avLst/>
          </a:prstGeom>
        </p:spPr>
      </p:pic>
      <p:sp>
        <p:nvSpPr>
          <p:cNvPr id="4" name="TextBox 3">
            <a:extLst>
              <a:ext uri="{FF2B5EF4-FFF2-40B4-BE49-F238E27FC236}">
                <a16:creationId xmlns:a16="http://schemas.microsoft.com/office/drawing/2014/main" id="{28E97CAE-A48F-F81B-DB3E-9E553923D7FB}"/>
              </a:ext>
            </a:extLst>
          </p:cNvPr>
          <p:cNvSpPr txBox="1"/>
          <p:nvPr/>
        </p:nvSpPr>
        <p:spPr>
          <a:xfrm>
            <a:off x="7685236" y="4193242"/>
            <a:ext cx="2108845" cy="707886"/>
          </a:xfrm>
          <a:prstGeom prst="rect">
            <a:avLst/>
          </a:prstGeom>
          <a:noFill/>
          <a:ln>
            <a:noFill/>
          </a:ln>
        </p:spPr>
        <p:txBody>
          <a:bodyPr wrap="square" rtlCol="0">
            <a:spAutoFit/>
          </a:bodyPr>
          <a:lstStyle/>
          <a:p>
            <a:pPr algn="ctr"/>
            <a:r>
              <a:rPr lang="en-US" sz="2000">
                <a:solidFill>
                  <a:schemeClr val="accent1"/>
                </a:solidFill>
                <a:ea typeface="Verdana" panose="020B0604030504040204" pitchFamily="34" charset="0"/>
                <a:cs typeface="Verdana" panose="020B0604030504040204" pitchFamily="34" charset="0"/>
              </a:rPr>
              <a:t>Very small spend through IA2</a:t>
            </a:r>
          </a:p>
        </p:txBody>
      </p:sp>
      <p:cxnSp>
        <p:nvCxnSpPr>
          <p:cNvPr id="6" name="Straight Arrow Connector 5">
            <a:extLst>
              <a:ext uri="{FF2B5EF4-FFF2-40B4-BE49-F238E27FC236}">
                <a16:creationId xmlns:a16="http://schemas.microsoft.com/office/drawing/2014/main" id="{44106EDF-408D-0A18-C71B-168EC509C7DD}"/>
              </a:ext>
            </a:extLst>
          </p:cNvPr>
          <p:cNvCxnSpPr>
            <a:cxnSpLocks/>
            <a:stCxn id="4" idx="2"/>
          </p:cNvCxnSpPr>
          <p:nvPr/>
        </p:nvCxnSpPr>
        <p:spPr>
          <a:xfrm>
            <a:off x="8739659" y="4901128"/>
            <a:ext cx="0" cy="535266"/>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482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1B578-BC60-5F93-2DF6-88E8736E876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EB8FEEC-FBE9-41B6-E310-0DEDDA280003}"/>
              </a:ext>
            </a:extLst>
          </p:cNvPr>
          <p:cNvSpPr>
            <a:spLocks noGrp="1"/>
          </p:cNvSpPr>
          <p:nvPr>
            <p:ph type="title"/>
          </p:nvPr>
        </p:nvSpPr>
        <p:spPr>
          <a:xfrm>
            <a:off x="288302" y="262267"/>
            <a:ext cx="11610515" cy="468590"/>
          </a:xfrm>
        </p:spPr>
        <p:txBody>
          <a:bodyPr/>
          <a:lstStyle/>
          <a:p>
            <a:r>
              <a:rPr lang="en-US"/>
              <a:t>Spending options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220D474-3928-4DD2-3C09-91303071089F}"/>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For fixed sample size / events, more aggressive spending of </a:t>
                </a:r>
                <a14:m>
                  <m:oMath xmlns:m="http://schemas.openxmlformats.org/officeDocument/2006/math">
                    <m:r>
                      <a:rPr lang="en-US" sz="2400" b="0" i="1" smtClean="0">
                        <a:latin typeface="Cambria Math" panose="02040503050406030204" pitchFamily="18" charset="0"/>
                      </a:rPr>
                      <m:t>𝛼</m:t>
                    </m:r>
                  </m:oMath>
                </a14:m>
                <a:r>
                  <a:rPr lang="en-US" sz="2400"/>
                  <a:t> typically results in lower power</a:t>
                </a:r>
              </a:p>
              <a:p>
                <a:pPr lvl="2">
                  <a:spcAft>
                    <a:spcPts val="0"/>
                  </a:spcAft>
                  <a:buFont typeface="Courier New" panose="02070309020205020404" pitchFamily="49" charset="0"/>
                  <a:buChar char="o"/>
                </a:pPr>
                <a:r>
                  <a:rPr lang="en-US" sz="1800"/>
                  <a:t>Maximal power = spend all </a:t>
                </a:r>
                <a14:m>
                  <m:oMath xmlns:m="http://schemas.openxmlformats.org/officeDocument/2006/math">
                    <m:r>
                      <a:rPr lang="en-US" sz="1800" b="0" i="1" smtClean="0">
                        <a:latin typeface="Cambria Math" panose="02040503050406030204" pitchFamily="18" charset="0"/>
                      </a:rPr>
                      <m:t>𝛼</m:t>
                    </m:r>
                  </m:oMath>
                </a14:m>
                <a:r>
                  <a:rPr lang="en-US" sz="1800"/>
                  <a:t> at a single final analysis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But it will typically reduce the ESS, also expected study duration</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Alternatively, for fixed power, more aggressive spending results in larger required sample size / events</a:t>
                </a:r>
              </a:p>
              <a:p>
                <a:pPr lvl="2">
                  <a:spcAft>
                    <a:spcPts val="0"/>
                  </a:spcAft>
                  <a:buFont typeface="Courier New" panose="02070309020205020404" pitchFamily="49" charset="0"/>
                  <a:buChar char="o"/>
                </a:pPr>
                <a:r>
                  <a:rPr lang="en-US" sz="1800"/>
                  <a:t>Often see this reflected in ‘inflation factors’ that give the ratio of the maximal information required by a GSD compared to a corresponding fixed-sample trial</a:t>
                </a:r>
              </a:p>
            </p:txBody>
          </p:sp>
        </mc:Choice>
        <mc:Fallback>
          <p:sp>
            <p:nvSpPr>
              <p:cNvPr id="5" name="Content Placeholder 4">
                <a:extLst>
                  <a:ext uri="{FF2B5EF4-FFF2-40B4-BE49-F238E27FC236}">
                    <a16:creationId xmlns:a16="http://schemas.microsoft.com/office/drawing/2014/main" id="{1220D474-3928-4DD2-3C09-91303071089F}"/>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r="-1202"/>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1AB8E021-CCA7-A04A-A219-6F5DAF177506}"/>
              </a:ext>
            </a:extLst>
          </p:cNvPr>
          <p:cNvSpPr>
            <a:spLocks noGrp="1"/>
          </p:cNvSpPr>
          <p:nvPr>
            <p:ph type="subTitle" idx="15"/>
          </p:nvPr>
        </p:nvSpPr>
        <p:spPr>
          <a:xfrm>
            <a:off x="288302" y="713620"/>
            <a:ext cx="11610516" cy="292965"/>
          </a:xfrm>
        </p:spPr>
        <p:txBody>
          <a:bodyPr/>
          <a:lstStyle/>
          <a:p>
            <a:r>
              <a:rPr lang="en-US"/>
              <a:t>Speed of spending trades reduction in expected sample size (ESS) or events for lower power</a:t>
            </a:r>
            <a:endParaRPr lang="en-US" noProof="0"/>
          </a:p>
        </p:txBody>
      </p:sp>
      <p:sp>
        <p:nvSpPr>
          <p:cNvPr id="3" name="Slide Number Placeholder 2">
            <a:extLst>
              <a:ext uri="{FF2B5EF4-FFF2-40B4-BE49-F238E27FC236}">
                <a16:creationId xmlns:a16="http://schemas.microsoft.com/office/drawing/2014/main" id="{B6ACEAEC-E6C9-8C4D-858C-D989FAF40330}"/>
              </a:ext>
            </a:extLst>
          </p:cNvPr>
          <p:cNvSpPr>
            <a:spLocks noGrp="1"/>
          </p:cNvSpPr>
          <p:nvPr>
            <p:ph type="sldNum" sz="quarter" idx="12"/>
          </p:nvPr>
        </p:nvSpPr>
        <p:spPr/>
        <p:txBody>
          <a:bodyPr/>
          <a:lstStyle/>
          <a:p>
            <a:fld id="{AEC8D767-5246-2244-A4A3-B8AFB218393C}" type="slidenum">
              <a:rPr lang="en-US" smtClean="0"/>
              <a:t>32</a:t>
            </a:fld>
            <a:endParaRPr lang="en-US"/>
          </a:p>
        </p:txBody>
      </p:sp>
    </p:spTree>
    <p:extLst>
      <p:ext uri="{BB962C8B-B14F-4D97-AF65-F5344CB8AC3E}">
        <p14:creationId xmlns:p14="http://schemas.microsoft.com/office/powerpoint/2010/main" val="4173570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AA092-2912-F0AD-2C81-ADCF555B2961}"/>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87DAF15-0CF4-866D-9D2A-995A5C7385D2}"/>
              </a:ext>
            </a:extLst>
          </p:cNvPr>
          <p:cNvSpPr>
            <a:spLocks noGrp="1"/>
          </p:cNvSpPr>
          <p:nvPr>
            <p:ph type="title"/>
          </p:nvPr>
        </p:nvSpPr>
        <p:spPr>
          <a:xfrm>
            <a:off x="288302" y="262267"/>
            <a:ext cx="11610515" cy="468590"/>
          </a:xfrm>
        </p:spPr>
        <p:txBody>
          <a:bodyPr/>
          <a:lstStyle/>
          <a:p>
            <a:r>
              <a:rPr lang="en-US"/>
              <a:t>Spending options</a:t>
            </a:r>
            <a:endParaRPr lang="en-US" noProof="0"/>
          </a:p>
        </p:txBody>
      </p:sp>
      <p:sp>
        <p:nvSpPr>
          <p:cNvPr id="3" name="Slide Number Placeholder 2">
            <a:extLst>
              <a:ext uri="{FF2B5EF4-FFF2-40B4-BE49-F238E27FC236}">
                <a16:creationId xmlns:a16="http://schemas.microsoft.com/office/drawing/2014/main" id="{9F717C08-1281-B8D1-D6FA-365C13A9A7E4}"/>
              </a:ext>
            </a:extLst>
          </p:cNvPr>
          <p:cNvSpPr>
            <a:spLocks noGrp="1"/>
          </p:cNvSpPr>
          <p:nvPr>
            <p:ph type="sldNum" sz="quarter" idx="12"/>
          </p:nvPr>
        </p:nvSpPr>
        <p:spPr/>
        <p:txBody>
          <a:bodyPr/>
          <a:lstStyle/>
          <a:p>
            <a:fld id="{AEC8D767-5246-2244-A4A3-B8AFB218393C}" type="slidenum">
              <a:rPr lang="en-US" smtClean="0"/>
              <a:t>33</a:t>
            </a:fld>
            <a:endParaRPr lang="en-US"/>
          </a:p>
        </p:txBody>
      </p:sp>
      <mc:AlternateContent xmlns:mc="http://schemas.openxmlformats.org/markup-compatibility/2006">
        <mc:Choice xmlns:a14="http://schemas.microsoft.com/office/drawing/2010/main" Requires="a14">
          <p:sp>
            <p:nvSpPr>
              <p:cNvPr id="2" name="Content Placeholder 4">
                <a:extLst>
                  <a:ext uri="{FF2B5EF4-FFF2-40B4-BE49-F238E27FC236}">
                    <a16:creationId xmlns:a16="http://schemas.microsoft.com/office/drawing/2014/main" id="{60C6BA76-A701-4316-64E3-E203C4913281}"/>
                  </a:ext>
                </a:extLst>
              </p:cNvPr>
              <p:cNvSpPr>
                <a:spLocks noGrp="1"/>
              </p:cNvSpPr>
              <p:nvPr>
                <p:ph idx="1"/>
              </p:nvPr>
            </p:nvSpPr>
            <p:spPr>
              <a:xfrm>
                <a:off x="288302" y="1457938"/>
                <a:ext cx="11610516" cy="3943349"/>
              </a:xfrm>
            </p:spPr>
            <p:txBody>
              <a:bodyPr/>
              <a:lstStyle/>
              <a:p>
                <a:pPr marL="342900" indent="-342900">
                  <a:buFont typeface="Arial" panose="020B0604020202020204" pitchFamily="34" charset="0"/>
                  <a:buChar char="•"/>
                </a:pPr>
                <a:r>
                  <a:rPr lang="en-US" sz="2400"/>
                  <a:t>3-stage (</a:t>
                </a:r>
                <a14:m>
                  <m:oMath xmlns:m="http://schemas.openxmlformats.org/officeDocument/2006/math">
                    <m:r>
                      <a:rPr lang="en-US" sz="2400" b="0" i="1" smtClean="0">
                        <a:latin typeface="Cambria Math" panose="02040503050406030204" pitchFamily="18" charset="0"/>
                      </a:rPr>
                      <m:t>𝐽</m:t>
                    </m:r>
                    <m:r>
                      <a:rPr lang="en-US" sz="2400" b="0" i="1" smtClean="0">
                        <a:latin typeface="Cambria Math" panose="02040503050406030204" pitchFamily="18" charset="0"/>
                      </a:rPr>
                      <m:t>=3</m:t>
                    </m:r>
                  </m:oMath>
                </a14:m>
                <a:r>
                  <a:rPr lang="en-US" sz="2400"/>
                  <a:t>) equally spaced analyses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=1/3</m:t>
                    </m:r>
                  </m:oMath>
                </a14:m>
                <a:r>
                  <a:rPr lang="en-US" sz="2400"/>
                  <a:t>,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𝑡</m:t>
                        </m:r>
                      </m:e>
                      <m:sub>
                        <m:r>
                          <a:rPr lang="en-US" sz="2400" b="0" i="1" smtClean="0">
                            <a:latin typeface="Cambria Math" panose="02040503050406030204" pitchFamily="18" charset="0"/>
                          </a:rPr>
                          <m:t>2</m:t>
                        </m:r>
                      </m:sub>
                    </m:sSub>
                    <m:r>
                      <a:rPr lang="en-US" sz="2400" i="1" smtClean="0">
                        <a:latin typeface="Cambria Math" panose="02040503050406030204" pitchFamily="18" charset="0"/>
                      </a:rPr>
                      <m:t>=</m:t>
                    </m:r>
                    <m:r>
                      <a:rPr lang="en-US" sz="2400" b="0" i="1" smtClean="0">
                        <a:latin typeface="Cambria Math" panose="02040503050406030204" pitchFamily="18" charset="0"/>
                      </a:rPr>
                      <m:t>2</m:t>
                    </m:r>
                    <m:r>
                      <a:rPr lang="en-US" sz="2400" i="1" smtClean="0">
                        <a:latin typeface="Cambria Math" panose="02040503050406030204" pitchFamily="18" charset="0"/>
                      </a:rPr>
                      <m:t>/3</m:t>
                    </m:r>
                  </m:oMath>
                </a14:m>
                <a:r>
                  <a:rPr lang="en-US" sz="2400"/>
                  <a:t>) GSD</a:t>
                </a:r>
              </a:p>
              <a:p>
                <a:pPr marL="342900" indent="-34290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𝛼</m:t>
                    </m:r>
                    <m:r>
                      <a:rPr lang="en-US" sz="2400" i="1" smtClean="0">
                        <a:latin typeface="Cambria Math" panose="02040503050406030204" pitchFamily="18" charset="0"/>
                      </a:rPr>
                      <m:t>=0.025</m:t>
                    </m:r>
                  </m:oMath>
                </a14:m>
                <a:r>
                  <a:rPr lang="en-US" sz="2400"/>
                  <a:t>, </a:t>
                </a:r>
                <a14:m>
                  <m:oMath xmlns:m="http://schemas.openxmlformats.org/officeDocument/2006/math">
                    <m:r>
                      <a:rPr lang="en-US" sz="2400" b="0" i="1" smtClean="0">
                        <a:latin typeface="Cambria Math" panose="02040503050406030204" pitchFamily="18" charset="0"/>
                      </a:rPr>
                      <m:t>𝛽</m:t>
                    </m:r>
                    <m:r>
                      <a:rPr lang="en-US" sz="2400" i="1" smtClean="0">
                        <a:latin typeface="Cambria Math" panose="02040503050406030204" pitchFamily="18" charset="0"/>
                      </a:rPr>
                      <m:t>=0.2</m:t>
                    </m:r>
                  </m:oMath>
                </a14:m>
                <a:endParaRPr lang="en-US" sz="2400"/>
              </a:p>
            </p:txBody>
          </p:sp>
        </mc:Choice>
        <mc:Fallback>
          <p:sp>
            <p:nvSpPr>
              <p:cNvPr id="2" name="Content Placeholder 4">
                <a:extLst>
                  <a:ext uri="{FF2B5EF4-FFF2-40B4-BE49-F238E27FC236}">
                    <a16:creationId xmlns:a16="http://schemas.microsoft.com/office/drawing/2014/main" id="{60C6BA76-A701-4316-64E3-E203C4913281}"/>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6" name="Content Placeholder 5">
                <a:extLst>
                  <a:ext uri="{FF2B5EF4-FFF2-40B4-BE49-F238E27FC236}">
                    <a16:creationId xmlns:a16="http://schemas.microsoft.com/office/drawing/2014/main" id="{8C74035F-70E9-9141-6D98-9AF6A3FABAAA}"/>
                  </a:ext>
                </a:extLst>
              </p:cNvPr>
              <p:cNvGraphicFramePr>
                <a:graphicFrameLocks/>
              </p:cNvGraphicFramePr>
              <p:nvPr>
                <p:extLst>
                  <p:ext uri="{D42A27DB-BD31-4B8C-83A1-F6EECF244321}">
                    <p14:modId xmlns:p14="http://schemas.microsoft.com/office/powerpoint/2010/main" val="2391532598"/>
                  </p:ext>
                </p:extLst>
              </p:nvPr>
            </p:nvGraphicFramePr>
            <p:xfrm>
              <a:off x="2577120" y="2717180"/>
              <a:ext cx="7032878" cy="2773680"/>
            </p:xfrm>
            <a:graphic>
              <a:graphicData uri="http://schemas.openxmlformats.org/drawingml/2006/table">
                <a:tbl>
                  <a:tblPr firstRow="1" bandRow="1">
                    <a:tableStyleId>{5C22544A-7EE6-4342-B048-85BDC9FD1C3A}</a:tableStyleId>
                  </a:tblPr>
                  <a:tblGrid>
                    <a:gridCol w="2041842">
                      <a:extLst>
                        <a:ext uri="{9D8B030D-6E8A-4147-A177-3AD203B41FA5}">
                          <a16:colId xmlns:a16="http://schemas.microsoft.com/office/drawing/2014/main" val="20000"/>
                        </a:ext>
                      </a:extLst>
                    </a:gridCol>
                    <a:gridCol w="2006917">
                      <a:extLst>
                        <a:ext uri="{9D8B030D-6E8A-4147-A177-3AD203B41FA5}">
                          <a16:colId xmlns:a16="http://schemas.microsoft.com/office/drawing/2014/main" val="20001"/>
                        </a:ext>
                      </a:extLst>
                    </a:gridCol>
                    <a:gridCol w="2984119">
                      <a:extLst>
                        <a:ext uri="{9D8B030D-6E8A-4147-A177-3AD203B41FA5}">
                          <a16:colId xmlns:a16="http://schemas.microsoft.com/office/drawing/2014/main" val="20002"/>
                        </a:ext>
                      </a:extLst>
                    </a:gridCol>
                  </a:tblGrid>
                  <a:tr h="0">
                    <a:tc>
                      <a:txBody>
                        <a:bodyPr/>
                        <a:lstStyle/>
                        <a:p>
                          <a:pPr marL="0" lvl="0" indent="0" algn="l">
                            <a:buNone/>
                          </a:pPr>
                          <a14:m>
                            <m:oMathPara xmlns:m="http://schemas.openxmlformats.org/officeDocument/2006/math">
                              <m:oMathParaPr>
                                <m:jc m:val="right"/>
                              </m:oMathParaPr>
                              <m:oMath xmlns:m="http://schemas.openxmlformats.org/officeDocument/2006/math">
                                <m:r>
                                  <a:rPr lang="en-US" sz="2000" b="1" i="0" smtClean="0">
                                    <a:latin typeface="Cambria Math" panose="02040503050406030204" pitchFamily="18" charset="0"/>
                                  </a:rPr>
                                  <m:t>𝚫</m:t>
                                </m:r>
                              </m:oMath>
                            </m:oMathPara>
                          </a14:m>
                          <a:endParaRPr lang="en-US" sz="2000"/>
                        </a:p>
                      </a:txBody>
                      <a:tcPr/>
                    </a:tc>
                    <a:tc>
                      <a:txBody>
                        <a:bodyPr/>
                        <a:lstStyle/>
                        <a:p>
                          <a:pPr marL="0" lvl="0" indent="0" algn="r">
                            <a:buNone/>
                          </a:pPr>
                          <a:r>
                            <a:rPr lang="en-US" sz="2000"/>
                            <a:t>Inflation factor</a:t>
                          </a:r>
                        </a:p>
                      </a:txBody>
                      <a:tcPr/>
                    </a:tc>
                    <a:tc>
                      <a:txBody>
                        <a:bodyPr/>
                        <a:lstStyle/>
                        <a:p>
                          <a:pPr marL="0" lvl="0" indent="0" algn="r">
                            <a:buNone/>
                          </a:pPr>
                          <a:r>
                            <a:rPr lang="en-US" sz="2000"/>
                            <a:t>ESS reduction under </a:t>
                          </a:r>
                          <a14:m>
                            <m:oMath xmlns:m="http://schemas.openxmlformats.org/officeDocument/2006/math">
                              <m:sSub>
                                <m:sSubPr>
                                  <m:ctrlPr>
                                    <a:rPr lang="en-US" sz="2000" b="1" i="1" smtClean="0">
                                      <a:latin typeface="Cambria Math" panose="02040503050406030204" pitchFamily="18" charset="0"/>
                                    </a:rPr>
                                  </m:ctrlPr>
                                </m:sSubPr>
                                <m:e>
                                  <m:r>
                                    <a:rPr lang="en-US" sz="2000" i="1" smtClean="0">
                                      <a:latin typeface="Cambria Math" panose="02040503050406030204" pitchFamily="18" charset="0"/>
                                    </a:rPr>
                                    <m:t>𝐻</m:t>
                                  </m:r>
                                </m:e>
                                <m:sub>
                                  <m:r>
                                    <a:rPr lang="en-US" sz="2000" i="1" smtClean="0">
                                      <a:latin typeface="Cambria Math" panose="02040503050406030204" pitchFamily="18" charset="0"/>
                                    </a:rPr>
                                    <m:t>1</m:t>
                                  </m:r>
                                </m:sub>
                              </m:sSub>
                            </m:oMath>
                          </a14:m>
                          <a:endParaRPr lang="en-US" sz="2000"/>
                        </a:p>
                      </a:txBody>
                      <a:tcPr/>
                    </a:tc>
                    <a:extLst>
                      <a:ext uri="{0D108BD9-81ED-4DB2-BD59-A6C34878D82A}">
                        <a16:rowId xmlns:a16="http://schemas.microsoft.com/office/drawing/2014/main" val="10000"/>
                      </a:ext>
                    </a:extLst>
                  </a:tr>
                  <a:tr h="0">
                    <a:tc>
                      <a:txBody>
                        <a:bodyPr/>
                        <a:lstStyle/>
                        <a:p>
                          <a:pPr marL="0" lvl="0" indent="0" algn="r">
                            <a:buNone/>
                          </a:pPr>
                          <a:r>
                            <a:rPr lang="en-US" sz="2000"/>
                            <a:t>(OF) 0.000</a:t>
                          </a:r>
                        </a:p>
                      </a:txBody>
                      <a:tcPr/>
                    </a:tc>
                    <a:tc>
                      <a:txBody>
                        <a:bodyPr/>
                        <a:lstStyle/>
                        <a:p>
                          <a:pPr marL="0" lvl="0" indent="0" algn="r">
                            <a:buNone/>
                          </a:pPr>
                          <a:r>
                            <a:rPr lang="en-US" sz="2000"/>
                            <a:t>1.017</a:t>
                          </a:r>
                        </a:p>
                      </a:txBody>
                      <a:tcPr/>
                    </a:tc>
                    <a:tc>
                      <a:txBody>
                        <a:bodyPr/>
                        <a:lstStyle/>
                        <a:p>
                          <a:pPr marL="0" lvl="0" indent="0" algn="r">
                            <a:buNone/>
                          </a:pPr>
                          <a:r>
                            <a:rPr lang="en-US" sz="2000"/>
                            <a:t>0.856</a:t>
                          </a:r>
                        </a:p>
                      </a:txBody>
                      <a:tcPr/>
                    </a:tc>
                    <a:extLst>
                      <a:ext uri="{0D108BD9-81ED-4DB2-BD59-A6C34878D82A}">
                        <a16:rowId xmlns:a16="http://schemas.microsoft.com/office/drawing/2014/main" val="10001"/>
                      </a:ext>
                    </a:extLst>
                  </a:tr>
                  <a:tr h="0">
                    <a:tc>
                      <a:txBody>
                        <a:bodyPr/>
                        <a:lstStyle/>
                        <a:p>
                          <a:pPr marL="0" lvl="0" indent="0" algn="r">
                            <a:buNone/>
                          </a:pPr>
                          <a:r>
                            <a:rPr lang="en-US" sz="2000"/>
                            <a:t>0.100</a:t>
                          </a:r>
                        </a:p>
                      </a:txBody>
                      <a:tcPr/>
                    </a:tc>
                    <a:tc>
                      <a:txBody>
                        <a:bodyPr/>
                        <a:lstStyle/>
                        <a:p>
                          <a:pPr marL="0" lvl="0" indent="0" algn="r">
                            <a:buNone/>
                          </a:pPr>
                          <a:r>
                            <a:rPr lang="en-US" sz="2000"/>
                            <a:t>1.027</a:t>
                          </a:r>
                        </a:p>
                      </a:txBody>
                      <a:tcPr/>
                    </a:tc>
                    <a:tc>
                      <a:txBody>
                        <a:bodyPr/>
                        <a:lstStyle/>
                        <a:p>
                          <a:pPr marL="0" lvl="0" indent="0" algn="r">
                            <a:buNone/>
                          </a:pPr>
                          <a:r>
                            <a:rPr lang="en-US" sz="2000"/>
                            <a:t>0.840</a:t>
                          </a:r>
                        </a:p>
                      </a:txBody>
                      <a:tcPr/>
                    </a:tc>
                    <a:extLst>
                      <a:ext uri="{0D108BD9-81ED-4DB2-BD59-A6C34878D82A}">
                        <a16:rowId xmlns:a16="http://schemas.microsoft.com/office/drawing/2014/main" val="10002"/>
                      </a:ext>
                    </a:extLst>
                  </a:tr>
                  <a:tr h="0">
                    <a:tc>
                      <a:txBody>
                        <a:bodyPr/>
                        <a:lstStyle/>
                        <a:p>
                          <a:pPr marL="0" lvl="0" indent="0" algn="r">
                            <a:buNone/>
                          </a:pPr>
                          <a:r>
                            <a:rPr lang="en-US" sz="2000"/>
                            <a:t>0.200</a:t>
                          </a:r>
                        </a:p>
                      </a:txBody>
                      <a:tcPr/>
                    </a:tc>
                    <a:tc>
                      <a:txBody>
                        <a:bodyPr/>
                        <a:lstStyle/>
                        <a:p>
                          <a:pPr marL="0" lvl="0" indent="0" algn="r">
                            <a:buNone/>
                          </a:pPr>
                          <a:r>
                            <a:rPr lang="en-US" sz="2000"/>
                            <a:t>1.045</a:t>
                          </a:r>
                        </a:p>
                      </a:txBody>
                      <a:tcPr/>
                    </a:tc>
                    <a:tc>
                      <a:txBody>
                        <a:bodyPr/>
                        <a:lstStyle/>
                        <a:p>
                          <a:pPr marL="0" lvl="0" indent="0" algn="r">
                            <a:buNone/>
                          </a:pPr>
                          <a:r>
                            <a:rPr lang="en-US" sz="2000"/>
                            <a:t>0.826</a:t>
                          </a:r>
                        </a:p>
                      </a:txBody>
                      <a:tcPr/>
                    </a:tc>
                    <a:extLst>
                      <a:ext uri="{0D108BD9-81ED-4DB2-BD59-A6C34878D82A}">
                        <a16:rowId xmlns:a16="http://schemas.microsoft.com/office/drawing/2014/main" val="2484351416"/>
                      </a:ext>
                    </a:extLst>
                  </a:tr>
                  <a:tr h="0">
                    <a:tc>
                      <a:txBody>
                        <a:bodyPr/>
                        <a:lstStyle/>
                        <a:p>
                          <a:pPr marL="0" lvl="0" indent="0" algn="r">
                            <a:buNone/>
                          </a:pPr>
                          <a:r>
                            <a:rPr lang="en-US" sz="2000"/>
                            <a:t>(Optimal) 0.389</a:t>
                          </a:r>
                        </a:p>
                      </a:txBody>
                      <a:tcPr/>
                    </a:tc>
                    <a:tc>
                      <a:txBody>
                        <a:bodyPr/>
                        <a:lstStyle/>
                        <a:p>
                          <a:pPr marL="0" lvl="0" indent="0" algn="r">
                            <a:buNone/>
                          </a:pPr>
                          <a:r>
                            <a:rPr lang="en-US" sz="2000"/>
                            <a:t>1.103</a:t>
                          </a:r>
                        </a:p>
                      </a:txBody>
                      <a:tcPr/>
                    </a:tc>
                    <a:tc>
                      <a:txBody>
                        <a:bodyPr/>
                        <a:lstStyle/>
                        <a:p>
                          <a:pPr marL="0" lvl="0" indent="0" algn="r">
                            <a:buNone/>
                          </a:pPr>
                          <a:r>
                            <a:rPr lang="en-US" sz="2000"/>
                            <a:t>0.811</a:t>
                          </a:r>
                        </a:p>
                      </a:txBody>
                      <a:tcPr/>
                    </a:tc>
                    <a:extLst>
                      <a:ext uri="{0D108BD9-81ED-4DB2-BD59-A6C34878D82A}">
                        <a16:rowId xmlns:a16="http://schemas.microsoft.com/office/drawing/2014/main" val="10003"/>
                      </a:ext>
                    </a:extLst>
                  </a:tr>
                  <a:tr h="0">
                    <a:tc>
                      <a:txBody>
                        <a:bodyPr/>
                        <a:lstStyle/>
                        <a:p>
                          <a:pPr marL="0" lvl="0" indent="0" algn="r">
                            <a:buNone/>
                          </a:pPr>
                          <a:r>
                            <a:rPr lang="en-US" sz="2000"/>
                            <a:t>0.400</a:t>
                          </a:r>
                        </a:p>
                      </a:txBody>
                      <a:tcPr/>
                    </a:tc>
                    <a:tc>
                      <a:txBody>
                        <a:bodyPr/>
                        <a:lstStyle/>
                        <a:p>
                          <a:pPr marL="0" lvl="0" indent="0" algn="r">
                            <a:buNone/>
                          </a:pPr>
                          <a:r>
                            <a:rPr lang="en-US" sz="2000"/>
                            <a:t>1.105</a:t>
                          </a:r>
                        </a:p>
                      </a:txBody>
                      <a:tcPr/>
                    </a:tc>
                    <a:tc>
                      <a:txBody>
                        <a:bodyPr/>
                        <a:lstStyle/>
                        <a:p>
                          <a:pPr marL="0" lvl="0" indent="0" algn="r">
                            <a:buNone/>
                          </a:pPr>
                          <a:r>
                            <a:rPr lang="en-US" sz="2000"/>
                            <a:t>0.811</a:t>
                          </a:r>
                        </a:p>
                      </a:txBody>
                      <a:tcPr/>
                    </a:tc>
                    <a:extLst>
                      <a:ext uri="{0D108BD9-81ED-4DB2-BD59-A6C34878D82A}">
                        <a16:rowId xmlns:a16="http://schemas.microsoft.com/office/drawing/2014/main" val="231455578"/>
                      </a:ext>
                    </a:extLst>
                  </a:tr>
                  <a:tr h="0">
                    <a:tc>
                      <a:txBody>
                        <a:bodyPr/>
                        <a:lstStyle/>
                        <a:p>
                          <a:pPr marL="0" lvl="0" indent="0" algn="r">
                            <a:buNone/>
                          </a:pPr>
                          <a:r>
                            <a:rPr lang="en-US" sz="2000"/>
                            <a:t>(Pocock) 0.500</a:t>
                          </a:r>
                        </a:p>
                      </a:txBody>
                      <a:tcPr/>
                    </a:tc>
                    <a:tc>
                      <a:txBody>
                        <a:bodyPr/>
                        <a:lstStyle/>
                        <a:p>
                          <a:pPr marL="0" lvl="0" indent="0" algn="r">
                            <a:buNone/>
                          </a:pPr>
                          <a:r>
                            <a:rPr lang="en-US" sz="2000"/>
                            <a:t>1.166</a:t>
                          </a:r>
                        </a:p>
                      </a:txBody>
                      <a:tcPr/>
                    </a:tc>
                    <a:tc>
                      <a:txBody>
                        <a:bodyPr/>
                        <a:lstStyle/>
                        <a:p>
                          <a:pPr marL="0" lvl="0" indent="0" algn="r">
                            <a:buNone/>
                          </a:pPr>
                          <a:r>
                            <a:rPr lang="en-US" sz="2000"/>
                            <a:t>0.818</a:t>
                          </a:r>
                        </a:p>
                      </a:txBody>
                      <a:tcPr/>
                    </a:tc>
                    <a:extLst>
                      <a:ext uri="{0D108BD9-81ED-4DB2-BD59-A6C34878D82A}">
                        <a16:rowId xmlns:a16="http://schemas.microsoft.com/office/drawing/2014/main" val="10004"/>
                      </a:ext>
                    </a:extLst>
                  </a:tr>
                </a:tbl>
              </a:graphicData>
            </a:graphic>
          </p:graphicFrame>
        </mc:Choice>
        <mc:Fallback>
          <p:graphicFrame>
            <p:nvGraphicFramePr>
              <p:cNvPr id="6" name="Content Placeholder 5">
                <a:extLst>
                  <a:ext uri="{FF2B5EF4-FFF2-40B4-BE49-F238E27FC236}">
                    <a16:creationId xmlns:a16="http://schemas.microsoft.com/office/drawing/2014/main" id="{8C74035F-70E9-9141-6D98-9AF6A3FABAAA}"/>
                  </a:ext>
                </a:extLst>
              </p:cNvPr>
              <p:cNvGraphicFramePr>
                <a:graphicFrameLocks/>
              </p:cNvGraphicFramePr>
              <p:nvPr>
                <p:extLst>
                  <p:ext uri="{D42A27DB-BD31-4B8C-83A1-F6EECF244321}">
                    <p14:modId xmlns:p14="http://schemas.microsoft.com/office/powerpoint/2010/main" val="2391532598"/>
                  </p:ext>
                </p:extLst>
              </p:nvPr>
            </p:nvGraphicFramePr>
            <p:xfrm>
              <a:off x="2577120" y="2717180"/>
              <a:ext cx="7032878" cy="2773680"/>
            </p:xfrm>
            <a:graphic>
              <a:graphicData uri="http://schemas.openxmlformats.org/drawingml/2006/table">
                <a:tbl>
                  <a:tblPr firstRow="1" bandRow="1">
                    <a:tableStyleId>{5C22544A-7EE6-4342-B048-85BDC9FD1C3A}</a:tableStyleId>
                  </a:tblPr>
                  <a:tblGrid>
                    <a:gridCol w="2041842">
                      <a:extLst>
                        <a:ext uri="{9D8B030D-6E8A-4147-A177-3AD203B41FA5}">
                          <a16:colId xmlns:a16="http://schemas.microsoft.com/office/drawing/2014/main" val="20000"/>
                        </a:ext>
                      </a:extLst>
                    </a:gridCol>
                    <a:gridCol w="2006917">
                      <a:extLst>
                        <a:ext uri="{9D8B030D-6E8A-4147-A177-3AD203B41FA5}">
                          <a16:colId xmlns:a16="http://schemas.microsoft.com/office/drawing/2014/main" val="20001"/>
                        </a:ext>
                      </a:extLst>
                    </a:gridCol>
                    <a:gridCol w="2984119">
                      <a:extLst>
                        <a:ext uri="{9D8B030D-6E8A-4147-A177-3AD203B41FA5}">
                          <a16:colId xmlns:a16="http://schemas.microsoft.com/office/drawing/2014/main" val="20002"/>
                        </a:ext>
                      </a:extLst>
                    </a:gridCol>
                  </a:tblGrid>
                  <a:tr h="396240">
                    <a:tc>
                      <a:txBody>
                        <a:bodyPr/>
                        <a:lstStyle/>
                        <a:p>
                          <a:endParaRPr lang="en-US"/>
                        </a:p>
                      </a:txBody>
                      <a:tcPr>
                        <a:blipFill>
                          <a:blip r:embed="rId3"/>
                          <a:stretch>
                            <a:fillRect t="-6452" r="-245963" b="-638710"/>
                          </a:stretch>
                        </a:blipFill>
                      </a:tcPr>
                    </a:tc>
                    <a:tc>
                      <a:txBody>
                        <a:bodyPr/>
                        <a:lstStyle/>
                        <a:p>
                          <a:pPr marL="0" lvl="0" indent="0" algn="r">
                            <a:buNone/>
                          </a:pPr>
                          <a:r>
                            <a:rPr lang="en-US" sz="2000"/>
                            <a:t>Inflation factor</a:t>
                          </a:r>
                        </a:p>
                      </a:txBody>
                      <a:tcPr/>
                    </a:tc>
                    <a:tc>
                      <a:txBody>
                        <a:bodyPr/>
                        <a:lstStyle/>
                        <a:p>
                          <a:endParaRPr lang="en-US"/>
                        </a:p>
                      </a:txBody>
                      <a:tcPr>
                        <a:blipFill>
                          <a:blip r:embed="rId3"/>
                          <a:stretch>
                            <a:fillRect l="-136170" t="-6452" r="-851" b="-638710"/>
                          </a:stretch>
                        </a:blipFill>
                      </a:tcPr>
                    </a:tc>
                    <a:extLst>
                      <a:ext uri="{0D108BD9-81ED-4DB2-BD59-A6C34878D82A}">
                        <a16:rowId xmlns:a16="http://schemas.microsoft.com/office/drawing/2014/main" val="10000"/>
                      </a:ext>
                    </a:extLst>
                  </a:tr>
                  <a:tr h="396240">
                    <a:tc>
                      <a:txBody>
                        <a:bodyPr/>
                        <a:lstStyle/>
                        <a:p>
                          <a:pPr marL="0" lvl="0" indent="0" algn="r">
                            <a:buNone/>
                          </a:pPr>
                          <a:r>
                            <a:rPr lang="en-US" sz="2000"/>
                            <a:t>(OF) 0.000</a:t>
                          </a:r>
                        </a:p>
                      </a:txBody>
                      <a:tcPr/>
                    </a:tc>
                    <a:tc>
                      <a:txBody>
                        <a:bodyPr/>
                        <a:lstStyle/>
                        <a:p>
                          <a:pPr marL="0" lvl="0" indent="0" algn="r">
                            <a:buNone/>
                          </a:pPr>
                          <a:r>
                            <a:rPr lang="en-US" sz="2000"/>
                            <a:t>1.017</a:t>
                          </a:r>
                        </a:p>
                      </a:txBody>
                      <a:tcPr/>
                    </a:tc>
                    <a:tc>
                      <a:txBody>
                        <a:bodyPr/>
                        <a:lstStyle/>
                        <a:p>
                          <a:pPr marL="0" lvl="0" indent="0" algn="r">
                            <a:buNone/>
                          </a:pPr>
                          <a:r>
                            <a:rPr lang="en-US" sz="2000"/>
                            <a:t>0.856</a:t>
                          </a:r>
                        </a:p>
                      </a:txBody>
                      <a:tcPr/>
                    </a:tc>
                    <a:extLst>
                      <a:ext uri="{0D108BD9-81ED-4DB2-BD59-A6C34878D82A}">
                        <a16:rowId xmlns:a16="http://schemas.microsoft.com/office/drawing/2014/main" val="10001"/>
                      </a:ext>
                    </a:extLst>
                  </a:tr>
                  <a:tr h="396240">
                    <a:tc>
                      <a:txBody>
                        <a:bodyPr/>
                        <a:lstStyle/>
                        <a:p>
                          <a:pPr marL="0" lvl="0" indent="0" algn="r">
                            <a:buNone/>
                          </a:pPr>
                          <a:r>
                            <a:rPr lang="en-US" sz="2000"/>
                            <a:t>0.100</a:t>
                          </a:r>
                        </a:p>
                      </a:txBody>
                      <a:tcPr/>
                    </a:tc>
                    <a:tc>
                      <a:txBody>
                        <a:bodyPr/>
                        <a:lstStyle/>
                        <a:p>
                          <a:pPr marL="0" lvl="0" indent="0" algn="r">
                            <a:buNone/>
                          </a:pPr>
                          <a:r>
                            <a:rPr lang="en-US" sz="2000"/>
                            <a:t>1.027</a:t>
                          </a:r>
                        </a:p>
                      </a:txBody>
                      <a:tcPr/>
                    </a:tc>
                    <a:tc>
                      <a:txBody>
                        <a:bodyPr/>
                        <a:lstStyle/>
                        <a:p>
                          <a:pPr marL="0" lvl="0" indent="0" algn="r">
                            <a:buNone/>
                          </a:pPr>
                          <a:r>
                            <a:rPr lang="en-US" sz="2000"/>
                            <a:t>0.840</a:t>
                          </a:r>
                        </a:p>
                      </a:txBody>
                      <a:tcPr/>
                    </a:tc>
                    <a:extLst>
                      <a:ext uri="{0D108BD9-81ED-4DB2-BD59-A6C34878D82A}">
                        <a16:rowId xmlns:a16="http://schemas.microsoft.com/office/drawing/2014/main" val="10002"/>
                      </a:ext>
                    </a:extLst>
                  </a:tr>
                  <a:tr h="396240">
                    <a:tc>
                      <a:txBody>
                        <a:bodyPr/>
                        <a:lstStyle/>
                        <a:p>
                          <a:pPr marL="0" lvl="0" indent="0" algn="r">
                            <a:buNone/>
                          </a:pPr>
                          <a:r>
                            <a:rPr lang="en-US" sz="2000"/>
                            <a:t>0.200</a:t>
                          </a:r>
                        </a:p>
                      </a:txBody>
                      <a:tcPr/>
                    </a:tc>
                    <a:tc>
                      <a:txBody>
                        <a:bodyPr/>
                        <a:lstStyle/>
                        <a:p>
                          <a:pPr marL="0" lvl="0" indent="0" algn="r">
                            <a:buNone/>
                          </a:pPr>
                          <a:r>
                            <a:rPr lang="en-US" sz="2000"/>
                            <a:t>1.045</a:t>
                          </a:r>
                        </a:p>
                      </a:txBody>
                      <a:tcPr/>
                    </a:tc>
                    <a:tc>
                      <a:txBody>
                        <a:bodyPr/>
                        <a:lstStyle/>
                        <a:p>
                          <a:pPr marL="0" lvl="0" indent="0" algn="r">
                            <a:buNone/>
                          </a:pPr>
                          <a:r>
                            <a:rPr lang="en-US" sz="2000"/>
                            <a:t>0.826</a:t>
                          </a:r>
                        </a:p>
                      </a:txBody>
                      <a:tcPr/>
                    </a:tc>
                    <a:extLst>
                      <a:ext uri="{0D108BD9-81ED-4DB2-BD59-A6C34878D82A}">
                        <a16:rowId xmlns:a16="http://schemas.microsoft.com/office/drawing/2014/main" val="2484351416"/>
                      </a:ext>
                    </a:extLst>
                  </a:tr>
                  <a:tr h="396240">
                    <a:tc>
                      <a:txBody>
                        <a:bodyPr/>
                        <a:lstStyle/>
                        <a:p>
                          <a:pPr marL="0" lvl="0" indent="0" algn="r">
                            <a:buNone/>
                          </a:pPr>
                          <a:r>
                            <a:rPr lang="en-US" sz="2000"/>
                            <a:t>(Optimal) 0.389</a:t>
                          </a:r>
                        </a:p>
                      </a:txBody>
                      <a:tcPr/>
                    </a:tc>
                    <a:tc>
                      <a:txBody>
                        <a:bodyPr/>
                        <a:lstStyle/>
                        <a:p>
                          <a:pPr marL="0" lvl="0" indent="0" algn="r">
                            <a:buNone/>
                          </a:pPr>
                          <a:r>
                            <a:rPr lang="en-US" sz="2000"/>
                            <a:t>1.103</a:t>
                          </a:r>
                        </a:p>
                      </a:txBody>
                      <a:tcPr/>
                    </a:tc>
                    <a:tc>
                      <a:txBody>
                        <a:bodyPr/>
                        <a:lstStyle/>
                        <a:p>
                          <a:pPr marL="0" lvl="0" indent="0" algn="r">
                            <a:buNone/>
                          </a:pPr>
                          <a:r>
                            <a:rPr lang="en-US" sz="2000"/>
                            <a:t>0.811</a:t>
                          </a:r>
                        </a:p>
                      </a:txBody>
                      <a:tcPr/>
                    </a:tc>
                    <a:extLst>
                      <a:ext uri="{0D108BD9-81ED-4DB2-BD59-A6C34878D82A}">
                        <a16:rowId xmlns:a16="http://schemas.microsoft.com/office/drawing/2014/main" val="10003"/>
                      </a:ext>
                    </a:extLst>
                  </a:tr>
                  <a:tr h="396240">
                    <a:tc>
                      <a:txBody>
                        <a:bodyPr/>
                        <a:lstStyle/>
                        <a:p>
                          <a:pPr marL="0" lvl="0" indent="0" algn="r">
                            <a:buNone/>
                          </a:pPr>
                          <a:r>
                            <a:rPr lang="en-US" sz="2000"/>
                            <a:t>0.400</a:t>
                          </a:r>
                        </a:p>
                      </a:txBody>
                      <a:tcPr/>
                    </a:tc>
                    <a:tc>
                      <a:txBody>
                        <a:bodyPr/>
                        <a:lstStyle/>
                        <a:p>
                          <a:pPr marL="0" lvl="0" indent="0" algn="r">
                            <a:buNone/>
                          </a:pPr>
                          <a:r>
                            <a:rPr lang="en-US" sz="2000"/>
                            <a:t>1.105</a:t>
                          </a:r>
                        </a:p>
                      </a:txBody>
                      <a:tcPr/>
                    </a:tc>
                    <a:tc>
                      <a:txBody>
                        <a:bodyPr/>
                        <a:lstStyle/>
                        <a:p>
                          <a:pPr marL="0" lvl="0" indent="0" algn="r">
                            <a:buNone/>
                          </a:pPr>
                          <a:r>
                            <a:rPr lang="en-US" sz="2000"/>
                            <a:t>0.811</a:t>
                          </a:r>
                        </a:p>
                      </a:txBody>
                      <a:tcPr/>
                    </a:tc>
                    <a:extLst>
                      <a:ext uri="{0D108BD9-81ED-4DB2-BD59-A6C34878D82A}">
                        <a16:rowId xmlns:a16="http://schemas.microsoft.com/office/drawing/2014/main" val="231455578"/>
                      </a:ext>
                    </a:extLst>
                  </a:tr>
                  <a:tr h="396240">
                    <a:tc>
                      <a:txBody>
                        <a:bodyPr/>
                        <a:lstStyle/>
                        <a:p>
                          <a:pPr marL="0" lvl="0" indent="0" algn="r">
                            <a:buNone/>
                          </a:pPr>
                          <a:r>
                            <a:rPr lang="en-US" sz="2000"/>
                            <a:t>(Pocock) 0.500</a:t>
                          </a:r>
                        </a:p>
                      </a:txBody>
                      <a:tcPr/>
                    </a:tc>
                    <a:tc>
                      <a:txBody>
                        <a:bodyPr/>
                        <a:lstStyle/>
                        <a:p>
                          <a:pPr marL="0" lvl="0" indent="0" algn="r">
                            <a:buNone/>
                          </a:pPr>
                          <a:r>
                            <a:rPr lang="en-US" sz="2000"/>
                            <a:t>1.166</a:t>
                          </a:r>
                        </a:p>
                      </a:txBody>
                      <a:tcPr/>
                    </a:tc>
                    <a:tc>
                      <a:txBody>
                        <a:bodyPr/>
                        <a:lstStyle/>
                        <a:p>
                          <a:pPr marL="0" lvl="0" indent="0" algn="r">
                            <a:buNone/>
                          </a:pPr>
                          <a:r>
                            <a:rPr lang="en-US" sz="2000"/>
                            <a:t>0.818</a:t>
                          </a:r>
                        </a:p>
                      </a:txBody>
                      <a:tcPr/>
                    </a:tc>
                    <a:extLst>
                      <a:ext uri="{0D108BD9-81ED-4DB2-BD59-A6C34878D82A}">
                        <a16:rowId xmlns:a16="http://schemas.microsoft.com/office/drawing/2014/main" val="10004"/>
                      </a:ext>
                    </a:extLst>
                  </a:tr>
                </a:tbl>
              </a:graphicData>
            </a:graphic>
          </p:graphicFrame>
        </mc:Fallback>
      </mc:AlternateContent>
      <p:sp>
        <p:nvSpPr>
          <p:cNvPr id="7" name="Text Placeholder 11">
            <a:extLst>
              <a:ext uri="{FF2B5EF4-FFF2-40B4-BE49-F238E27FC236}">
                <a16:creationId xmlns:a16="http://schemas.microsoft.com/office/drawing/2014/main" id="{4A53CC50-F873-ADC8-AD1A-E3943C6D27B2}"/>
              </a:ext>
            </a:extLst>
          </p:cNvPr>
          <p:cNvSpPr>
            <a:spLocks noGrp="1"/>
          </p:cNvSpPr>
          <p:nvPr>
            <p:ph type="subTitle" idx="15"/>
          </p:nvPr>
        </p:nvSpPr>
        <p:spPr>
          <a:xfrm>
            <a:off x="288302" y="713620"/>
            <a:ext cx="11610516" cy="292965"/>
          </a:xfrm>
        </p:spPr>
        <p:txBody>
          <a:bodyPr/>
          <a:lstStyle/>
          <a:p>
            <a:r>
              <a:rPr lang="en-US"/>
              <a:t>Inflation factors and ESS reduction for Wang-Tsiatis bounds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95FAF8F-6714-4BFB-738C-0FAAF2C334B9}"/>
                  </a:ext>
                </a:extLst>
              </p:cNvPr>
              <p:cNvSpPr txBox="1"/>
              <p:nvPr/>
            </p:nvSpPr>
            <p:spPr>
              <a:xfrm>
                <a:off x="9672638" y="4598371"/>
                <a:ext cx="2386012" cy="707886"/>
              </a:xfrm>
              <a:prstGeom prst="rect">
                <a:avLst/>
              </a:prstGeom>
              <a:noFill/>
              <a:ln>
                <a:noFill/>
              </a:ln>
            </p:spPr>
            <p:txBody>
              <a:bodyPr wrap="square" rtlCol="0">
                <a:spAutoFit/>
              </a:bodyPr>
              <a:lstStyle/>
              <a:p>
                <a:pPr algn="ctr"/>
                <a:r>
                  <a:rPr lang="en-US" sz="2000">
                    <a:solidFill>
                      <a:schemeClr val="accent1"/>
                    </a:solidFill>
                    <a:ea typeface="Verdana" panose="020B0604030504040204" pitchFamily="34" charset="0"/>
                    <a:cs typeface="Verdana" panose="020B0604030504040204" pitchFamily="34" charset="0"/>
                  </a:rPr>
                  <a:t>Minimizes the ESS reduction under </a:t>
                </a:r>
                <a14:m>
                  <m:oMath xmlns:m="http://schemas.openxmlformats.org/officeDocument/2006/math">
                    <m:sSub>
                      <m:sSubPr>
                        <m:ctrlPr>
                          <a:rPr lang="en-US" sz="2000" b="1" i="1">
                            <a:solidFill>
                              <a:schemeClr val="accent1"/>
                            </a:solidFill>
                            <a:latin typeface="Cambria Math" panose="02040503050406030204" pitchFamily="18" charset="0"/>
                          </a:rPr>
                        </m:ctrlPr>
                      </m:sSubPr>
                      <m:e>
                        <m:r>
                          <a:rPr lang="en-US" sz="2000" i="1">
                            <a:solidFill>
                              <a:schemeClr val="accent1"/>
                            </a:solidFill>
                            <a:latin typeface="Cambria Math" panose="02040503050406030204" pitchFamily="18" charset="0"/>
                          </a:rPr>
                          <m:t>𝐻</m:t>
                        </m:r>
                      </m:e>
                      <m:sub>
                        <m:r>
                          <a:rPr lang="en-US" sz="2000" i="1">
                            <a:solidFill>
                              <a:schemeClr val="accent1"/>
                            </a:solidFill>
                            <a:latin typeface="Cambria Math" panose="02040503050406030204" pitchFamily="18" charset="0"/>
                          </a:rPr>
                          <m:t>1</m:t>
                        </m:r>
                      </m:sub>
                    </m:sSub>
                  </m:oMath>
                </a14:m>
                <a:endParaRPr lang="en-US" sz="2000">
                  <a:solidFill>
                    <a:schemeClr val="accent1"/>
                  </a:solidFill>
                  <a:ea typeface="Verdana" panose="020B0604030504040204" pitchFamily="34" charset="0"/>
                  <a:cs typeface="Verdana" panose="020B0604030504040204" pitchFamily="34" charset="0"/>
                </a:endParaRPr>
              </a:p>
            </p:txBody>
          </p:sp>
        </mc:Choice>
        <mc:Fallback>
          <p:sp>
            <p:nvSpPr>
              <p:cNvPr id="4" name="TextBox 3">
                <a:extLst>
                  <a:ext uri="{FF2B5EF4-FFF2-40B4-BE49-F238E27FC236}">
                    <a16:creationId xmlns:a16="http://schemas.microsoft.com/office/drawing/2014/main" id="{C95FAF8F-6714-4BFB-738C-0FAAF2C334B9}"/>
                  </a:ext>
                </a:extLst>
              </p:cNvPr>
              <p:cNvSpPr txBox="1">
                <a:spLocks noRot="1" noChangeAspect="1" noMove="1" noResize="1" noEditPoints="1" noAdjustHandles="1" noChangeArrowheads="1" noChangeShapeType="1" noTextEdit="1"/>
              </p:cNvSpPr>
              <p:nvPr/>
            </p:nvSpPr>
            <p:spPr>
              <a:xfrm>
                <a:off x="9672638" y="4598371"/>
                <a:ext cx="2386012" cy="707886"/>
              </a:xfrm>
              <a:prstGeom prst="rect">
                <a:avLst/>
              </a:prstGeom>
              <a:blipFill>
                <a:blip r:embed="rId4"/>
                <a:stretch>
                  <a:fillRect l="-1058" t="-3509" r="-2116" b="-15789"/>
                </a:stretch>
              </a:blipFill>
              <a:ln>
                <a:no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8BFF22B6-5C1A-2B99-D7BC-8DDD4B809AC8}"/>
              </a:ext>
            </a:extLst>
          </p:cNvPr>
          <p:cNvCxnSpPr>
            <a:cxnSpLocks/>
          </p:cNvCxnSpPr>
          <p:nvPr/>
        </p:nvCxnSpPr>
        <p:spPr>
          <a:xfrm flipH="1" flipV="1">
            <a:off x="9672638" y="4507707"/>
            <a:ext cx="471487" cy="11430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38F93BD-529E-08EA-09B5-1EAEBF8E1D48}"/>
              </a:ext>
            </a:extLst>
          </p:cNvPr>
          <p:cNvCxnSpPr>
            <a:cxnSpLocks/>
          </p:cNvCxnSpPr>
          <p:nvPr/>
        </p:nvCxnSpPr>
        <p:spPr>
          <a:xfrm flipV="1">
            <a:off x="5886450" y="5509737"/>
            <a:ext cx="373857" cy="406040"/>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9DE2EDB-1EBA-CE35-4450-319480725E49}"/>
                  </a:ext>
                </a:extLst>
              </p:cNvPr>
              <p:cNvSpPr txBox="1"/>
              <p:nvPr/>
            </p:nvSpPr>
            <p:spPr>
              <a:xfrm>
                <a:off x="4267207" y="5887052"/>
                <a:ext cx="2386012" cy="400110"/>
              </a:xfrm>
              <a:prstGeom prst="rect">
                <a:avLst/>
              </a:prstGeom>
              <a:noFill/>
              <a:ln>
                <a:noFill/>
              </a:ln>
            </p:spPr>
            <p:txBody>
              <a:bodyPr wrap="square" rtlCol="0">
                <a:spAutoFit/>
              </a:bodyPr>
              <a:lstStyle/>
              <a:p>
                <a:pPr algn="ctr"/>
                <a:r>
                  <a:rPr lang="en-US" sz="2000">
                    <a:solidFill>
                      <a:schemeClr val="accent1"/>
                    </a:solidFill>
                    <a:ea typeface="Verdana" panose="020B0604030504040204" pitchFamily="34" charset="0"/>
                    <a:cs typeface="Verdana" panose="020B0604030504040204" pitchFamily="34" charset="0"/>
                  </a:rPr>
                  <a:t>Increasing in </a:t>
                </a:r>
                <a14:m>
                  <m:oMath xmlns:m="http://schemas.openxmlformats.org/officeDocument/2006/math">
                    <m:r>
                      <m:rPr>
                        <m:sty m:val="p"/>
                      </m:rPr>
                      <a:rPr lang="en-US" sz="2000" b="0" i="1" smtClean="0">
                        <a:solidFill>
                          <a:schemeClr val="accent1"/>
                        </a:solidFill>
                        <a:latin typeface="Cambria Math" panose="02040503050406030204" pitchFamily="18" charset="0"/>
                      </a:rPr>
                      <m:t>Δ</m:t>
                    </m:r>
                  </m:oMath>
                </a14:m>
                <a:r>
                  <a:rPr lang="en-US" sz="2000">
                    <a:solidFill>
                      <a:schemeClr val="accent1"/>
                    </a:solidFill>
                    <a:ea typeface="Verdana" panose="020B0604030504040204" pitchFamily="34" charset="0"/>
                    <a:cs typeface="Verdana" panose="020B0604030504040204" pitchFamily="34" charset="0"/>
                  </a:rPr>
                  <a:t> </a:t>
                </a:r>
              </a:p>
            </p:txBody>
          </p:sp>
        </mc:Choice>
        <mc:Fallback>
          <p:sp>
            <p:nvSpPr>
              <p:cNvPr id="10" name="TextBox 9">
                <a:extLst>
                  <a:ext uri="{FF2B5EF4-FFF2-40B4-BE49-F238E27FC236}">
                    <a16:creationId xmlns:a16="http://schemas.microsoft.com/office/drawing/2014/main" id="{49DE2EDB-1EBA-CE35-4450-319480725E49}"/>
                  </a:ext>
                </a:extLst>
              </p:cNvPr>
              <p:cNvSpPr txBox="1">
                <a:spLocks noRot="1" noChangeAspect="1" noMove="1" noResize="1" noEditPoints="1" noAdjustHandles="1" noChangeArrowheads="1" noChangeShapeType="1" noTextEdit="1"/>
              </p:cNvSpPr>
              <p:nvPr/>
            </p:nvSpPr>
            <p:spPr>
              <a:xfrm>
                <a:off x="4267207" y="5887052"/>
                <a:ext cx="2386012" cy="400110"/>
              </a:xfrm>
              <a:prstGeom prst="rect">
                <a:avLst/>
              </a:prstGeom>
              <a:blipFill>
                <a:blip r:embed="rId5"/>
                <a:stretch>
                  <a:fillRect t="-6250" b="-31250"/>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1752985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AFE5C-8640-2937-096B-7656AE3BC6F1}"/>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C6BE2ED-CA58-904C-367F-FC29B597972A}"/>
              </a:ext>
            </a:extLst>
          </p:cNvPr>
          <p:cNvSpPr>
            <a:spLocks noGrp="1"/>
          </p:cNvSpPr>
          <p:nvPr>
            <p:ph type="title"/>
          </p:nvPr>
        </p:nvSpPr>
        <p:spPr>
          <a:xfrm>
            <a:off x="288302" y="262267"/>
            <a:ext cx="11610515" cy="468590"/>
          </a:xfrm>
        </p:spPr>
        <p:txBody>
          <a:bodyPr/>
          <a:lstStyle/>
          <a:p>
            <a:r>
              <a:rPr lang="en-US"/>
              <a:t>Spending options</a:t>
            </a:r>
            <a:endParaRPr lang="en-US" noProof="0"/>
          </a:p>
        </p:txBody>
      </p:sp>
      <p:sp>
        <p:nvSpPr>
          <p:cNvPr id="3" name="Slide Number Placeholder 2">
            <a:extLst>
              <a:ext uri="{FF2B5EF4-FFF2-40B4-BE49-F238E27FC236}">
                <a16:creationId xmlns:a16="http://schemas.microsoft.com/office/drawing/2014/main" id="{5A1BAF31-46A2-969C-8165-9675028B0C33}"/>
              </a:ext>
            </a:extLst>
          </p:cNvPr>
          <p:cNvSpPr>
            <a:spLocks noGrp="1"/>
          </p:cNvSpPr>
          <p:nvPr>
            <p:ph type="sldNum" sz="quarter" idx="12"/>
          </p:nvPr>
        </p:nvSpPr>
        <p:spPr/>
        <p:txBody>
          <a:bodyPr/>
          <a:lstStyle/>
          <a:p>
            <a:fld id="{AEC8D767-5246-2244-A4A3-B8AFB218393C}" type="slidenum">
              <a:rPr lang="en-GB" smtClean="0"/>
              <a:t>34</a:t>
            </a:fld>
            <a:endParaRPr lang="en-GB"/>
          </a:p>
        </p:txBody>
      </p:sp>
      <p:pic>
        <p:nvPicPr>
          <p:cNvPr id="4" name="Picture 3">
            <a:extLst>
              <a:ext uri="{FF2B5EF4-FFF2-40B4-BE49-F238E27FC236}">
                <a16:creationId xmlns:a16="http://schemas.microsoft.com/office/drawing/2014/main" id="{D2585B72-2709-B2A5-385E-A97824B26BCA}"/>
              </a:ext>
            </a:extLst>
          </p:cNvPr>
          <p:cNvPicPr>
            <a:picLocks noChangeAspect="1"/>
          </p:cNvPicPr>
          <p:nvPr/>
        </p:nvPicPr>
        <p:blipFill>
          <a:blip r:embed="rId2"/>
          <a:stretch>
            <a:fillRect/>
          </a:stretch>
        </p:blipFill>
        <p:spPr>
          <a:xfrm>
            <a:off x="6465429" y="1233759"/>
            <a:ext cx="5276850" cy="5276850"/>
          </a:xfrm>
          <a:prstGeom prst="rect">
            <a:avLst/>
          </a:prstGeom>
        </p:spPr>
      </p:pic>
      <p:sp>
        <p:nvSpPr>
          <p:cNvPr id="8" name="Text Placeholder 11">
            <a:extLst>
              <a:ext uri="{FF2B5EF4-FFF2-40B4-BE49-F238E27FC236}">
                <a16:creationId xmlns:a16="http://schemas.microsoft.com/office/drawing/2014/main" id="{EDAE6615-533A-1E7F-B992-B18A510CD74E}"/>
              </a:ext>
            </a:extLst>
          </p:cNvPr>
          <p:cNvSpPr>
            <a:spLocks noGrp="1"/>
          </p:cNvSpPr>
          <p:nvPr>
            <p:ph type="subTitle" idx="15"/>
          </p:nvPr>
        </p:nvSpPr>
        <p:spPr>
          <a:xfrm>
            <a:off x="288302" y="713620"/>
            <a:ext cx="11610516" cy="292965"/>
          </a:xfrm>
        </p:spPr>
        <p:txBody>
          <a:bodyPr/>
          <a:lstStyle/>
          <a:p>
            <a:r>
              <a:rPr lang="en-US"/>
              <a:t>Inflation factors and ESS reduction for Wang-Tsiatis bounds</a:t>
            </a:r>
          </a:p>
        </p:txBody>
      </p:sp>
      <p:sp>
        <p:nvSpPr>
          <p:cNvPr id="9" name="Content Placeholder 4">
            <a:extLst>
              <a:ext uri="{FF2B5EF4-FFF2-40B4-BE49-F238E27FC236}">
                <a16:creationId xmlns:a16="http://schemas.microsoft.com/office/drawing/2014/main" id="{7FA5B60B-AC30-9E5B-6361-6223CF544D4C}"/>
              </a:ext>
            </a:extLst>
          </p:cNvPr>
          <p:cNvSpPr>
            <a:spLocks noGrp="1"/>
          </p:cNvSpPr>
          <p:nvPr>
            <p:ph idx="1"/>
          </p:nvPr>
        </p:nvSpPr>
        <p:spPr>
          <a:xfrm>
            <a:off x="288302" y="1457938"/>
            <a:ext cx="6283948" cy="3943349"/>
          </a:xfrm>
        </p:spPr>
        <p:txBody>
          <a:bodyPr/>
          <a:lstStyle/>
          <a:p>
            <a:pPr marL="342900" indent="-342900">
              <a:buFont typeface="Arial" panose="020B0604020202020204" pitchFamily="34" charset="0"/>
              <a:buChar char="•"/>
            </a:pPr>
            <a:r>
              <a:rPr lang="en-US" sz="2400"/>
              <a:t>Further assume control arm mOS is 20 mo, and target HR is 0.7</a:t>
            </a:r>
          </a:p>
          <a:p>
            <a:pPr marL="628650" lvl="1" indent="-342900">
              <a:buFont typeface="Courier New" panose="02070309020205020404" pitchFamily="49" charset="0"/>
              <a:buChar char="o"/>
            </a:pPr>
            <a:r>
              <a:rPr lang="en-US"/>
              <a:t>As for OS in Running example 1: KEYNOTE-598</a:t>
            </a:r>
          </a:p>
          <a:p>
            <a:pPr marL="342900" indent="-342900">
              <a:buFont typeface="Arial" panose="020B0604020202020204" pitchFamily="34" charset="0"/>
              <a:buChar char="•"/>
            </a:pPr>
            <a:r>
              <a:rPr lang="en-US" sz="2400"/>
              <a:t>WT(0.389) is optimal for the 3-stage equal stage design with alpha=2.5%,  power=80%</a:t>
            </a:r>
          </a:p>
          <a:p>
            <a:pPr marL="342900" indent="-342900">
              <a:buFont typeface="Arial" panose="020B0604020202020204" pitchFamily="34" charset="0"/>
              <a:buChar char="•"/>
            </a:pPr>
            <a:r>
              <a:rPr lang="en-US" sz="2400"/>
              <a:t>Power is 80%, when HR = 0.7 </a:t>
            </a:r>
          </a:p>
          <a:p>
            <a:pPr marL="342900" indent="-342900">
              <a:buFont typeface="Arial" panose="020B0604020202020204" pitchFamily="34" charset="0"/>
              <a:buChar char="•"/>
            </a:pPr>
            <a:r>
              <a:rPr lang="en-US" sz="2400"/>
              <a:t>WT(0.389) is only minorly better than Pocock under this setting</a:t>
            </a:r>
          </a:p>
          <a:p>
            <a:pPr marL="342900" indent="-342900">
              <a:buFont typeface="Arial" panose="020B0604020202020204" pitchFamily="34" charset="0"/>
              <a:buChar char="•"/>
            </a:pPr>
            <a:r>
              <a:rPr lang="en-US" sz="2400"/>
              <a:t>Pocock and O’Brien-Fleming have opposite performance under extreme HRs</a:t>
            </a:r>
          </a:p>
        </p:txBody>
      </p:sp>
    </p:spTree>
    <p:extLst>
      <p:ext uri="{BB962C8B-B14F-4D97-AF65-F5344CB8AC3E}">
        <p14:creationId xmlns:p14="http://schemas.microsoft.com/office/powerpoint/2010/main" val="19299134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3A0CE-1531-3460-63B8-C218D1F6DA3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D8C07F4-C2D8-3927-C7FF-97CFD24F7658}"/>
              </a:ext>
            </a:extLst>
          </p:cNvPr>
          <p:cNvSpPr>
            <a:spLocks noGrp="1"/>
          </p:cNvSpPr>
          <p:nvPr>
            <p:ph type="title"/>
          </p:nvPr>
        </p:nvSpPr>
        <p:spPr>
          <a:xfrm>
            <a:off x="288302" y="262267"/>
            <a:ext cx="11610515" cy="468590"/>
          </a:xfrm>
        </p:spPr>
        <p:txBody>
          <a:bodyPr/>
          <a:lstStyle/>
          <a:p>
            <a:r>
              <a:rPr lang="en-US"/>
              <a:t>Spending options</a:t>
            </a:r>
            <a:endParaRPr lang="en-US" noProof="0"/>
          </a:p>
        </p:txBody>
      </p:sp>
      <p:sp>
        <p:nvSpPr>
          <p:cNvPr id="18" name="Text Placeholder 11">
            <a:extLst>
              <a:ext uri="{FF2B5EF4-FFF2-40B4-BE49-F238E27FC236}">
                <a16:creationId xmlns:a16="http://schemas.microsoft.com/office/drawing/2014/main" id="{CD911528-DC17-B1A7-22E5-006D101919DB}"/>
              </a:ext>
            </a:extLst>
          </p:cNvPr>
          <p:cNvSpPr>
            <a:spLocks noGrp="1"/>
          </p:cNvSpPr>
          <p:nvPr>
            <p:ph type="subTitle" idx="15"/>
          </p:nvPr>
        </p:nvSpPr>
        <p:spPr>
          <a:xfrm>
            <a:off x="288302" y="713620"/>
            <a:ext cx="11610516" cy="292965"/>
          </a:xfrm>
        </p:spPr>
        <p:txBody>
          <a:bodyPr/>
          <a:lstStyle/>
          <a:p>
            <a:r>
              <a:rPr lang="en-US" noProof="0"/>
              <a:t>Design considerations</a:t>
            </a:r>
          </a:p>
        </p:txBody>
      </p:sp>
      <p:sp>
        <p:nvSpPr>
          <p:cNvPr id="3" name="Slide Number Placeholder 2">
            <a:extLst>
              <a:ext uri="{FF2B5EF4-FFF2-40B4-BE49-F238E27FC236}">
                <a16:creationId xmlns:a16="http://schemas.microsoft.com/office/drawing/2014/main" id="{8D43CAA3-7586-0F68-9A5E-E1A269503788}"/>
              </a:ext>
            </a:extLst>
          </p:cNvPr>
          <p:cNvSpPr>
            <a:spLocks noGrp="1"/>
          </p:cNvSpPr>
          <p:nvPr>
            <p:ph type="sldNum" sz="quarter" idx="12"/>
          </p:nvPr>
        </p:nvSpPr>
        <p:spPr/>
        <p:txBody>
          <a:bodyPr/>
          <a:lstStyle/>
          <a:p>
            <a:fld id="{AEC8D767-5246-2244-A4A3-B8AFB218393C}" type="slidenum">
              <a:rPr lang="en-US" smtClean="0"/>
              <a:t>35</a:t>
            </a:fld>
            <a:endParaRPr lang="en-US"/>
          </a:p>
        </p:txBody>
      </p:sp>
      <mc:AlternateContent xmlns:mc="http://schemas.openxmlformats.org/markup-compatibility/2006">
        <mc:Choice xmlns:a14="http://schemas.microsoft.com/office/drawing/2010/main" Requires="a14">
          <p:sp>
            <p:nvSpPr>
              <p:cNvPr id="2" name="Content Placeholder 4">
                <a:extLst>
                  <a:ext uri="{FF2B5EF4-FFF2-40B4-BE49-F238E27FC236}">
                    <a16:creationId xmlns:a16="http://schemas.microsoft.com/office/drawing/2014/main" id="{BB4715AE-3405-7D66-A774-55A0BBA386B0}"/>
                  </a:ext>
                </a:extLst>
              </p:cNvPr>
              <p:cNvSpPr>
                <a:spLocks noGrp="1"/>
              </p:cNvSpPr>
              <p:nvPr>
                <p:ph idx="1"/>
              </p:nvPr>
            </p:nvSpPr>
            <p:spPr>
              <a:xfrm>
                <a:off x="288302" y="1457938"/>
                <a:ext cx="11610516" cy="4457087"/>
              </a:xfrm>
            </p:spPr>
            <p:txBody>
              <a:bodyPr/>
              <a:lstStyle/>
              <a:p>
                <a:pPr marL="284400" indent="-284400">
                  <a:spcBef>
                    <a:spcPts val="0"/>
                  </a:spcBef>
                  <a:spcAft>
                    <a:spcPts val="0"/>
                  </a:spcAft>
                  <a:buFont typeface="Arial" panose="020B0604020202020204" pitchFamily="34" charset="0"/>
                  <a:buChar char="•"/>
                </a:pPr>
                <a:r>
                  <a:rPr lang="en-US" sz="2400"/>
                  <a:t>From a purely statistically perspective, selecting a spending function could be viewed as a multi-parameter optimization task of a multi-valued function</a:t>
                </a:r>
              </a:p>
              <a:p>
                <a:pPr marL="572400" lvl="1" indent="-284400">
                  <a:spcAft>
                    <a:spcPts val="0"/>
                  </a:spcAft>
                  <a:buFont typeface="Courier New" panose="02070309020205020404" pitchFamily="49" charset="0"/>
                  <a:buChar char="o"/>
                </a:pPr>
                <a:r>
                  <a:rPr lang="en-US"/>
                  <a:t>max N, expected N, power at IA, expected duration, …</a:t>
                </a:r>
              </a:p>
              <a:p>
                <a:pPr marL="572400" lvl="1" indent="-284400">
                  <a:spcAft>
                    <a:spcPts val="0"/>
                  </a:spcAft>
                  <a:buFont typeface="Courier New" panose="02070309020205020404" pitchFamily="49" charset="0"/>
                  <a:buChar char="o"/>
                </a:pPr>
                <a:r>
                  <a:rPr lang="en-US"/>
                  <a:t>Such globally ‘optimal’ designs can be a useful benchmarking approach</a:t>
                </a:r>
              </a:p>
              <a:p>
                <a:pPr>
                  <a:spcBef>
                    <a:spcPts val="0"/>
                  </a:spcBef>
                  <a:spcAft>
                    <a:spcPts val="0"/>
                  </a:spcAft>
                </a:pPr>
                <a:endParaRPr lang="en-US" sz="800"/>
              </a:p>
              <a:p>
                <a:pPr marL="284400" indent="-284400">
                  <a:spcBef>
                    <a:spcPts val="0"/>
                  </a:spcBef>
                  <a:spcAft>
                    <a:spcPts val="0"/>
                  </a:spcAft>
                  <a:buFont typeface="Arial" panose="020B0604020202020204" pitchFamily="34" charset="0"/>
                  <a:buChar char="•"/>
                </a:pPr>
                <a:r>
                  <a:rPr lang="en-US" sz="2400"/>
                  <a:t>In practice, truly optimal GSD rarely/never used (because of clinical/regulatory requirements), but this doesn’t cost too much in terms of efficiency loss</a:t>
                </a:r>
              </a:p>
              <a:p>
                <a:pPr marL="571500" lvl="1">
                  <a:spcAft>
                    <a:spcPts val="0"/>
                  </a:spcAft>
                  <a:buFont typeface="Courier New" panose="02070309020205020404" pitchFamily="49" charset="0"/>
                  <a:buChar char="o"/>
                </a:pPr>
                <a:r>
                  <a:rPr lang="en-US"/>
                  <a:t>Early stopping for efficacy at IA should ensure that it provides adequate evidence of the treatment effect to warrant such action</a:t>
                </a:r>
              </a:p>
              <a:p>
                <a:pPr marL="571500" lvl="1">
                  <a:spcAft>
                    <a:spcPts val="0"/>
                  </a:spcAft>
                  <a:buFont typeface="Courier New" panose="02070309020205020404" pitchFamily="49" charset="0"/>
                  <a:buChar char="o"/>
                </a:pPr>
                <a:r>
                  <a:rPr lang="en-US"/>
                  <a:t>Regulatory agencies often discourage analyses that are “too early” and/or spend “too much” alpha</a:t>
                </a:r>
              </a:p>
              <a:p>
                <a:pPr lvl="2">
                  <a:spcAft>
                    <a:spcPts val="0"/>
                  </a:spcAft>
                  <a:buFont typeface="Courier New" panose="02070309020205020404" pitchFamily="49" charset="0"/>
                  <a:buChar char="o"/>
                </a:pPr>
                <a:r>
                  <a:rPr lang="en-US" sz="1800"/>
                  <a:t>Under most realistic pragmatic scenarios, </a:t>
                </a:r>
                <a14:m>
                  <m:oMath xmlns:m="http://schemas.openxmlformats.org/officeDocument/2006/math">
                    <m:r>
                      <a:rPr lang="en-GB" sz="1800" b="0" i="1" smtClean="0">
                        <a:latin typeface="Cambria Math" panose="02040503050406030204" pitchFamily="18" charset="0"/>
                      </a:rPr>
                      <m:t>𝛼</m:t>
                    </m:r>
                  </m:oMath>
                </a14:m>
                <a:r>
                  <a:rPr lang="en-US" sz="1800"/>
                  <a:t> spending that is more aggressive than the O’Brien-Fleming type approaches an optimal design</a:t>
                </a:r>
              </a:p>
              <a:p>
                <a:pPr lvl="2">
                  <a:spcAft>
                    <a:spcPts val="0"/>
                  </a:spcAft>
                  <a:buFont typeface="Courier New" panose="02070309020205020404" pitchFamily="49" charset="0"/>
                  <a:buChar char="o"/>
                </a:pPr>
                <a:r>
                  <a:rPr lang="en-US" sz="1800"/>
                  <a:t>Some moderate alpha spending strategies tend to be quite robust in terms of having good operating characteristics</a:t>
                </a:r>
              </a:p>
            </p:txBody>
          </p:sp>
        </mc:Choice>
        <mc:Fallback>
          <p:sp>
            <p:nvSpPr>
              <p:cNvPr id="2" name="Content Placeholder 4">
                <a:extLst>
                  <a:ext uri="{FF2B5EF4-FFF2-40B4-BE49-F238E27FC236}">
                    <a16:creationId xmlns:a16="http://schemas.microsoft.com/office/drawing/2014/main" id="{BB4715AE-3405-7D66-A774-55A0BBA386B0}"/>
                  </a:ext>
                </a:extLst>
              </p:cNvPr>
              <p:cNvSpPr>
                <a:spLocks noGrp="1" noRot="1" noChangeAspect="1" noMove="1" noResize="1" noEditPoints="1" noAdjustHandles="1" noChangeArrowheads="1" noChangeShapeType="1" noTextEdit="1"/>
              </p:cNvSpPr>
              <p:nvPr>
                <p:ph idx="1"/>
              </p:nvPr>
            </p:nvSpPr>
            <p:spPr>
              <a:xfrm>
                <a:off x="288302" y="1457938"/>
                <a:ext cx="11610516" cy="4457087"/>
              </a:xfrm>
              <a:blipFill>
                <a:blip r:embed="rId2"/>
                <a:stretch>
                  <a:fillRect l="-1421" t="-1420" r="-984" b="-3125"/>
                </a:stretch>
              </a:blipFill>
            </p:spPr>
            <p:txBody>
              <a:bodyPr/>
              <a:lstStyle/>
              <a:p>
                <a:r>
                  <a:rPr lang="en-US">
                    <a:noFill/>
                  </a:rPr>
                  <a:t> </a:t>
                </a:r>
              </a:p>
            </p:txBody>
          </p:sp>
        </mc:Fallback>
      </mc:AlternateContent>
    </p:spTree>
    <p:extLst>
      <p:ext uri="{BB962C8B-B14F-4D97-AF65-F5344CB8AC3E}">
        <p14:creationId xmlns:p14="http://schemas.microsoft.com/office/powerpoint/2010/main" val="217615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4FA43-E858-1881-5D76-E4D250045FD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3A04FEE-B19D-9AB9-1D54-07335250CD64}"/>
              </a:ext>
            </a:extLst>
          </p:cNvPr>
          <p:cNvSpPr>
            <a:spLocks noGrp="1"/>
          </p:cNvSpPr>
          <p:nvPr>
            <p:ph type="title"/>
          </p:nvPr>
        </p:nvSpPr>
        <p:spPr>
          <a:xfrm>
            <a:off x="288302" y="262267"/>
            <a:ext cx="11610515" cy="468590"/>
          </a:xfrm>
        </p:spPr>
        <p:txBody>
          <a:bodyPr/>
          <a:lstStyle/>
          <a:p>
            <a:r>
              <a:rPr lang="en-US"/>
              <a:t>An aside on futility: Conventional futility monitoring</a:t>
            </a:r>
            <a:endParaRPr lang="en-US" noProof="0"/>
          </a:p>
        </p:txBody>
      </p:sp>
      <p:sp>
        <p:nvSpPr>
          <p:cNvPr id="18" name="Text Placeholder 11">
            <a:extLst>
              <a:ext uri="{FF2B5EF4-FFF2-40B4-BE49-F238E27FC236}">
                <a16:creationId xmlns:a16="http://schemas.microsoft.com/office/drawing/2014/main" id="{CB9EB26A-7B38-1FE9-82EA-57F0FD5BC3BF}"/>
              </a:ext>
            </a:extLst>
          </p:cNvPr>
          <p:cNvSpPr>
            <a:spLocks noGrp="1"/>
          </p:cNvSpPr>
          <p:nvPr>
            <p:ph type="subTitle" idx="15"/>
          </p:nvPr>
        </p:nvSpPr>
        <p:spPr>
          <a:xfrm>
            <a:off x="288302" y="713620"/>
            <a:ext cx="5733083" cy="292965"/>
          </a:xfrm>
        </p:spPr>
        <p:txBody>
          <a:bodyPr/>
          <a:lstStyle/>
          <a:p>
            <a:r>
              <a:rPr lang="en-US"/>
              <a:t>Why?</a:t>
            </a:r>
            <a:endParaRPr lang="en-US" noProof="0"/>
          </a:p>
        </p:txBody>
      </p:sp>
      <p:sp>
        <p:nvSpPr>
          <p:cNvPr id="3" name="Slide Number Placeholder 2">
            <a:extLst>
              <a:ext uri="{FF2B5EF4-FFF2-40B4-BE49-F238E27FC236}">
                <a16:creationId xmlns:a16="http://schemas.microsoft.com/office/drawing/2014/main" id="{F75CC6B4-072D-2695-B530-AB8DFB62F324}"/>
              </a:ext>
            </a:extLst>
          </p:cNvPr>
          <p:cNvSpPr>
            <a:spLocks noGrp="1"/>
          </p:cNvSpPr>
          <p:nvPr>
            <p:ph type="sldNum" sz="quarter" idx="12"/>
          </p:nvPr>
        </p:nvSpPr>
        <p:spPr/>
        <p:txBody>
          <a:bodyPr/>
          <a:lstStyle/>
          <a:p>
            <a:fld id="{AEC8D767-5246-2244-A4A3-B8AFB218393C}" type="slidenum">
              <a:rPr lang="en-US" smtClean="0"/>
              <a:t>36</a:t>
            </a:fld>
            <a:endParaRPr lang="en-US"/>
          </a:p>
        </p:txBody>
      </p:sp>
      <p:sp>
        <p:nvSpPr>
          <p:cNvPr id="4" name="TextBox 3">
            <a:extLst>
              <a:ext uri="{FF2B5EF4-FFF2-40B4-BE49-F238E27FC236}">
                <a16:creationId xmlns:a16="http://schemas.microsoft.com/office/drawing/2014/main" id="{442EDAD6-4D42-1CBB-D20A-0A5BED58A6E5}"/>
              </a:ext>
            </a:extLst>
          </p:cNvPr>
          <p:cNvSpPr txBox="1"/>
          <p:nvPr/>
        </p:nvSpPr>
        <p:spPr>
          <a:xfrm>
            <a:off x="288302" y="1469970"/>
            <a:ext cx="11610516" cy="3877985"/>
          </a:xfrm>
          <a:prstGeom prst="rect">
            <a:avLst/>
          </a:prstGeom>
          <a:noFill/>
        </p:spPr>
        <p:txBody>
          <a:bodyPr wrap="square">
            <a:spAutoFit/>
          </a:bodyPr>
          <a:lstStyle/>
          <a:p>
            <a:pPr marL="342900" indent="-342900" algn="just">
              <a:buFont typeface="Arial" panose="020B0604020202020204" pitchFamily="34" charset="0"/>
              <a:buChar char="•"/>
            </a:pPr>
            <a:r>
              <a:rPr lang="en-US" sz="2400"/>
              <a:t>Can be very useful to build in futility assessment(s)</a:t>
            </a:r>
          </a:p>
          <a:p>
            <a:pPr marL="800100" lvl="1" indent="-342900" algn="just">
              <a:buFont typeface="Courier New" panose="02070309020205020404" pitchFamily="49" charset="0"/>
              <a:buChar char="o"/>
            </a:pPr>
            <a:r>
              <a:rPr lang="en-US"/>
              <a:t>Based on context could be for one or more endpoints</a:t>
            </a:r>
          </a:p>
          <a:p>
            <a:pPr marL="342900" indent="-342900" algn="just">
              <a:buFont typeface="Arial" panose="020B0604020202020204" pitchFamily="34" charset="0"/>
              <a:buChar char="•"/>
            </a:pPr>
            <a:endParaRPr lang="en-US" sz="800"/>
          </a:p>
          <a:p>
            <a:pPr marL="342900" indent="-342900" algn="just">
              <a:buFont typeface="Arial" panose="020B0604020202020204" pitchFamily="34" charset="0"/>
              <a:buChar char="•"/>
            </a:pPr>
            <a:r>
              <a:rPr lang="en-US" sz="2400"/>
              <a:t>Concession to regulatory authorities that generally costs very little</a:t>
            </a:r>
          </a:p>
          <a:p>
            <a:pPr marL="800100" lvl="1" indent="-342900" algn="just">
              <a:buFont typeface="Courier New" panose="02070309020205020404" pitchFamily="49" charset="0"/>
              <a:buChar char="o"/>
            </a:pPr>
            <a:r>
              <a:rPr lang="en-US"/>
              <a:t>Set up the futility rule correctly and it is unlikely to be met unless the treatment is genuinely poor performing</a:t>
            </a:r>
          </a:p>
          <a:p>
            <a:pPr marL="342900" indent="-342900" algn="just">
              <a:buFont typeface="Arial" panose="020B0604020202020204" pitchFamily="34" charset="0"/>
              <a:buChar char="•"/>
            </a:pPr>
            <a:endParaRPr lang="en-US" sz="800"/>
          </a:p>
          <a:p>
            <a:pPr marL="342900" indent="-342900" algn="just">
              <a:buFont typeface="Arial" panose="020B0604020202020204" pitchFamily="34" charset="0"/>
              <a:buChar char="•"/>
            </a:pPr>
            <a:r>
              <a:rPr lang="en-US" sz="2400"/>
              <a:t>Could save money and/or time</a:t>
            </a:r>
          </a:p>
          <a:p>
            <a:pPr marL="800100" lvl="1" indent="-342900" algn="just">
              <a:buFont typeface="Courier New" panose="02070309020205020404" pitchFamily="49" charset="0"/>
              <a:buChar char="o"/>
            </a:pPr>
            <a:r>
              <a:rPr lang="en-US"/>
              <a:t>Dedicated IAs to futility and/or conduct when efficacy is assessed</a:t>
            </a:r>
          </a:p>
          <a:p>
            <a:pPr marL="800100" lvl="1" indent="-342900" algn="just">
              <a:buFont typeface="Courier New" panose="02070309020205020404" pitchFamily="49" charset="0"/>
              <a:buChar char="o"/>
            </a:pPr>
            <a:r>
              <a:rPr lang="en-US"/>
              <a:t>In survival case, meaningful cost savings generally could only be associated with a futility look before recruitment has completed</a:t>
            </a:r>
          </a:p>
          <a:p>
            <a:pPr marL="800100" lvl="1" indent="-342900" algn="just">
              <a:buFont typeface="Courier New" panose="02070309020205020404" pitchFamily="49" charset="0"/>
              <a:buChar char="o"/>
            </a:pPr>
            <a:r>
              <a:rPr lang="en-US"/>
              <a:t>~40%IF good benchmark for enough data for a futility look</a:t>
            </a:r>
          </a:p>
          <a:p>
            <a:pPr marL="285750" indent="-285750" algn="just">
              <a:buFont typeface="Arial" panose="020B0604020202020204" pitchFamily="34" charset="0"/>
              <a:buChar char="•"/>
            </a:pPr>
            <a:endParaRPr lang="en-US" sz="800"/>
          </a:p>
          <a:p>
            <a:pPr marL="285750" indent="-285750" algn="just">
              <a:buFont typeface="Arial" panose="020B0604020202020204" pitchFamily="34" charset="0"/>
              <a:buChar char="•"/>
            </a:pPr>
            <a:r>
              <a:rPr lang="en-US" sz="2400"/>
              <a:t>Can be used for ruling out harm </a:t>
            </a:r>
          </a:p>
        </p:txBody>
      </p:sp>
    </p:spTree>
    <p:extLst>
      <p:ext uri="{BB962C8B-B14F-4D97-AF65-F5344CB8AC3E}">
        <p14:creationId xmlns:p14="http://schemas.microsoft.com/office/powerpoint/2010/main" val="189767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C101FD-63A1-56EE-5B12-EE85B11C9C6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2938721-14E2-8611-062F-9ADBB9184389}"/>
              </a:ext>
            </a:extLst>
          </p:cNvPr>
          <p:cNvSpPr>
            <a:spLocks noGrp="1"/>
          </p:cNvSpPr>
          <p:nvPr>
            <p:ph type="title"/>
          </p:nvPr>
        </p:nvSpPr>
        <p:spPr>
          <a:xfrm>
            <a:off x="288302" y="262267"/>
            <a:ext cx="11610515" cy="468590"/>
          </a:xfrm>
        </p:spPr>
        <p:txBody>
          <a:bodyPr/>
          <a:lstStyle/>
          <a:p>
            <a:r>
              <a:rPr lang="en-US"/>
              <a:t>An aside on futility: Conventional futility monitoring</a:t>
            </a:r>
            <a:endParaRPr lang="en-US" noProof="0"/>
          </a:p>
        </p:txBody>
      </p:sp>
      <p:sp>
        <p:nvSpPr>
          <p:cNvPr id="18" name="Text Placeholder 11">
            <a:extLst>
              <a:ext uri="{FF2B5EF4-FFF2-40B4-BE49-F238E27FC236}">
                <a16:creationId xmlns:a16="http://schemas.microsoft.com/office/drawing/2014/main" id="{4B17E749-7797-4378-D9E2-7BCF89BDA909}"/>
              </a:ext>
            </a:extLst>
          </p:cNvPr>
          <p:cNvSpPr>
            <a:spLocks noGrp="1"/>
          </p:cNvSpPr>
          <p:nvPr>
            <p:ph type="subTitle" idx="15"/>
          </p:nvPr>
        </p:nvSpPr>
        <p:spPr>
          <a:xfrm>
            <a:off x="288302" y="713620"/>
            <a:ext cx="5733083" cy="292965"/>
          </a:xfrm>
        </p:spPr>
        <p:txBody>
          <a:bodyPr/>
          <a:lstStyle/>
          <a:p>
            <a:r>
              <a:rPr lang="en-US"/>
              <a:t>What? How?</a:t>
            </a:r>
            <a:endParaRPr lang="en-US" noProof="0"/>
          </a:p>
        </p:txBody>
      </p:sp>
      <p:sp>
        <p:nvSpPr>
          <p:cNvPr id="3" name="Slide Number Placeholder 2">
            <a:extLst>
              <a:ext uri="{FF2B5EF4-FFF2-40B4-BE49-F238E27FC236}">
                <a16:creationId xmlns:a16="http://schemas.microsoft.com/office/drawing/2014/main" id="{F32DBC04-737D-3132-6BF9-88EF0D10DE08}"/>
              </a:ext>
            </a:extLst>
          </p:cNvPr>
          <p:cNvSpPr>
            <a:spLocks noGrp="1"/>
          </p:cNvSpPr>
          <p:nvPr>
            <p:ph type="sldNum" sz="quarter" idx="12"/>
          </p:nvPr>
        </p:nvSpPr>
        <p:spPr/>
        <p:txBody>
          <a:bodyPr/>
          <a:lstStyle/>
          <a:p>
            <a:fld id="{AEC8D767-5246-2244-A4A3-B8AFB218393C}" type="slidenum">
              <a:rPr lang="en-US" smtClean="0"/>
              <a:t>37</a:t>
            </a:fld>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E3C15F5-4893-ECB4-5844-C15C91A899FB}"/>
                  </a:ext>
                </a:extLst>
              </p:cNvPr>
              <p:cNvSpPr txBox="1"/>
              <p:nvPr/>
            </p:nvSpPr>
            <p:spPr>
              <a:xfrm>
                <a:off x="288302" y="1469970"/>
                <a:ext cx="11610516" cy="3569952"/>
              </a:xfrm>
              <a:prstGeom prst="rect">
                <a:avLst/>
              </a:prstGeom>
              <a:noFill/>
            </p:spPr>
            <p:txBody>
              <a:bodyPr wrap="square">
                <a:spAutoFit/>
              </a:bodyPr>
              <a:lstStyle/>
              <a:p>
                <a:pPr marL="342900" indent="-342900" algn="just">
                  <a:buFont typeface="Arial" panose="020B0604020202020204" pitchFamily="34" charset="0"/>
                  <a:buChar char="•"/>
                </a:pPr>
                <a:r>
                  <a:rPr lang="en-US" sz="2400"/>
                  <a:t>Test statistic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𝑍</m:t>
                        </m:r>
                      </m:e>
                      <m:sub>
                        <m:r>
                          <a:rPr lang="en-US" sz="2400" b="0" i="1" smtClean="0">
                            <a:latin typeface="Cambria Math" panose="02040503050406030204" pitchFamily="18" charset="0"/>
                          </a:rPr>
                          <m:t>𝑗</m:t>
                        </m:r>
                      </m:sub>
                    </m:sSub>
                  </m:oMath>
                </a14:m>
                <a:r>
                  <a:rPr lang="en-US" sz="2400"/>
                  <a:t> is below some threshold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𝑗</m:t>
                        </m:r>
                      </m:sub>
                    </m:sSub>
                  </m:oMath>
                </a14:m>
                <a:endParaRPr lang="en-US" sz="2400"/>
              </a:p>
              <a:p>
                <a:pPr marL="800100" lvl="1" indent="-342900" algn="just">
                  <a:buFont typeface="Courier New" panose="02070309020205020404" pitchFamily="49" charset="0"/>
                  <a:buChar char="o"/>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oMath>
                </a14:m>
                <a:r>
                  <a:rPr lang="en-US"/>
                  <a:t> is a non-binding futility threshold; efficacy rules computed assuming futility rules don’t exist</a:t>
                </a:r>
              </a:p>
              <a:p>
                <a:pPr marL="800100" lvl="1" indent="-342900" algn="just">
                  <a:buFont typeface="Courier New" panose="02070309020205020404" pitchFamily="49" charset="0"/>
                  <a:buChar char="o"/>
                </a:pPr>
                <a:r>
                  <a:rPr lang="en-US"/>
                  <a:t>Many different way of specifying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𝑗</m:t>
                        </m:r>
                      </m:sub>
                    </m:sSub>
                  </m:oMath>
                </a14:m>
                <a:endParaRPr lang="en-US"/>
              </a:p>
              <a:p>
                <a:pPr marL="1257300" lvl="2" indent="-342900" algn="just">
                  <a:buFont typeface="Wingdings" pitchFamily="2" charset="2"/>
                  <a:buChar char="§"/>
                </a:pPr>
                <a:r>
                  <a:rPr lang="en-US" sz="1600"/>
                  <a:t>Low conditional power (e.g.,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𝑗</m:t>
                        </m:r>
                      </m:sub>
                    </m:sSub>
                  </m:oMath>
                </a14:m>
                <a:r>
                  <a:rPr lang="en-US" sz="1600"/>
                  <a:t> implies conditional power is 10%)</a:t>
                </a:r>
              </a:p>
              <a:p>
                <a:pPr marL="1257300" lvl="2" indent="-342900" algn="just">
                  <a:buFont typeface="Wingdings" pitchFamily="2" charset="2"/>
                  <a:buChar char="§"/>
                </a:pPr>
                <a:r>
                  <a:rPr lang="en-US" sz="1600"/>
                  <a:t>Treatment worse than control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=0</m:t>
                    </m:r>
                  </m:oMath>
                </a14:m>
                <a:r>
                  <a:rPr lang="en-US" sz="1600"/>
                  <a:t>)</a:t>
                </a:r>
              </a:p>
              <a:p>
                <a:pPr marL="1257300" lvl="2" indent="-342900" algn="just">
                  <a:buFont typeface="Wingdings" pitchFamily="2" charset="2"/>
                  <a:buChar char="§"/>
                </a:pPr>
                <a:r>
                  <a:rPr lang="en-US" sz="1600"/>
                  <a:t>Beta spending (e.g.,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𝑗</m:t>
                        </m:r>
                      </m:sub>
                    </m:sSub>
                  </m:oMath>
                </a14:m>
                <a:r>
                  <a:rPr lang="en-US" sz="1600"/>
                  <a:t> implies 5% chance of type II error)</a:t>
                </a:r>
              </a:p>
              <a:p>
                <a:pPr marL="1257300" lvl="2" indent="-342900" algn="just">
                  <a:buFont typeface="Wingdings" pitchFamily="2" charset="2"/>
                  <a:buChar char="§"/>
                </a:pPr>
                <a:r>
                  <a:rPr lang="en-US" sz="1600"/>
                  <a:t>Direct specification on effect scale (e.g.,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𝑓</m:t>
                        </m:r>
                      </m:e>
                      <m:sub>
                        <m:r>
                          <a:rPr lang="en-US" sz="1600" b="0" i="1" smtClean="0">
                            <a:latin typeface="Cambria Math" panose="02040503050406030204" pitchFamily="18" charset="0"/>
                          </a:rPr>
                          <m:t>𝑗</m:t>
                        </m:r>
                      </m:sub>
                    </m:sSub>
                  </m:oMath>
                </a14:m>
                <a:r>
                  <a:rPr lang="en-US" sz="1600"/>
                  <a:t> implies a HR of 1.15)</a:t>
                </a:r>
              </a:p>
              <a:p>
                <a:pPr marL="342900" indent="-342900" algn="just">
                  <a:buFont typeface="Arial" panose="020B0604020202020204" pitchFamily="34" charset="0"/>
                  <a:buChar char="•"/>
                </a:pPr>
                <a:endParaRPr lang="en-US" sz="800"/>
              </a:p>
              <a:p>
                <a:pPr marL="342900" indent="-342900" algn="just">
                  <a:buFont typeface="Arial" panose="020B0604020202020204" pitchFamily="34" charset="0"/>
                  <a:buChar char="•"/>
                </a:pPr>
                <a:r>
                  <a:rPr lang="en-US" sz="2400"/>
                  <a:t>Historically futility has been described in terms of low chance of achieving superiority if the trial continued</a:t>
                </a:r>
              </a:p>
              <a:p>
                <a:pPr marL="800100" lvl="1" indent="-342900" algn="just">
                  <a:buFont typeface="Courier New" panose="02070309020205020404" pitchFamily="49" charset="0"/>
                  <a:buChar char="o"/>
                </a:pPr>
                <a:r>
                  <a:rPr lang="en-US"/>
                  <a:t>I.e., if the study continued it’s unlikely we could show a beneficial effect</a:t>
                </a:r>
              </a:p>
              <a:p>
                <a:pPr marL="800100" lvl="1" indent="-342900" algn="just">
                  <a:buFont typeface="Courier New" panose="02070309020205020404" pitchFamily="49" charset="0"/>
                  <a:buChar char="o"/>
                </a:pPr>
                <a:r>
                  <a:rPr lang="en-US"/>
                  <a:t>Now scenarios where it is being linked to ruling out harm; OS monitoring</a:t>
                </a:r>
              </a:p>
            </p:txBody>
          </p:sp>
        </mc:Choice>
        <mc:Fallback>
          <p:sp>
            <p:nvSpPr>
              <p:cNvPr id="4" name="TextBox 3">
                <a:extLst>
                  <a:ext uri="{FF2B5EF4-FFF2-40B4-BE49-F238E27FC236}">
                    <a16:creationId xmlns:a16="http://schemas.microsoft.com/office/drawing/2014/main" id="{3E3C15F5-4893-ECB4-5844-C15C91A899FB}"/>
                  </a:ext>
                </a:extLst>
              </p:cNvPr>
              <p:cNvSpPr txBox="1">
                <a:spLocks noRot="1" noChangeAspect="1" noMove="1" noResize="1" noEditPoints="1" noAdjustHandles="1" noChangeArrowheads="1" noChangeShapeType="1" noTextEdit="1"/>
              </p:cNvSpPr>
              <p:nvPr/>
            </p:nvSpPr>
            <p:spPr>
              <a:xfrm>
                <a:off x="288302" y="1469970"/>
                <a:ext cx="11610516" cy="3569952"/>
              </a:xfrm>
              <a:prstGeom prst="rect">
                <a:avLst/>
              </a:prstGeom>
              <a:blipFill>
                <a:blip r:embed="rId2"/>
                <a:stretch>
                  <a:fillRect l="-656" t="-1064" r="-874" b="-1773"/>
                </a:stretch>
              </a:blipFill>
            </p:spPr>
            <p:txBody>
              <a:bodyPr/>
              <a:lstStyle/>
              <a:p>
                <a:r>
                  <a:rPr lang="en-US">
                    <a:noFill/>
                  </a:rPr>
                  <a:t> </a:t>
                </a:r>
              </a:p>
            </p:txBody>
          </p:sp>
        </mc:Fallback>
      </mc:AlternateContent>
    </p:spTree>
    <p:extLst>
      <p:ext uri="{BB962C8B-B14F-4D97-AF65-F5344CB8AC3E}">
        <p14:creationId xmlns:p14="http://schemas.microsoft.com/office/powerpoint/2010/main" val="397824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C9AA07-565E-3B49-411C-DA4687A5BC4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16385174-DE90-DD05-0263-FA2B794FC50E}"/>
              </a:ext>
            </a:extLst>
          </p:cNvPr>
          <p:cNvSpPr>
            <a:spLocks noGrp="1"/>
          </p:cNvSpPr>
          <p:nvPr>
            <p:ph type="title"/>
          </p:nvPr>
        </p:nvSpPr>
        <p:spPr>
          <a:xfrm>
            <a:off x="288302" y="262267"/>
            <a:ext cx="11610515" cy="468590"/>
          </a:xfrm>
        </p:spPr>
        <p:txBody>
          <a:bodyPr/>
          <a:lstStyle/>
          <a:p>
            <a:r>
              <a:rPr lang="en-US"/>
              <a:t>An aside on futility: Modern approach for OS</a:t>
            </a:r>
            <a:endParaRPr lang="en-US" noProof="0"/>
          </a:p>
        </p:txBody>
      </p:sp>
      <p:sp>
        <p:nvSpPr>
          <p:cNvPr id="3" name="Slide Number Placeholder 2">
            <a:extLst>
              <a:ext uri="{FF2B5EF4-FFF2-40B4-BE49-F238E27FC236}">
                <a16:creationId xmlns:a16="http://schemas.microsoft.com/office/drawing/2014/main" id="{729D61D9-F1A0-1CCE-C523-C70A63EE354B}"/>
              </a:ext>
            </a:extLst>
          </p:cNvPr>
          <p:cNvSpPr>
            <a:spLocks noGrp="1"/>
          </p:cNvSpPr>
          <p:nvPr>
            <p:ph type="sldNum" sz="quarter" idx="12"/>
          </p:nvPr>
        </p:nvSpPr>
        <p:spPr/>
        <p:txBody>
          <a:bodyPr/>
          <a:lstStyle/>
          <a:p>
            <a:fld id="{AEC8D767-5246-2244-A4A3-B8AFB218393C}" type="slidenum">
              <a:rPr lang="en-US" smtClean="0"/>
              <a:t>38</a:t>
            </a:fld>
            <a:endParaRPr lang="en-US"/>
          </a:p>
        </p:txBody>
      </p:sp>
      <p:pic>
        <p:nvPicPr>
          <p:cNvPr id="4" name="Picture 3" descr="A white background with blue text&#10;&#10;AI-generated content may be incorrect.">
            <a:extLst>
              <a:ext uri="{FF2B5EF4-FFF2-40B4-BE49-F238E27FC236}">
                <a16:creationId xmlns:a16="http://schemas.microsoft.com/office/drawing/2014/main" id="{7E6FB540-1C67-9F80-9BBD-AB33F7398FB3}"/>
              </a:ext>
            </a:extLst>
          </p:cNvPr>
          <p:cNvPicPr>
            <a:picLocks noChangeAspect="1"/>
          </p:cNvPicPr>
          <p:nvPr/>
        </p:nvPicPr>
        <p:blipFill>
          <a:blip r:embed="rId2"/>
          <a:stretch>
            <a:fillRect/>
          </a:stretch>
        </p:blipFill>
        <p:spPr>
          <a:xfrm>
            <a:off x="409516" y="2709007"/>
            <a:ext cx="4519672" cy="2731139"/>
          </a:xfrm>
          <a:prstGeom prst="rect">
            <a:avLst/>
          </a:prstGeom>
        </p:spPr>
      </p:pic>
      <p:sp>
        <p:nvSpPr>
          <p:cNvPr id="6" name="Rectangle 5">
            <a:extLst>
              <a:ext uri="{FF2B5EF4-FFF2-40B4-BE49-F238E27FC236}">
                <a16:creationId xmlns:a16="http://schemas.microsoft.com/office/drawing/2014/main" id="{65A4CC4D-1FCF-ADF6-710A-5489D119F5E5}"/>
              </a:ext>
            </a:extLst>
          </p:cNvPr>
          <p:cNvSpPr/>
          <p:nvPr/>
        </p:nvSpPr>
        <p:spPr>
          <a:xfrm>
            <a:off x="9112469" y="1150883"/>
            <a:ext cx="977462" cy="614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pic>
        <p:nvPicPr>
          <p:cNvPr id="2" name="Picture 1" descr="A screenshot of a research paper&#10;&#10;AI-generated content may be incorrect.">
            <a:extLst>
              <a:ext uri="{FF2B5EF4-FFF2-40B4-BE49-F238E27FC236}">
                <a16:creationId xmlns:a16="http://schemas.microsoft.com/office/drawing/2014/main" id="{C88BD15B-1B79-9F34-B509-8524E6167D08}"/>
              </a:ext>
            </a:extLst>
          </p:cNvPr>
          <p:cNvPicPr>
            <a:picLocks noChangeAspect="1"/>
          </p:cNvPicPr>
          <p:nvPr/>
        </p:nvPicPr>
        <p:blipFill>
          <a:blip r:embed="rId3"/>
          <a:stretch>
            <a:fillRect/>
          </a:stretch>
        </p:blipFill>
        <p:spPr>
          <a:xfrm>
            <a:off x="5274363" y="2551845"/>
            <a:ext cx="6624453" cy="2984565"/>
          </a:xfrm>
          <a:prstGeom prst="rect">
            <a:avLst/>
          </a:prstGeom>
        </p:spPr>
      </p:pic>
      <p:sp>
        <p:nvSpPr>
          <p:cNvPr id="7" name="TextBox 6">
            <a:extLst>
              <a:ext uri="{FF2B5EF4-FFF2-40B4-BE49-F238E27FC236}">
                <a16:creationId xmlns:a16="http://schemas.microsoft.com/office/drawing/2014/main" id="{BFCACA7C-F463-FEF0-E51E-BA1574812EC7}"/>
              </a:ext>
            </a:extLst>
          </p:cNvPr>
          <p:cNvSpPr txBox="1"/>
          <p:nvPr/>
        </p:nvSpPr>
        <p:spPr>
          <a:xfrm>
            <a:off x="288302" y="1469970"/>
            <a:ext cx="11610516" cy="461665"/>
          </a:xfrm>
          <a:prstGeom prst="rect">
            <a:avLst/>
          </a:prstGeom>
          <a:noFill/>
        </p:spPr>
        <p:txBody>
          <a:bodyPr wrap="square">
            <a:spAutoFit/>
          </a:bodyPr>
          <a:lstStyle/>
          <a:p>
            <a:pPr marL="342900" indent="-342900" algn="just">
              <a:buFont typeface="Arial" panose="020B0604020202020204" pitchFamily="34" charset="0"/>
              <a:buChar char="•"/>
            </a:pPr>
            <a:r>
              <a:rPr lang="en-US" sz="2400"/>
              <a:t>OS shifting more towards a safety endpoint: monitor for harm</a:t>
            </a:r>
            <a:endParaRPr lang="en-US"/>
          </a:p>
        </p:txBody>
      </p:sp>
    </p:spTree>
    <p:extLst>
      <p:ext uri="{BB962C8B-B14F-4D97-AF65-F5344CB8AC3E}">
        <p14:creationId xmlns:p14="http://schemas.microsoft.com/office/powerpoint/2010/main" val="813041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36758-FC46-0353-4031-5226B2C088E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05C0655-24C4-7A46-2547-A29C8723BC94}"/>
              </a:ext>
            </a:extLst>
          </p:cNvPr>
          <p:cNvSpPr>
            <a:spLocks noGrp="1"/>
          </p:cNvSpPr>
          <p:nvPr>
            <p:ph type="title"/>
          </p:nvPr>
        </p:nvSpPr>
        <p:spPr>
          <a:xfrm>
            <a:off x="288302" y="262267"/>
            <a:ext cx="11610515" cy="468590"/>
          </a:xfrm>
        </p:spPr>
        <p:txBody>
          <a:bodyPr/>
          <a:lstStyle/>
          <a:p>
            <a:r>
              <a:rPr lang="en-US"/>
              <a:t>Software</a:t>
            </a:r>
            <a:endParaRPr lang="en-US" noProof="0"/>
          </a:p>
        </p:txBody>
      </p:sp>
      <p:sp>
        <p:nvSpPr>
          <p:cNvPr id="5" name="Content Placeholder 4">
            <a:extLst>
              <a:ext uri="{FF2B5EF4-FFF2-40B4-BE49-F238E27FC236}">
                <a16:creationId xmlns:a16="http://schemas.microsoft.com/office/drawing/2014/main" id="{B7EE6DEE-F4C6-8302-E0D7-5095BC71B5DA}"/>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EAST</a:t>
            </a:r>
          </a:p>
          <a:p>
            <a:pPr marL="284400" indent="-284400">
              <a:spcBef>
                <a:spcPts val="0"/>
              </a:spcBef>
              <a:spcAft>
                <a:spcPts val="0"/>
              </a:spcAft>
              <a:buFont typeface="Arial" panose="020B0604020202020204" pitchFamily="34" charset="0"/>
              <a:buChar char="•"/>
            </a:pPr>
            <a:r>
              <a:rPr lang="en-US" sz="2400"/>
              <a:t>ADDPLAN</a:t>
            </a:r>
          </a:p>
          <a:p>
            <a:pPr marL="284400" indent="-284400">
              <a:spcBef>
                <a:spcPts val="0"/>
              </a:spcBef>
              <a:spcAft>
                <a:spcPts val="0"/>
              </a:spcAft>
              <a:buFont typeface="Arial" panose="020B0604020202020204" pitchFamily="34" charset="0"/>
              <a:buChar char="•"/>
            </a:pPr>
            <a:r>
              <a:rPr lang="en-US" sz="2400"/>
              <a:t>SAS SEQDESIGN</a:t>
            </a:r>
          </a:p>
          <a:p>
            <a:pPr marL="284400" indent="-284400">
              <a:spcBef>
                <a:spcPts val="0"/>
              </a:spcBef>
              <a:spcAft>
                <a:spcPts val="0"/>
              </a:spcAft>
              <a:buFont typeface="Arial" panose="020B0604020202020204" pitchFamily="34" charset="0"/>
              <a:buChar char="•"/>
            </a:pPr>
            <a:r>
              <a:rPr lang="en-US" sz="2400"/>
              <a:t>R</a:t>
            </a:r>
          </a:p>
          <a:p>
            <a:pPr lvl="2">
              <a:spcAft>
                <a:spcPts val="0"/>
              </a:spcAft>
              <a:buFont typeface="Courier New" panose="02070309020205020404" pitchFamily="49" charset="0"/>
              <a:buChar char="o"/>
            </a:pPr>
            <a:r>
              <a:rPr lang="en-US" sz="2200"/>
              <a:t>{</a:t>
            </a:r>
            <a:r>
              <a:rPr lang="en-US" sz="2200" err="1"/>
              <a:t>gsDesign</a:t>
            </a:r>
            <a:r>
              <a:rPr lang="en-US" sz="2200"/>
              <a:t>} 		</a:t>
            </a:r>
            <a:r>
              <a:rPr lang="en-US" sz="2200">
                <a:hlinkClick r:id="rId2"/>
              </a:rPr>
              <a:t>https://gsdesign.shinyapps.io/prod/</a:t>
            </a:r>
            <a:endParaRPr lang="en-US" sz="2200"/>
          </a:p>
          <a:p>
            <a:pPr lvl="2">
              <a:spcAft>
                <a:spcPts val="0"/>
              </a:spcAft>
              <a:buFont typeface="Courier New" panose="02070309020205020404" pitchFamily="49" charset="0"/>
              <a:buChar char="o"/>
            </a:pPr>
            <a:r>
              <a:rPr lang="en-US" sz="2200"/>
              <a:t>{</a:t>
            </a:r>
            <a:r>
              <a:rPr lang="en-US" sz="2200" err="1"/>
              <a:t>rpact</a:t>
            </a:r>
            <a:r>
              <a:rPr lang="en-US" sz="2200"/>
              <a:t>} (~ADDPLAN)	</a:t>
            </a:r>
            <a:r>
              <a:rPr lang="en-US" sz="2200">
                <a:hlinkClick r:id="rId3"/>
              </a:rPr>
              <a:t>https://rpact.shinyapps.io/public/</a:t>
            </a:r>
            <a:endParaRPr lang="en-US" sz="2200"/>
          </a:p>
          <a:p>
            <a:pPr lvl="2">
              <a:spcAft>
                <a:spcPts val="0"/>
              </a:spcAft>
              <a:buFont typeface="Courier New" panose="02070309020205020404" pitchFamily="49" charset="0"/>
              <a:buChar char="o"/>
            </a:pPr>
            <a:r>
              <a:rPr lang="en-US" sz="2200"/>
              <a:t>Others too…		</a:t>
            </a:r>
            <a:r>
              <a:rPr lang="en-US" sz="2200">
                <a:hlinkClick r:id="rId4"/>
              </a:rPr>
              <a:t>https://cran.r-project.org/web/views/ClinicalTrials.html</a:t>
            </a:r>
            <a:endParaRPr lang="en-US" sz="2200"/>
          </a:p>
        </p:txBody>
      </p:sp>
      <p:sp>
        <p:nvSpPr>
          <p:cNvPr id="3" name="Slide Number Placeholder 2">
            <a:extLst>
              <a:ext uri="{FF2B5EF4-FFF2-40B4-BE49-F238E27FC236}">
                <a16:creationId xmlns:a16="http://schemas.microsoft.com/office/drawing/2014/main" id="{F9C867F2-05D2-1AD0-6AD9-60A2FE09FACA}"/>
              </a:ext>
            </a:extLst>
          </p:cNvPr>
          <p:cNvSpPr>
            <a:spLocks noGrp="1"/>
          </p:cNvSpPr>
          <p:nvPr>
            <p:ph type="sldNum" sz="quarter" idx="12"/>
          </p:nvPr>
        </p:nvSpPr>
        <p:spPr/>
        <p:txBody>
          <a:bodyPr/>
          <a:lstStyle/>
          <a:p>
            <a:fld id="{AEC8D767-5246-2244-A4A3-B8AFB218393C}" type="slidenum">
              <a:rPr lang="en-US" smtClean="0"/>
              <a:t>39</a:t>
            </a:fld>
            <a:endParaRPr lang="en-US"/>
          </a:p>
        </p:txBody>
      </p:sp>
    </p:spTree>
    <p:extLst>
      <p:ext uri="{BB962C8B-B14F-4D97-AF65-F5344CB8AC3E}">
        <p14:creationId xmlns:p14="http://schemas.microsoft.com/office/powerpoint/2010/main" val="3109421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8E787-22A8-A998-8D3B-61A6F85DE76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9E13CE9-2544-2575-5664-573BD4AF4A7D}"/>
              </a:ext>
            </a:extLst>
          </p:cNvPr>
          <p:cNvSpPr>
            <a:spLocks noGrp="1"/>
          </p:cNvSpPr>
          <p:nvPr>
            <p:ph type="title"/>
          </p:nvPr>
        </p:nvSpPr>
        <p:spPr>
          <a:xfrm>
            <a:off x="288303" y="262267"/>
            <a:ext cx="6713538" cy="468590"/>
          </a:xfrm>
        </p:spPr>
        <p:txBody>
          <a:bodyPr/>
          <a:lstStyle/>
          <a:p>
            <a:r>
              <a:rPr lang="en-US" noProof="0"/>
              <a:t>Short Course</a:t>
            </a:r>
          </a:p>
        </p:txBody>
      </p:sp>
      <p:sp>
        <p:nvSpPr>
          <p:cNvPr id="18" name="Text Placeholder 11">
            <a:extLst>
              <a:ext uri="{FF2B5EF4-FFF2-40B4-BE49-F238E27FC236}">
                <a16:creationId xmlns:a16="http://schemas.microsoft.com/office/drawing/2014/main" id="{4C3FC5D2-EFD5-67C1-75FC-1FF9E5762E3C}"/>
              </a:ext>
            </a:extLst>
          </p:cNvPr>
          <p:cNvSpPr>
            <a:spLocks noGrp="1"/>
          </p:cNvSpPr>
          <p:nvPr>
            <p:ph type="subTitle" idx="15"/>
          </p:nvPr>
        </p:nvSpPr>
        <p:spPr>
          <a:xfrm>
            <a:off x="288302" y="713620"/>
            <a:ext cx="5733083" cy="292965"/>
          </a:xfrm>
        </p:spPr>
        <p:txBody>
          <a:bodyPr/>
          <a:lstStyle/>
          <a:p>
            <a:r>
              <a:rPr lang="en-US"/>
              <a:t>Outline</a:t>
            </a:r>
            <a:endParaRPr lang="en-US" noProof="0"/>
          </a:p>
        </p:txBody>
      </p:sp>
      <p:sp>
        <p:nvSpPr>
          <p:cNvPr id="3" name="Slide Number Placeholder 2">
            <a:extLst>
              <a:ext uri="{FF2B5EF4-FFF2-40B4-BE49-F238E27FC236}">
                <a16:creationId xmlns:a16="http://schemas.microsoft.com/office/drawing/2014/main" id="{DEF038CF-6B7B-EF87-C792-0DADEE49A025}"/>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4</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BF1C0FD5-60A1-E60E-F247-94659EFC5BF7}"/>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342900" indent="-342900">
              <a:spcBef>
                <a:spcPts val="0"/>
              </a:spcBef>
              <a:spcAft>
                <a:spcPts val="0"/>
              </a:spcAft>
              <a:buFont typeface="+mj-lt"/>
              <a:buAutoNum type="arabicPeriod"/>
            </a:pPr>
            <a:r>
              <a:rPr lang="en-US" sz="1300" b="1"/>
              <a:t>10 mins: </a:t>
            </a:r>
            <a:r>
              <a:rPr lang="en-US" sz="1300" i="1"/>
              <a:t>Initial setup and intro to examples					Michael Grayling</a:t>
            </a:r>
          </a:p>
          <a:p>
            <a:pPr marL="342900" indent="-342900">
              <a:spcBef>
                <a:spcPts val="0"/>
              </a:spcBef>
              <a:spcAft>
                <a:spcPts val="0"/>
              </a:spcAft>
              <a:buFont typeface="+mj-lt"/>
              <a:buAutoNum type="arabicPeriod"/>
            </a:pPr>
            <a:r>
              <a:rPr lang="en-US" sz="1300" b="1"/>
              <a:t>25 mins:</a:t>
            </a:r>
            <a:r>
              <a:rPr lang="en-US" sz="1300"/>
              <a:t> </a:t>
            </a:r>
            <a:r>
              <a:rPr lang="en-US" sz="1300" i="1"/>
              <a:t>Refresher on group-sequential design for a single hypothesis			Yevgen Tymofyeyev</a:t>
            </a:r>
          </a:p>
          <a:p>
            <a:pPr marL="720000" lvl="1" indent="-288000">
              <a:spcAft>
                <a:spcPts val="0"/>
              </a:spcAft>
              <a:buFont typeface="Courier New" panose="02070309020205020404" pitchFamily="49" charset="0"/>
              <a:buChar char="o"/>
            </a:pPr>
            <a:r>
              <a:rPr lang="en-US" sz="1300"/>
              <a:t>Information fractions</a:t>
            </a:r>
          </a:p>
          <a:p>
            <a:pPr marL="720000" lvl="1" indent="-288000">
              <a:spcAft>
                <a:spcPts val="0"/>
              </a:spcAft>
              <a:buFont typeface="Courier New" panose="02070309020205020404" pitchFamily="49" charset="0"/>
              <a:buChar char="o"/>
            </a:pPr>
            <a:r>
              <a:rPr lang="en-US" sz="1300"/>
              <a:t>Canonical joint distribution</a:t>
            </a:r>
          </a:p>
          <a:p>
            <a:pPr marL="720000" lvl="1" indent="-288000">
              <a:spcAft>
                <a:spcPts val="0"/>
              </a:spcAft>
              <a:buFont typeface="Courier New" panose="02070309020205020404" pitchFamily="49" charset="0"/>
              <a:buChar char="o"/>
            </a:pPr>
            <a:r>
              <a:rPr lang="en-US" sz="1300"/>
              <a:t>Error spending</a:t>
            </a:r>
          </a:p>
          <a:p>
            <a:pPr marL="342900" indent="-342900">
              <a:spcBef>
                <a:spcPts val="0"/>
              </a:spcBef>
              <a:spcAft>
                <a:spcPts val="0"/>
              </a:spcAft>
              <a:buFont typeface="+mj-lt"/>
              <a:buAutoNum type="arabicPeriod"/>
            </a:pPr>
            <a:r>
              <a:rPr lang="en-US" sz="1300" b="1"/>
              <a:t>25 mins:</a:t>
            </a:r>
            <a:r>
              <a:rPr lang="en-US" sz="1300"/>
              <a:t> </a:t>
            </a:r>
            <a:r>
              <a:rPr lang="en-US" sz="1300" i="1"/>
              <a:t>Refresher on graphical testing procedures in fixed sample designs		Michael Grayling</a:t>
            </a:r>
          </a:p>
          <a:p>
            <a:pPr marL="720000" lvl="1" indent="-288000">
              <a:spcAft>
                <a:spcPts val="0"/>
              </a:spcAft>
              <a:buFont typeface="Courier New" panose="02070309020205020404" pitchFamily="49" charset="0"/>
              <a:buChar char="o"/>
            </a:pPr>
            <a:r>
              <a:rPr lang="en-US" sz="1300"/>
              <a:t>As a special case of closed testing</a:t>
            </a:r>
          </a:p>
          <a:p>
            <a:pPr marL="720000" lvl="1" indent="-288000">
              <a:spcAft>
                <a:spcPts val="0"/>
              </a:spcAft>
              <a:buFont typeface="Courier New" panose="02070309020205020404" pitchFamily="49" charset="0"/>
              <a:buChar char="o"/>
            </a:pPr>
            <a:r>
              <a:rPr lang="en-US" sz="1300"/>
              <a:t>‘Epsilon’ edges</a:t>
            </a:r>
          </a:p>
          <a:p>
            <a:pPr marL="720000" lvl="1" indent="-288000">
              <a:spcAft>
                <a:spcPts val="0"/>
              </a:spcAft>
              <a:buFont typeface="Courier New" panose="02070309020205020404" pitchFamily="49" charset="0"/>
              <a:buChar char="o"/>
            </a:pPr>
            <a:r>
              <a:rPr lang="en-US" sz="1300"/>
              <a:t>Power calculation</a:t>
            </a:r>
          </a:p>
          <a:p>
            <a:pPr marL="342900" indent="-342900">
              <a:spcBef>
                <a:spcPts val="0"/>
              </a:spcBef>
              <a:spcAft>
                <a:spcPts val="0"/>
              </a:spcAft>
              <a:buFont typeface="+mj-lt"/>
              <a:buAutoNum type="arabicPeriod"/>
            </a:pPr>
            <a:r>
              <a:rPr lang="en-US" sz="1300" b="1"/>
              <a:t>10 mins:</a:t>
            </a:r>
            <a:r>
              <a:rPr lang="en-US" sz="1300"/>
              <a:t> </a:t>
            </a:r>
            <a:r>
              <a:rPr lang="en-US" sz="1300" i="1"/>
              <a:t>Break</a:t>
            </a:r>
          </a:p>
          <a:p>
            <a:pPr marL="342900" indent="-342900">
              <a:spcBef>
                <a:spcPts val="0"/>
              </a:spcBef>
              <a:spcAft>
                <a:spcPts val="0"/>
              </a:spcAft>
              <a:buFont typeface="+mj-lt"/>
              <a:buAutoNum type="arabicPeriod"/>
            </a:pPr>
            <a:r>
              <a:rPr lang="en-US" sz="1300" b="1"/>
              <a:t>30 mins:</a:t>
            </a:r>
            <a:r>
              <a:rPr lang="en-US" sz="1300"/>
              <a:t> </a:t>
            </a:r>
            <a:r>
              <a:rPr lang="en-US" sz="1300" i="1"/>
              <a:t>Short practical on group-sequential design / graphical testing using R		Michael Grayling / Yevgen Tymofyeyev</a:t>
            </a:r>
          </a:p>
          <a:p>
            <a:pPr marL="720000" lvl="1" indent="-288000">
              <a:spcAft>
                <a:spcPts val="0"/>
              </a:spcAft>
              <a:buFont typeface="Courier New" panose="02070309020205020404" pitchFamily="49" charset="0"/>
              <a:buChar char="o"/>
            </a:pPr>
            <a:r>
              <a:rPr lang="en-US" sz="1300"/>
              <a:t>Using {</a:t>
            </a:r>
            <a:r>
              <a:rPr lang="en-US" sz="1300" err="1"/>
              <a:t>gsDesign</a:t>
            </a:r>
            <a:r>
              <a:rPr lang="en-US" sz="1300"/>
              <a:t>}/{</a:t>
            </a:r>
            <a:r>
              <a:rPr lang="en-US" sz="1300" err="1"/>
              <a:t>rpact</a:t>
            </a:r>
            <a:r>
              <a:rPr lang="en-US" sz="1300"/>
              <a:t>} and {</a:t>
            </a:r>
            <a:r>
              <a:rPr lang="en-US" sz="1300" err="1"/>
              <a:t>gMCP</a:t>
            </a:r>
            <a:r>
              <a:rPr lang="en-US" sz="1300"/>
              <a:t>}/{</a:t>
            </a:r>
            <a:r>
              <a:rPr lang="en-US" sz="1300" err="1"/>
              <a:t>graphicalMCP</a:t>
            </a:r>
            <a:r>
              <a:rPr lang="en-US" sz="1300"/>
              <a:t>} to reproduce study design(s)</a:t>
            </a:r>
          </a:p>
          <a:p>
            <a:pPr marL="342900" indent="-342900">
              <a:spcBef>
                <a:spcPts val="0"/>
              </a:spcBef>
              <a:spcAft>
                <a:spcPts val="0"/>
              </a:spcAft>
              <a:buFont typeface="+mj-lt"/>
              <a:buAutoNum type="arabicPeriod"/>
            </a:pPr>
            <a:r>
              <a:rPr lang="en-US" sz="1300" b="1"/>
              <a:t>45 mins:</a:t>
            </a:r>
            <a:r>
              <a:rPr lang="en-US" sz="1300"/>
              <a:t> </a:t>
            </a:r>
            <a:r>
              <a:rPr lang="en-US" sz="1300" i="1"/>
              <a:t>Graphical testing in group-sequential designs				Yevgen Tymofyeyev</a:t>
            </a:r>
          </a:p>
          <a:p>
            <a:pPr marL="720000" lvl="1" indent="-288000">
              <a:spcAft>
                <a:spcPts val="0"/>
              </a:spcAft>
              <a:buFont typeface="Courier New" panose="02070309020205020404" pitchFamily="49" charset="0"/>
              <a:buChar char="o"/>
            </a:pPr>
            <a:r>
              <a:rPr lang="en-US" sz="1300"/>
              <a:t>Spending function updating (i.e., ‘delayed’ alpha recycling)</a:t>
            </a:r>
          </a:p>
          <a:p>
            <a:pPr marL="720000" lvl="1" indent="-288000">
              <a:spcAft>
                <a:spcPts val="0"/>
              </a:spcAft>
              <a:buFont typeface="Courier New" panose="02070309020205020404" pitchFamily="49" charset="0"/>
              <a:buChar char="o"/>
            </a:pPr>
            <a:r>
              <a:rPr lang="en-US" sz="1300"/>
              <a:t>‘Look back’ analyses</a:t>
            </a:r>
          </a:p>
          <a:p>
            <a:pPr marL="720000" lvl="1" indent="-288000">
              <a:spcAft>
                <a:spcPts val="0"/>
              </a:spcAft>
              <a:buFont typeface="Courier New" panose="02070309020205020404" pitchFamily="49" charset="0"/>
              <a:buChar char="o"/>
            </a:pPr>
            <a:r>
              <a:rPr lang="en-US" sz="1300"/>
              <a:t>Analysis triggers (including in multi-arm event driven studies)</a:t>
            </a:r>
          </a:p>
          <a:p>
            <a:pPr marL="720000" lvl="1" indent="-288000">
              <a:spcAft>
                <a:spcPts val="0"/>
              </a:spcAft>
              <a:buFont typeface="Courier New" panose="02070309020205020404" pitchFamily="49" charset="0"/>
              <a:buChar char="o"/>
            </a:pPr>
            <a:r>
              <a:rPr lang="en-US" sz="1300"/>
              <a:t>Simulation accounting for all correlations</a:t>
            </a:r>
          </a:p>
          <a:p>
            <a:pPr marL="342900" indent="-342900">
              <a:spcBef>
                <a:spcPts val="0"/>
              </a:spcBef>
              <a:spcAft>
                <a:spcPts val="0"/>
              </a:spcAft>
              <a:buFont typeface="+mj-lt"/>
              <a:buAutoNum type="arabicPeriod"/>
            </a:pPr>
            <a:r>
              <a:rPr lang="en-US" sz="1300" b="1"/>
              <a:t>10 mins:</a:t>
            </a:r>
            <a:r>
              <a:rPr lang="en-US" sz="1300"/>
              <a:t> </a:t>
            </a:r>
            <a:r>
              <a:rPr lang="en-US" sz="1300" i="1"/>
              <a:t>Break</a:t>
            </a:r>
          </a:p>
          <a:p>
            <a:pPr marL="342900" indent="-342900">
              <a:spcBef>
                <a:spcPts val="0"/>
              </a:spcBef>
              <a:spcAft>
                <a:spcPts val="0"/>
              </a:spcAft>
              <a:buFont typeface="+mj-lt"/>
              <a:buAutoNum type="arabicPeriod"/>
            </a:pPr>
            <a:r>
              <a:rPr lang="en-US" sz="1300" b="1"/>
              <a:t>45 mins:</a:t>
            </a:r>
            <a:r>
              <a:rPr lang="en-US" sz="1300"/>
              <a:t> </a:t>
            </a:r>
            <a:r>
              <a:rPr lang="en-US" sz="1300" i="1"/>
              <a:t>Software demonstration and practical				Michael Grayling</a:t>
            </a:r>
          </a:p>
          <a:p>
            <a:pPr marL="720000" lvl="1" indent="-288000">
              <a:spcAft>
                <a:spcPts val="0"/>
              </a:spcAft>
              <a:buFont typeface="Courier New" panose="02070309020205020404" pitchFamily="49" charset="0"/>
              <a:buChar char="o"/>
            </a:pPr>
            <a:r>
              <a:rPr lang="en-US" sz="1300"/>
              <a:t>Demonstration of the functionality of a dynamic R Markdown template</a:t>
            </a:r>
          </a:p>
          <a:p>
            <a:pPr marL="720000" lvl="1" indent="-288000">
              <a:spcAft>
                <a:spcPts val="0"/>
              </a:spcAft>
              <a:buFont typeface="Courier New" panose="02070309020205020404" pitchFamily="49" charset="0"/>
              <a:buChar char="o"/>
            </a:pPr>
            <a:r>
              <a:rPr lang="en-US" sz="1300"/>
              <a:t>Practical on using this template to reproduce recent study design(s)</a:t>
            </a:r>
          </a:p>
          <a:p>
            <a:pPr marL="342900" indent="-342900">
              <a:spcBef>
                <a:spcPts val="0"/>
              </a:spcBef>
              <a:spcAft>
                <a:spcPts val="0"/>
              </a:spcAft>
              <a:buFont typeface="+mj-lt"/>
              <a:buAutoNum type="arabicPeriod"/>
            </a:pPr>
            <a:r>
              <a:rPr lang="en-US" sz="1300" b="1"/>
              <a:t>10 mins:</a:t>
            </a:r>
            <a:r>
              <a:rPr lang="en-US" sz="1300"/>
              <a:t> </a:t>
            </a:r>
            <a:r>
              <a:rPr lang="en-US" sz="1300" i="1"/>
              <a:t>Q&amp;A and Close						Michael Grayling / Yevgen Tymofyeyev</a:t>
            </a:r>
          </a:p>
          <a:p>
            <a:pPr marL="720000" lvl="1" indent="-288000">
              <a:spcAft>
                <a:spcPts val="0"/>
              </a:spcAft>
              <a:buFont typeface="Courier New" panose="02070309020205020404" pitchFamily="49" charset="0"/>
              <a:buChar char="o"/>
            </a:pPr>
            <a:r>
              <a:rPr lang="en-US" sz="1300"/>
              <a:t>Opportunity to ask questions, from theoretical issues to implementation problems</a:t>
            </a:r>
          </a:p>
          <a:p>
            <a:endParaRPr lang="en-US" sz="1300"/>
          </a:p>
        </p:txBody>
      </p:sp>
    </p:spTree>
    <p:extLst>
      <p:ext uri="{BB962C8B-B14F-4D97-AF65-F5344CB8AC3E}">
        <p14:creationId xmlns:p14="http://schemas.microsoft.com/office/powerpoint/2010/main" val="2906596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7857B-0E2E-65E6-6540-2359EDB5D12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673DE2E-498E-32BC-E124-45DB2D59C9E1}"/>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0C98733D-5EA5-49DA-A305-9662435F3D4D}"/>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Let’s consider OS</a:t>
                </a:r>
              </a:p>
              <a:p>
                <a:pPr marL="628650" lvl="1" indent="-342900" algn="just">
                  <a:spcAft>
                    <a:spcPts val="0"/>
                  </a:spcAft>
                  <a:buFont typeface="Courier New" panose="02070309020205020404" pitchFamily="49" charset="0"/>
                  <a:buChar char="o"/>
                </a:pPr>
                <a:r>
                  <a:rPr lang="en-US"/>
                  <a:t>Control arm: 	Exponential with a median of 20 mo</a:t>
                </a:r>
              </a:p>
              <a:p>
                <a:pPr marL="628650" lvl="1" indent="-342900" algn="just">
                  <a:spcAft>
                    <a:spcPts val="0"/>
                  </a:spcAft>
                  <a:buFont typeface="Courier New" panose="02070309020205020404" pitchFamily="49" charset="0"/>
                  <a:buChar char="o"/>
                </a:pPr>
                <a:r>
                  <a:rPr lang="en-US"/>
                  <a:t>Treatment arm: 	HR = 0.70</a:t>
                </a:r>
              </a:p>
              <a:p>
                <a:pPr marL="628650" lvl="1" indent="-342900" algn="just">
                  <a:spcAft>
                    <a:spcPts val="0"/>
                  </a:spcAft>
                  <a:buFont typeface="Courier New" panose="02070309020205020404" pitchFamily="49" charset="0"/>
                  <a:buChar char="o"/>
                </a:pPr>
                <a:r>
                  <a:rPr lang="en-US"/>
                  <a:t>Drop-out:		1% per year</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Assume one-sided </a:t>
                </a:r>
                <a14:m>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=0.019</m:t>
                    </m:r>
                  </m:oMath>
                </a14:m>
                <a:endParaRPr lang="en-US" sz="2400"/>
              </a:p>
              <a:p>
                <a:pPr lvl="2">
                  <a:spcAft>
                    <a:spcPts val="0"/>
                  </a:spcAft>
                  <a:buFont typeface="Courier New" panose="02070309020205020404" pitchFamily="49" charset="0"/>
                  <a:buChar char="o"/>
                </a:pPr>
                <a:r>
                  <a:rPr lang="en-US" sz="1800"/>
                  <a:t>More on this later though</a:t>
                </a:r>
              </a:p>
              <a:p>
                <a:pPr marL="284400" indent="-284400">
                  <a:spcBef>
                    <a:spcPts val="0"/>
                  </a:spcBef>
                  <a:spcAft>
                    <a:spcPts val="0"/>
                  </a:spcAft>
                  <a:buFont typeface="Arial" panose="020B0604020202020204" pitchFamily="34" charset="0"/>
                  <a:buChar char="•"/>
                </a:pPr>
                <a:endParaRPr lang="en-US" sz="800" b="1"/>
              </a:p>
              <a:p>
                <a:pPr marL="284400" indent="-284400">
                  <a:spcBef>
                    <a:spcPts val="0"/>
                  </a:spcBef>
                  <a:spcAft>
                    <a:spcPts val="0"/>
                  </a:spcAft>
                  <a:buFont typeface="Arial" panose="020B0604020202020204" pitchFamily="34" charset="0"/>
                  <a:buChar char="•"/>
                </a:pPr>
                <a:r>
                  <a:rPr lang="en-US" sz="2400"/>
                  <a:t>GSD</a:t>
                </a:r>
              </a:p>
              <a:p>
                <a:pPr lvl="2">
                  <a:spcAft>
                    <a:spcPts val="0"/>
                  </a:spcAft>
                  <a:buFont typeface="Courier New" panose="02070309020205020404" pitchFamily="49" charset="0"/>
                  <a:buChar char="o"/>
                </a:pPr>
                <a:r>
                  <a:rPr lang="en-US" sz="1800"/>
                  <a:t>Two interim analyses at ~255 (~71%IF) and ~307 (~85%IF), with final analysis after ~361 events</a:t>
                </a:r>
              </a:p>
              <a:p>
                <a:pPr lvl="2">
                  <a:spcAft>
                    <a:spcPts val="0"/>
                  </a:spcAft>
                  <a:buFont typeface="Courier New" panose="02070309020205020404" pitchFamily="49" charset="0"/>
                  <a:buChar char="o"/>
                </a:pPr>
                <a:r>
                  <a:rPr lang="en-US" sz="1800"/>
                  <a:t>Lan and DeMets O’Brien-Fleming (LDOF) spending function</a:t>
                </a:r>
              </a:p>
            </p:txBody>
          </p:sp>
        </mc:Choice>
        <mc:Fallback>
          <p:sp>
            <p:nvSpPr>
              <p:cNvPr id="5" name="Content Placeholder 4">
                <a:extLst>
                  <a:ext uri="{FF2B5EF4-FFF2-40B4-BE49-F238E27FC236}">
                    <a16:creationId xmlns:a16="http://schemas.microsoft.com/office/drawing/2014/main" id="{0C98733D-5EA5-49DA-A305-9662435F3D4D}"/>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55891C8-50BD-0F44-86AF-B9D16AE594E3}"/>
              </a:ext>
            </a:extLst>
          </p:cNvPr>
          <p:cNvSpPr>
            <a:spLocks noGrp="1"/>
          </p:cNvSpPr>
          <p:nvPr>
            <p:ph type="sldNum" sz="quarter" idx="12"/>
          </p:nvPr>
        </p:nvSpPr>
        <p:spPr/>
        <p:txBody>
          <a:bodyPr/>
          <a:lstStyle/>
          <a:p>
            <a:fld id="{AEC8D767-5246-2244-A4A3-B8AFB218393C}" type="slidenum">
              <a:rPr lang="en-US" smtClean="0"/>
              <a:t>40</a:t>
            </a:fld>
            <a:endParaRPr lang="en-US"/>
          </a:p>
        </p:txBody>
      </p:sp>
    </p:spTree>
    <p:extLst>
      <p:ext uri="{BB962C8B-B14F-4D97-AF65-F5344CB8AC3E}">
        <p14:creationId xmlns:p14="http://schemas.microsoft.com/office/powerpoint/2010/main" val="4137813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8F11C-D8BE-5918-60B4-986FF1610E6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3AD328C-8EE1-3763-EA60-09589E1B7DA9}"/>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ACFBDC32-98D4-7CEE-9CFD-4FE1D85B4FD0}"/>
              </a:ext>
            </a:extLst>
          </p:cNvPr>
          <p:cNvSpPr>
            <a:spLocks noGrp="1"/>
          </p:cNvSpPr>
          <p:nvPr>
            <p:ph type="sldNum" sz="quarter" idx="12"/>
          </p:nvPr>
        </p:nvSpPr>
        <p:spPr/>
        <p:txBody>
          <a:bodyPr/>
          <a:lstStyle/>
          <a:p>
            <a:fld id="{AEC8D767-5246-2244-A4A3-B8AFB218393C}" type="slidenum">
              <a:rPr lang="en-US" smtClean="0"/>
              <a:t>41</a:t>
            </a:fld>
            <a:endParaRPr lang="en-US"/>
          </a:p>
        </p:txBody>
      </p:sp>
      <p:sp>
        <p:nvSpPr>
          <p:cNvPr id="4" name="Text Placeholder 3">
            <a:extLst>
              <a:ext uri="{FF2B5EF4-FFF2-40B4-BE49-F238E27FC236}">
                <a16:creationId xmlns:a16="http://schemas.microsoft.com/office/drawing/2014/main" id="{FA84C85E-7F31-C09C-26DC-09BB175A8AE8}"/>
              </a:ext>
            </a:extLst>
          </p:cNvPr>
          <p:cNvSpPr txBox="1">
            <a:spLocks noGrp="1"/>
          </p:cNvSpPr>
          <p:nvPr>
            <p:ph type="subTitle" idx="15"/>
          </p:nvPr>
        </p:nvSpPr>
        <p:spPr>
          <a:xfrm>
            <a:off x="288925" y="714375"/>
            <a:ext cx="11609388" cy="397032"/>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731520" rtl="0" eaLnBrk="1" latinLnBrk="0" hangingPunct="1">
              <a:spcBef>
                <a:spcPct val="20000"/>
              </a:spcBef>
              <a:buFont typeface="Wingdings" charset="2"/>
              <a:buNone/>
              <a:defRPr lang="en-US" sz="2800" kern="1200" dirty="0">
                <a:solidFill>
                  <a:schemeClr val="accent3"/>
                </a:solidFill>
                <a:latin typeface="Verdana" charset="0"/>
                <a:ea typeface="Verdana" charset="0"/>
                <a:cs typeface="Verdana" charset="0"/>
                <a:sym typeface="Arial" pitchFamily="-65" charset="0"/>
              </a:defRPr>
            </a:lvl1pPr>
            <a:lvl2pPr marL="1188720" indent="-457200" algn="l" defTabSz="731520" rtl="0" eaLnBrk="1" latinLnBrk="0" hangingPunct="1">
              <a:spcBef>
                <a:spcPct val="20000"/>
              </a:spcBef>
              <a:buFont typeface="Arial"/>
              <a:buChar char="–"/>
              <a:defRPr sz="2520" kern="1200">
                <a:solidFill>
                  <a:schemeClr val="tx1"/>
                </a:solidFill>
                <a:latin typeface="Verdana"/>
                <a:ea typeface="+mn-ea"/>
                <a:cs typeface="Verdana"/>
              </a:defRPr>
            </a:lvl2pPr>
            <a:lvl3pPr marL="1828800" indent="-365760" algn="l" defTabSz="731520" rtl="0" eaLnBrk="1" latinLnBrk="0" hangingPunct="1">
              <a:spcBef>
                <a:spcPct val="20000"/>
              </a:spcBef>
              <a:buFont typeface="Wingdings" charset="2"/>
              <a:buChar char="§"/>
              <a:defRPr sz="2520" kern="1200">
                <a:solidFill>
                  <a:schemeClr val="tx1"/>
                </a:solidFill>
                <a:latin typeface="Verdana"/>
                <a:ea typeface="+mn-ea"/>
                <a:cs typeface="Verdana"/>
              </a:defRPr>
            </a:lvl3pPr>
            <a:lvl4pPr marL="2560320" indent="-365760" algn="l" defTabSz="731520" rtl="0" eaLnBrk="1" latinLnBrk="0" hangingPunct="1">
              <a:spcBef>
                <a:spcPct val="20000"/>
              </a:spcBef>
              <a:buFont typeface="Arial"/>
              <a:buChar char="–"/>
              <a:defRPr sz="2520" kern="1200">
                <a:solidFill>
                  <a:schemeClr val="tx1"/>
                </a:solidFill>
                <a:latin typeface="Verdana"/>
                <a:ea typeface="+mn-ea"/>
                <a:cs typeface="Verdana"/>
              </a:defRPr>
            </a:lvl4pPr>
            <a:lvl5pPr marL="3291840" indent="-365760" algn="l" defTabSz="731520" rtl="0" eaLnBrk="1" latinLnBrk="0" hangingPunct="1">
              <a:spcBef>
                <a:spcPct val="20000"/>
              </a:spcBef>
              <a:buFont typeface="Arial"/>
              <a:buChar char="»"/>
              <a:defRPr sz="2520" kern="1200">
                <a:solidFill>
                  <a:schemeClr val="tx1"/>
                </a:solidFill>
                <a:latin typeface="Verdana"/>
                <a:ea typeface="+mn-ea"/>
                <a:cs typeface="Verdana"/>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fontAlgn="auto">
              <a:spcAft>
                <a:spcPts val="0"/>
              </a:spcAft>
            </a:pPr>
            <a:r>
              <a:rPr lang="en-US" sz="2400">
                <a:latin typeface="Courier New" panose="02070309020205020404" pitchFamily="49" charset="0"/>
                <a:cs typeface="Courier New" panose="02070309020205020404" pitchFamily="49" charset="0"/>
              </a:rPr>
              <a:t>gsDesign::gsSurv()</a:t>
            </a:r>
          </a:p>
        </p:txBody>
      </p:sp>
      <p:sp>
        <p:nvSpPr>
          <p:cNvPr id="7" name="TextBox 6">
            <a:extLst>
              <a:ext uri="{FF2B5EF4-FFF2-40B4-BE49-F238E27FC236}">
                <a16:creationId xmlns:a16="http://schemas.microsoft.com/office/drawing/2014/main" id="{281A814D-A4D0-BC94-5F39-87F8A3AD48A8}"/>
              </a:ext>
            </a:extLst>
          </p:cNvPr>
          <p:cNvSpPr txBox="1"/>
          <p:nvPr/>
        </p:nvSpPr>
        <p:spPr>
          <a:xfrm>
            <a:off x="288301" y="1380517"/>
            <a:ext cx="5216027" cy="2562240"/>
          </a:xfrm>
          <a:prstGeom prst="rect">
            <a:avLst/>
          </a:prstGeom>
          <a:noFill/>
        </p:spPr>
        <p:txBody>
          <a:bodyPr wrap="square" lIns="0" tIns="0" rIns="0" bIns="0">
            <a:spAutoFit/>
          </a:bodyPr>
          <a:lstStyle/>
          <a:p>
            <a:pPr>
              <a:spcBef>
                <a:spcPts val="0"/>
              </a:spcBef>
            </a:pPr>
            <a:r>
              <a:rPr lang="en-US" sz="2400" b="1"/>
              <a:t>Input</a:t>
            </a:r>
          </a:p>
          <a:p>
            <a:pPr>
              <a:spcBef>
                <a:spcPts val="0"/>
              </a:spcBef>
            </a:pPr>
            <a:r>
              <a:rPr lang="en-US" sz="1100">
                <a:latin typeface="Courier" pitchFamily="2" charset="0"/>
              </a:rPr>
              <a:t>gsDesign::gsSurv(k         = 3,</a:t>
            </a:r>
          </a:p>
          <a:p>
            <a:pPr>
              <a:spcBef>
                <a:spcPts val="0"/>
              </a:spcBef>
            </a:pPr>
            <a:r>
              <a:rPr lang="en-US" sz="1100">
                <a:latin typeface="Courier" pitchFamily="2" charset="0"/>
              </a:rPr>
              <a:t>                 test.type = 1,</a:t>
            </a:r>
          </a:p>
          <a:p>
            <a:pPr>
              <a:spcBef>
                <a:spcPts val="0"/>
              </a:spcBef>
            </a:pPr>
            <a:r>
              <a:rPr lang="en-US" sz="1100">
                <a:latin typeface="Courier" pitchFamily="2" charset="0"/>
              </a:rPr>
              <a:t>                 alpha     = 0.019,</a:t>
            </a:r>
          </a:p>
          <a:p>
            <a:pPr>
              <a:spcBef>
                <a:spcPts val="0"/>
              </a:spcBef>
            </a:pPr>
            <a:r>
              <a:rPr lang="en-US" sz="1100">
                <a:latin typeface="Courier" pitchFamily="2" charset="0"/>
              </a:rPr>
              <a:t>                 beta      = 0.1,</a:t>
            </a:r>
          </a:p>
          <a:p>
            <a:pPr>
              <a:spcBef>
                <a:spcPts val="0"/>
              </a:spcBef>
            </a:pPr>
            <a:r>
              <a:rPr lang="en-US" sz="1100">
                <a:latin typeface="Courier" pitchFamily="2" charset="0"/>
              </a:rPr>
              <a:t>                 timing    = c(0.71, 0.85, 1),</a:t>
            </a:r>
          </a:p>
          <a:p>
            <a:pPr>
              <a:spcBef>
                <a:spcPts val="0"/>
              </a:spcBef>
            </a:pPr>
            <a:r>
              <a:rPr lang="en-US" sz="1100">
                <a:latin typeface="Courier" pitchFamily="2" charset="0"/>
              </a:rPr>
              <a:t>                 sfu       = gsDesign::sfLDOF,</a:t>
            </a:r>
          </a:p>
          <a:p>
            <a:pPr>
              <a:spcBef>
                <a:spcPts val="0"/>
              </a:spcBef>
            </a:pPr>
            <a:r>
              <a:rPr lang="en-US" sz="1100">
                <a:latin typeface="Courier" pitchFamily="2" charset="0"/>
              </a:rPr>
              <a:t>                 lambdaC   = log(2)/20,</a:t>
            </a:r>
          </a:p>
          <a:p>
            <a:pPr>
              <a:spcBef>
                <a:spcPts val="0"/>
              </a:spcBef>
            </a:pPr>
            <a:r>
              <a:rPr lang="en-US" sz="1100">
                <a:latin typeface="Courier" pitchFamily="2" charset="0"/>
              </a:rPr>
              <a:t>                 hr        = 0.7,</a:t>
            </a:r>
          </a:p>
          <a:p>
            <a:pPr>
              <a:spcBef>
                <a:spcPts val="0"/>
              </a:spcBef>
            </a:pPr>
            <a:r>
              <a:rPr lang="en-US" sz="1100">
                <a:latin typeface="Courier" pitchFamily="2" charset="0"/>
              </a:rPr>
              <a:t>                 eta       = -log(1 - 0.01)/12,</a:t>
            </a:r>
          </a:p>
          <a:p>
            <a:pPr>
              <a:spcBef>
                <a:spcPts val="0"/>
              </a:spcBef>
            </a:pPr>
            <a:r>
              <a:rPr lang="en-US" sz="1100">
                <a:latin typeface="Courier" pitchFamily="2" charset="0"/>
              </a:rPr>
              <a:t>                 gamma     = 568/20,</a:t>
            </a:r>
          </a:p>
          <a:p>
            <a:pPr>
              <a:spcBef>
                <a:spcPts val="0"/>
              </a:spcBef>
            </a:pPr>
            <a:r>
              <a:rPr lang="en-US" sz="1100">
                <a:latin typeface="Courier" pitchFamily="2" charset="0"/>
              </a:rPr>
              <a:t>                 R         = 20,</a:t>
            </a:r>
          </a:p>
          <a:p>
            <a:pPr>
              <a:spcBef>
                <a:spcPts val="0"/>
              </a:spcBef>
            </a:pPr>
            <a:r>
              <a:rPr lang="en-US" sz="1100">
                <a:latin typeface="Courier" pitchFamily="2" charset="0"/>
              </a:rPr>
              <a:t>                 minfup    = NULL,</a:t>
            </a:r>
          </a:p>
          <a:p>
            <a:pPr>
              <a:spcBef>
                <a:spcPts val="0"/>
              </a:spcBef>
            </a:pPr>
            <a:r>
              <a:rPr lang="en-US" sz="1100">
                <a:latin typeface="Courier" pitchFamily="2" charset="0"/>
              </a:rPr>
              <a:t>                 T         = NULL)</a:t>
            </a:r>
          </a:p>
        </p:txBody>
      </p:sp>
      <p:sp>
        <p:nvSpPr>
          <p:cNvPr id="8" name="TextBox 7">
            <a:extLst>
              <a:ext uri="{FF2B5EF4-FFF2-40B4-BE49-F238E27FC236}">
                <a16:creationId xmlns:a16="http://schemas.microsoft.com/office/drawing/2014/main" id="{372F00C2-BB93-2CC8-1F87-BA88BAC7DEBC}"/>
              </a:ext>
            </a:extLst>
          </p:cNvPr>
          <p:cNvSpPr txBox="1"/>
          <p:nvPr/>
        </p:nvSpPr>
        <p:spPr>
          <a:xfrm>
            <a:off x="5746383" y="1380517"/>
            <a:ext cx="4831970" cy="5209118"/>
          </a:xfrm>
          <a:prstGeom prst="rect">
            <a:avLst/>
          </a:prstGeom>
          <a:noFill/>
        </p:spPr>
        <p:txBody>
          <a:bodyPr wrap="square" lIns="0" tIns="0" rIns="0" bIns="0">
            <a:spAutoFit/>
          </a:bodyPr>
          <a:lstStyle/>
          <a:p>
            <a:pPr>
              <a:spcBef>
                <a:spcPts val="0"/>
              </a:spcBef>
            </a:pPr>
            <a:r>
              <a:rPr lang="en-US" sz="2400" b="1"/>
              <a:t>Output</a:t>
            </a:r>
            <a:endParaRPr lang="en-US" sz="1050" b="1"/>
          </a:p>
          <a:p>
            <a:pPr>
              <a:spcBef>
                <a:spcPts val="0"/>
              </a:spcBef>
            </a:pPr>
            <a:r>
              <a:rPr lang="en-US" sz="850">
                <a:latin typeface="Courier" pitchFamily="2" charset="0"/>
              </a:rPr>
              <a:t>Time to event group sequential design with HR= 0.7 </a:t>
            </a:r>
          </a:p>
          <a:p>
            <a:pPr>
              <a:spcBef>
                <a:spcPts val="0"/>
              </a:spcBef>
            </a:pPr>
            <a:r>
              <a:rPr lang="en-US" sz="850">
                <a:latin typeface="Courier" pitchFamily="2" charset="0"/>
              </a:rPr>
              <a:t>Equal randomization:          ratio=1</a:t>
            </a:r>
          </a:p>
          <a:p>
            <a:pPr>
              <a:spcBef>
                <a:spcPts val="0"/>
              </a:spcBef>
            </a:pPr>
            <a:r>
              <a:rPr lang="en-US" sz="850">
                <a:latin typeface="Courier" pitchFamily="2" charset="0"/>
              </a:rPr>
              <a:t>One-sided group sequential design with</a:t>
            </a:r>
          </a:p>
          <a:p>
            <a:pPr>
              <a:spcBef>
                <a:spcPts val="0"/>
              </a:spcBef>
            </a:pPr>
            <a:r>
              <a:rPr lang="en-US" sz="850">
                <a:latin typeface="Courier" pitchFamily="2" charset="0"/>
              </a:rPr>
              <a:t>90 % power and 1.9 % Type I Error.</a:t>
            </a:r>
          </a:p>
          <a:p>
            <a:pPr>
              <a:spcBef>
                <a:spcPts val="0"/>
              </a:spcBef>
            </a:pPr>
            <a:r>
              <a:rPr lang="en-US" sz="850">
                <a:latin typeface="Courier" pitchFamily="2" charset="0"/>
              </a:rPr>
              <a:t>              </a:t>
            </a:r>
          </a:p>
          <a:p>
            <a:pPr>
              <a:spcBef>
                <a:spcPts val="0"/>
              </a:spcBef>
            </a:pPr>
            <a:r>
              <a:rPr lang="en-US" sz="850">
                <a:latin typeface="Courier" pitchFamily="2" charset="0"/>
              </a:rPr>
              <a:t>  Analysis  N   Z   Nominal p  Spend</a:t>
            </a:r>
          </a:p>
          <a:p>
            <a:pPr>
              <a:spcBef>
                <a:spcPts val="0"/>
              </a:spcBef>
            </a:pPr>
            <a:r>
              <a:rPr lang="en-US" sz="850">
                <a:latin typeface="Courier" pitchFamily="2" charset="0"/>
              </a:rPr>
              <a:t>         1 258 2.55    0.0054 0.0054</a:t>
            </a:r>
          </a:p>
          <a:p>
            <a:pPr>
              <a:spcBef>
                <a:spcPts val="0"/>
              </a:spcBef>
            </a:pPr>
            <a:r>
              <a:rPr lang="en-US" sz="850">
                <a:latin typeface="Courier" pitchFamily="2" charset="0"/>
              </a:rPr>
              <a:t>         2 309 2.35    0.0094 0.0056</a:t>
            </a:r>
          </a:p>
          <a:p>
            <a:pPr>
              <a:spcBef>
                <a:spcPts val="0"/>
              </a:spcBef>
            </a:pPr>
            <a:r>
              <a:rPr lang="en-US" sz="850">
                <a:latin typeface="Courier" pitchFamily="2" charset="0"/>
              </a:rPr>
              <a:t>         3 363 2.16    0.0155 0.0080</a:t>
            </a:r>
          </a:p>
          <a:p>
            <a:pPr>
              <a:spcBef>
                <a:spcPts val="0"/>
              </a:spcBef>
            </a:pPr>
            <a:r>
              <a:rPr lang="en-US" sz="850">
                <a:latin typeface="Courier" pitchFamily="2" charset="0"/>
              </a:rPr>
              <a:t>     Total                    0.0190 </a:t>
            </a:r>
          </a:p>
          <a:p>
            <a:pPr>
              <a:spcBef>
                <a:spcPts val="0"/>
              </a:spcBef>
            </a:pPr>
            <a:endParaRPr lang="en-US" sz="850">
              <a:latin typeface="Courier" pitchFamily="2" charset="0"/>
            </a:endParaRPr>
          </a:p>
          <a:p>
            <a:pPr>
              <a:spcBef>
                <a:spcPts val="0"/>
              </a:spcBef>
            </a:pPr>
            <a:r>
              <a:rPr lang="en-US" sz="850">
                <a:latin typeface="Courier" pitchFamily="2" charset="0"/>
              </a:rPr>
              <a:t>++ alpha spending:</a:t>
            </a:r>
          </a:p>
          <a:p>
            <a:pPr>
              <a:spcBef>
                <a:spcPts val="0"/>
              </a:spcBef>
            </a:pPr>
            <a:r>
              <a:rPr lang="en-US" sz="850">
                <a:latin typeface="Courier" pitchFamily="2" charset="0"/>
              </a:rPr>
              <a:t> Lan-DeMets O'Brien-Fleming approximation spending function (no parameters).</a:t>
            </a:r>
          </a:p>
          <a:p>
            <a:pPr>
              <a:spcBef>
                <a:spcPts val="0"/>
              </a:spcBef>
            </a:pPr>
            <a:endParaRPr lang="en-US" sz="850">
              <a:latin typeface="Courier" pitchFamily="2" charset="0"/>
            </a:endParaRPr>
          </a:p>
          <a:p>
            <a:pPr>
              <a:spcBef>
                <a:spcPts val="0"/>
              </a:spcBef>
            </a:pPr>
            <a:r>
              <a:rPr lang="en-US" sz="850">
                <a:latin typeface="Courier" pitchFamily="2" charset="0"/>
              </a:rPr>
              <a:t>Boundary crossing probabilities and expected sample size</a:t>
            </a:r>
          </a:p>
          <a:p>
            <a:pPr>
              <a:spcBef>
                <a:spcPts val="0"/>
              </a:spcBef>
            </a:pPr>
            <a:r>
              <a:rPr lang="en-US" sz="850">
                <a:latin typeface="Courier" pitchFamily="2" charset="0"/>
              </a:rPr>
              <a:t>assume any cross stops the trial</a:t>
            </a:r>
          </a:p>
          <a:p>
            <a:pPr>
              <a:spcBef>
                <a:spcPts val="0"/>
              </a:spcBef>
            </a:pPr>
            <a:endParaRPr lang="en-US" sz="850">
              <a:latin typeface="Courier" pitchFamily="2" charset="0"/>
            </a:endParaRPr>
          </a:p>
          <a:p>
            <a:pPr>
              <a:spcBef>
                <a:spcPts val="0"/>
              </a:spcBef>
            </a:pPr>
            <a:r>
              <a:rPr lang="en-US" sz="850">
                <a:latin typeface="Courier" pitchFamily="2" charset="0"/>
              </a:rPr>
              <a:t>Upper boundary (power or Type I Error)</a:t>
            </a:r>
          </a:p>
          <a:p>
            <a:pPr>
              <a:spcBef>
                <a:spcPts val="0"/>
              </a:spcBef>
            </a:pPr>
            <a:r>
              <a:rPr lang="en-US" sz="850">
                <a:latin typeface="Courier" pitchFamily="2" charset="0"/>
              </a:rPr>
              <a:t>          Analysis</a:t>
            </a:r>
          </a:p>
          <a:p>
            <a:pPr>
              <a:spcBef>
                <a:spcPts val="0"/>
              </a:spcBef>
            </a:pPr>
            <a:r>
              <a:rPr lang="en-US" sz="850">
                <a:latin typeface="Courier" pitchFamily="2" charset="0"/>
              </a:rPr>
              <a:t>   Theta      1      2      3 Total  E{N}</a:t>
            </a:r>
          </a:p>
          <a:p>
            <a:pPr>
              <a:spcBef>
                <a:spcPts val="0"/>
              </a:spcBef>
            </a:pPr>
            <a:r>
              <a:rPr lang="en-US" sz="850">
                <a:latin typeface="Courier" pitchFamily="2" charset="0"/>
              </a:rPr>
              <a:t>  0.0000 0.0054 0.0056 0.0080 0.019 361.5</a:t>
            </a:r>
          </a:p>
          <a:p>
            <a:pPr>
              <a:spcBef>
                <a:spcPts val="0"/>
              </a:spcBef>
            </a:pPr>
            <a:r>
              <a:rPr lang="en-US" sz="850">
                <a:latin typeface="Courier" pitchFamily="2" charset="0"/>
              </a:rPr>
              <a:t>  0.1785 0.6226 0.1696 0.1078 0.900 287.7</a:t>
            </a:r>
          </a:p>
          <a:p>
            <a:pPr>
              <a:spcBef>
                <a:spcPts val="0"/>
              </a:spcBef>
            </a:pPr>
            <a:r>
              <a:rPr lang="en-US" sz="850">
                <a:latin typeface="Courier" pitchFamily="2" charset="0"/>
              </a:rPr>
              <a:t>             T   n   </a:t>
            </a:r>
            <a:r>
              <a:rPr lang="en-US" sz="850">
                <a:highlight>
                  <a:srgbClr val="FFFF00"/>
                </a:highlight>
                <a:latin typeface="Courier" pitchFamily="2" charset="0"/>
              </a:rPr>
              <a:t>Events</a:t>
            </a:r>
            <a:r>
              <a:rPr lang="en-US" sz="850">
                <a:latin typeface="Courier" pitchFamily="2" charset="0"/>
              </a:rPr>
              <a:t> HR efficacy</a:t>
            </a:r>
          </a:p>
          <a:p>
            <a:pPr>
              <a:spcBef>
                <a:spcPts val="0"/>
              </a:spcBef>
            </a:pPr>
            <a:r>
              <a:rPr lang="en-US" sz="850">
                <a:latin typeface="Courier" pitchFamily="2" charset="0"/>
              </a:rPr>
              <a:t>IA 1  31.41004 568 </a:t>
            </a:r>
            <a:r>
              <a:rPr lang="en-US" sz="850">
                <a:highlight>
                  <a:srgbClr val="FFFF00"/>
                </a:highlight>
                <a:latin typeface="Courier" pitchFamily="2" charset="0"/>
              </a:rPr>
              <a:t>257.2980</a:t>
            </a:r>
            <a:r>
              <a:rPr lang="en-US" sz="850">
                <a:latin typeface="Courier" pitchFamily="2" charset="0"/>
              </a:rPr>
              <a:t>       0.728</a:t>
            </a:r>
          </a:p>
          <a:p>
            <a:pPr>
              <a:spcBef>
                <a:spcPts val="0"/>
              </a:spcBef>
            </a:pPr>
            <a:r>
              <a:rPr lang="en-US" sz="850">
                <a:latin typeface="Courier" pitchFamily="2" charset="0"/>
              </a:rPr>
              <a:t>IA 2  37.77820 568 </a:t>
            </a:r>
            <a:r>
              <a:rPr lang="en-US" sz="850">
                <a:highlight>
                  <a:srgbClr val="FFFF00"/>
                </a:highlight>
                <a:latin typeface="Courier" pitchFamily="2" charset="0"/>
              </a:rPr>
              <a:t>308.0328</a:t>
            </a:r>
            <a:r>
              <a:rPr lang="en-US" sz="850">
                <a:latin typeface="Courier" pitchFamily="2" charset="0"/>
              </a:rPr>
              <a:t>       0.765</a:t>
            </a:r>
          </a:p>
          <a:p>
            <a:pPr>
              <a:spcBef>
                <a:spcPts val="0"/>
              </a:spcBef>
            </a:pPr>
            <a:r>
              <a:rPr lang="en-US" sz="850">
                <a:latin typeface="Courier" pitchFamily="2" charset="0"/>
              </a:rPr>
              <a:t>Final 46.33306 568 </a:t>
            </a:r>
            <a:r>
              <a:rPr lang="en-US" sz="850">
                <a:highlight>
                  <a:srgbClr val="FFFF00"/>
                </a:highlight>
                <a:latin typeface="Courier" pitchFamily="2" charset="0"/>
              </a:rPr>
              <a:t>362.3915</a:t>
            </a:r>
            <a:r>
              <a:rPr lang="en-US" sz="850">
                <a:latin typeface="Courier" pitchFamily="2" charset="0"/>
              </a:rPr>
              <a:t>       0.797</a:t>
            </a:r>
          </a:p>
          <a:p>
            <a:pPr>
              <a:spcBef>
                <a:spcPts val="0"/>
              </a:spcBef>
            </a:pPr>
            <a:r>
              <a:rPr lang="en-US" sz="850">
                <a:latin typeface="Courier" pitchFamily="2" charset="0"/>
              </a:rPr>
              <a:t>Accrual rates:</a:t>
            </a:r>
          </a:p>
          <a:p>
            <a:pPr>
              <a:spcBef>
                <a:spcPts val="0"/>
              </a:spcBef>
            </a:pPr>
            <a:r>
              <a:rPr lang="en-US" sz="850">
                <a:latin typeface="Courier" pitchFamily="2" charset="0"/>
              </a:rPr>
              <a:t>     Stratum 1</a:t>
            </a:r>
          </a:p>
          <a:p>
            <a:pPr>
              <a:spcBef>
                <a:spcPts val="0"/>
              </a:spcBef>
            </a:pPr>
            <a:r>
              <a:rPr lang="en-US" sz="850">
                <a:latin typeface="Courier" pitchFamily="2" charset="0"/>
              </a:rPr>
              <a:t>0-20      28.4</a:t>
            </a:r>
          </a:p>
          <a:p>
            <a:pPr>
              <a:spcBef>
                <a:spcPts val="0"/>
              </a:spcBef>
            </a:pPr>
            <a:r>
              <a:rPr lang="en-US" sz="850">
                <a:latin typeface="Courier" pitchFamily="2" charset="0"/>
              </a:rPr>
              <a:t>Control event rates (H1):</a:t>
            </a:r>
          </a:p>
          <a:p>
            <a:pPr>
              <a:spcBef>
                <a:spcPts val="0"/>
              </a:spcBef>
            </a:pPr>
            <a:r>
              <a:rPr lang="en-US" sz="850">
                <a:latin typeface="Courier" pitchFamily="2" charset="0"/>
              </a:rPr>
              <a:t>      Stratum 1</a:t>
            </a:r>
          </a:p>
          <a:p>
            <a:pPr>
              <a:spcBef>
                <a:spcPts val="0"/>
              </a:spcBef>
            </a:pPr>
            <a:r>
              <a:rPr lang="en-US" sz="850">
                <a:latin typeface="Courier" pitchFamily="2" charset="0"/>
              </a:rPr>
              <a:t>0-Inf      0.03</a:t>
            </a:r>
          </a:p>
          <a:p>
            <a:pPr>
              <a:spcBef>
                <a:spcPts val="0"/>
              </a:spcBef>
            </a:pPr>
            <a:r>
              <a:rPr lang="en-US" sz="850">
                <a:latin typeface="Courier" pitchFamily="2" charset="0"/>
              </a:rPr>
              <a:t>Censoring rates:</a:t>
            </a:r>
          </a:p>
          <a:p>
            <a:pPr>
              <a:spcBef>
                <a:spcPts val="0"/>
              </a:spcBef>
            </a:pPr>
            <a:r>
              <a:rPr lang="en-US" sz="850">
                <a:latin typeface="Courier" pitchFamily="2" charset="0"/>
              </a:rPr>
              <a:t>      Stratum 1</a:t>
            </a:r>
          </a:p>
          <a:p>
            <a:pPr>
              <a:spcBef>
                <a:spcPts val="0"/>
              </a:spcBef>
            </a:pPr>
            <a:r>
              <a:rPr lang="en-US" sz="850">
                <a:latin typeface="Courier" pitchFamily="2" charset="0"/>
              </a:rPr>
              <a:t>0-Inf         0</a:t>
            </a:r>
          </a:p>
        </p:txBody>
      </p:sp>
    </p:spTree>
    <p:extLst>
      <p:ext uri="{BB962C8B-B14F-4D97-AF65-F5344CB8AC3E}">
        <p14:creationId xmlns:p14="http://schemas.microsoft.com/office/powerpoint/2010/main" val="35162063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587D7-2B03-2FA9-BFE8-FE3D5A377D8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679D866-289F-3046-3A3A-A7EAFE54231B}"/>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p:sp>
        <p:nvSpPr>
          <p:cNvPr id="3" name="Slide Number Placeholder 2">
            <a:extLst>
              <a:ext uri="{FF2B5EF4-FFF2-40B4-BE49-F238E27FC236}">
                <a16:creationId xmlns:a16="http://schemas.microsoft.com/office/drawing/2014/main" id="{533580CE-9E77-3A4A-0A62-674A4B3E07C2}"/>
              </a:ext>
            </a:extLst>
          </p:cNvPr>
          <p:cNvSpPr>
            <a:spLocks noGrp="1"/>
          </p:cNvSpPr>
          <p:nvPr>
            <p:ph type="sldNum" sz="quarter" idx="12"/>
          </p:nvPr>
        </p:nvSpPr>
        <p:spPr/>
        <p:txBody>
          <a:bodyPr/>
          <a:lstStyle/>
          <a:p>
            <a:fld id="{AEC8D767-5246-2244-A4A3-B8AFB218393C}" type="slidenum">
              <a:rPr lang="en-US" smtClean="0"/>
              <a:t>42</a:t>
            </a:fld>
            <a:endParaRPr lang="en-US"/>
          </a:p>
        </p:txBody>
      </p:sp>
      <p:sp>
        <p:nvSpPr>
          <p:cNvPr id="4" name="Text Placeholder 3">
            <a:extLst>
              <a:ext uri="{FF2B5EF4-FFF2-40B4-BE49-F238E27FC236}">
                <a16:creationId xmlns:a16="http://schemas.microsoft.com/office/drawing/2014/main" id="{3CBD59C2-A7FB-0024-A482-E24D2A5E2174}"/>
              </a:ext>
            </a:extLst>
          </p:cNvPr>
          <p:cNvSpPr txBox="1">
            <a:spLocks noGrp="1"/>
          </p:cNvSpPr>
          <p:nvPr>
            <p:ph type="subTitle" idx="15"/>
          </p:nvPr>
        </p:nvSpPr>
        <p:spPr>
          <a:xfrm>
            <a:off x="288925" y="714375"/>
            <a:ext cx="11609388" cy="397032"/>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731520" rtl="0" eaLnBrk="1" latinLnBrk="0" hangingPunct="1">
              <a:spcBef>
                <a:spcPct val="20000"/>
              </a:spcBef>
              <a:buFont typeface="Wingdings" charset="2"/>
              <a:buNone/>
              <a:defRPr lang="en-US" sz="2800" kern="1200" dirty="0">
                <a:solidFill>
                  <a:schemeClr val="accent3"/>
                </a:solidFill>
                <a:latin typeface="Verdana" charset="0"/>
                <a:ea typeface="Verdana" charset="0"/>
                <a:cs typeface="Verdana" charset="0"/>
                <a:sym typeface="Arial" pitchFamily="-65" charset="0"/>
              </a:defRPr>
            </a:lvl1pPr>
            <a:lvl2pPr marL="1188720" indent="-457200" algn="l" defTabSz="731520" rtl="0" eaLnBrk="1" latinLnBrk="0" hangingPunct="1">
              <a:spcBef>
                <a:spcPct val="20000"/>
              </a:spcBef>
              <a:buFont typeface="Arial"/>
              <a:buChar char="–"/>
              <a:defRPr sz="2520" kern="1200">
                <a:solidFill>
                  <a:schemeClr val="tx1"/>
                </a:solidFill>
                <a:latin typeface="Verdana"/>
                <a:ea typeface="+mn-ea"/>
                <a:cs typeface="Verdana"/>
              </a:defRPr>
            </a:lvl2pPr>
            <a:lvl3pPr marL="1828800" indent="-365760" algn="l" defTabSz="731520" rtl="0" eaLnBrk="1" latinLnBrk="0" hangingPunct="1">
              <a:spcBef>
                <a:spcPct val="20000"/>
              </a:spcBef>
              <a:buFont typeface="Wingdings" charset="2"/>
              <a:buChar char="§"/>
              <a:defRPr sz="2520" kern="1200">
                <a:solidFill>
                  <a:schemeClr val="tx1"/>
                </a:solidFill>
                <a:latin typeface="Verdana"/>
                <a:ea typeface="+mn-ea"/>
                <a:cs typeface="Verdana"/>
              </a:defRPr>
            </a:lvl3pPr>
            <a:lvl4pPr marL="2560320" indent="-365760" algn="l" defTabSz="731520" rtl="0" eaLnBrk="1" latinLnBrk="0" hangingPunct="1">
              <a:spcBef>
                <a:spcPct val="20000"/>
              </a:spcBef>
              <a:buFont typeface="Arial"/>
              <a:buChar char="–"/>
              <a:defRPr sz="2520" kern="1200">
                <a:solidFill>
                  <a:schemeClr val="tx1"/>
                </a:solidFill>
                <a:latin typeface="Verdana"/>
                <a:ea typeface="+mn-ea"/>
                <a:cs typeface="Verdana"/>
              </a:defRPr>
            </a:lvl4pPr>
            <a:lvl5pPr marL="3291840" indent="-365760" algn="l" defTabSz="731520" rtl="0" eaLnBrk="1" latinLnBrk="0" hangingPunct="1">
              <a:spcBef>
                <a:spcPct val="20000"/>
              </a:spcBef>
              <a:buFont typeface="Arial"/>
              <a:buChar char="»"/>
              <a:defRPr sz="2520" kern="1200">
                <a:solidFill>
                  <a:schemeClr val="tx1"/>
                </a:solidFill>
                <a:latin typeface="Verdana"/>
                <a:ea typeface="+mn-ea"/>
                <a:cs typeface="Verdana"/>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fontAlgn="auto">
              <a:spcAft>
                <a:spcPts val="0"/>
              </a:spcAft>
            </a:pPr>
            <a:r>
              <a:rPr lang="en-US" sz="2400">
                <a:latin typeface="Courier New" panose="02070309020205020404" pitchFamily="49" charset="0"/>
                <a:cs typeface="Courier New" panose="02070309020205020404" pitchFamily="49" charset="0"/>
              </a:rPr>
              <a:t>rpact::getSampleSizeSurvival()</a:t>
            </a:r>
          </a:p>
        </p:txBody>
      </p:sp>
      <p:sp>
        <p:nvSpPr>
          <p:cNvPr id="12" name="TextBox 11">
            <a:extLst>
              <a:ext uri="{FF2B5EF4-FFF2-40B4-BE49-F238E27FC236}">
                <a16:creationId xmlns:a16="http://schemas.microsoft.com/office/drawing/2014/main" id="{581E72FC-8662-1051-2022-7893AA4993D7}"/>
              </a:ext>
            </a:extLst>
          </p:cNvPr>
          <p:cNvSpPr txBox="1"/>
          <p:nvPr/>
        </p:nvSpPr>
        <p:spPr>
          <a:xfrm>
            <a:off x="288302" y="1380517"/>
            <a:ext cx="4947086" cy="3247043"/>
          </a:xfrm>
          <a:prstGeom prst="rect">
            <a:avLst/>
          </a:prstGeom>
          <a:noFill/>
        </p:spPr>
        <p:txBody>
          <a:bodyPr wrap="square" lIns="0" tIns="0" rIns="0" bIns="0">
            <a:spAutoFit/>
          </a:bodyPr>
          <a:lstStyle/>
          <a:p>
            <a:pPr>
              <a:spcBef>
                <a:spcPts val="0"/>
              </a:spcBef>
            </a:pPr>
            <a:r>
              <a:rPr lang="en-US" sz="2400" b="1"/>
              <a:t>Input</a:t>
            </a:r>
          </a:p>
          <a:p>
            <a:pPr>
              <a:spcBef>
                <a:spcPts val="0"/>
              </a:spcBef>
            </a:pPr>
            <a:r>
              <a:rPr lang="en-US" sz="1100" err="1">
                <a:latin typeface="Courier" pitchFamily="2" charset="0"/>
              </a:rPr>
              <a:t>rpact</a:t>
            </a:r>
            <a:r>
              <a:rPr lang="en-US" sz="1100">
                <a:latin typeface="Courier" pitchFamily="2" charset="0"/>
              </a:rPr>
              <a:t>::</a:t>
            </a:r>
            <a:r>
              <a:rPr lang="en-US" sz="1100" err="1">
                <a:latin typeface="Courier" pitchFamily="2" charset="0"/>
              </a:rPr>
              <a:t>getSampleSizeSurvival</a:t>
            </a:r>
            <a:r>
              <a:rPr lang="en-US" sz="1100">
                <a:latin typeface="Courier" pitchFamily="2" charset="0"/>
              </a:rPr>
              <a:t>(</a:t>
            </a:r>
          </a:p>
          <a:p>
            <a:pPr>
              <a:spcBef>
                <a:spcPts val="0"/>
              </a:spcBef>
            </a:pPr>
            <a:r>
              <a:rPr lang="en-US" sz="1100">
                <a:latin typeface="Courier" pitchFamily="2" charset="0"/>
              </a:rPr>
              <a:t>  design           = </a:t>
            </a:r>
            <a:r>
              <a:rPr lang="en-US" sz="1100" err="1">
                <a:latin typeface="Courier" pitchFamily="2" charset="0"/>
              </a:rPr>
              <a:t>rpact</a:t>
            </a:r>
            <a:r>
              <a:rPr lang="en-US" sz="1100">
                <a:latin typeface="Courier" pitchFamily="2" charset="0"/>
              </a:rPr>
              <a:t>::</a:t>
            </a:r>
            <a:r>
              <a:rPr lang="en-US" sz="1100" err="1">
                <a:latin typeface="Courier" pitchFamily="2" charset="0"/>
              </a:rPr>
              <a:t>getDesignGroupSequential</a:t>
            </a:r>
            <a:r>
              <a:rPr lang="en-US" sz="1100">
                <a:latin typeface="Courier" pitchFamily="2" charset="0"/>
              </a:rPr>
              <a:t>(</a:t>
            </a:r>
          </a:p>
          <a:p>
            <a:pPr>
              <a:spcBef>
                <a:spcPts val="0"/>
              </a:spcBef>
            </a:pPr>
            <a:r>
              <a:rPr lang="en-US" sz="1100">
                <a:latin typeface="Courier" pitchFamily="2" charset="0"/>
              </a:rPr>
              <a:t>    </a:t>
            </a:r>
            <a:r>
              <a:rPr lang="en-US" sz="1100" err="1">
                <a:latin typeface="Courier" pitchFamily="2" charset="0"/>
              </a:rPr>
              <a:t>kMax</a:t>
            </a:r>
            <a:r>
              <a:rPr lang="en-US" sz="1100">
                <a:latin typeface="Courier" pitchFamily="2" charset="0"/>
              </a:rPr>
              <a:t>             = 3,</a:t>
            </a:r>
          </a:p>
          <a:p>
            <a:pPr>
              <a:spcBef>
                <a:spcPts val="0"/>
              </a:spcBef>
            </a:pPr>
            <a:r>
              <a:rPr lang="en-US" sz="1100">
                <a:latin typeface="Courier" pitchFamily="2" charset="0"/>
              </a:rPr>
              <a:t>    alpha            = 0.019,</a:t>
            </a:r>
          </a:p>
          <a:p>
            <a:pPr>
              <a:spcBef>
                <a:spcPts val="0"/>
              </a:spcBef>
            </a:pPr>
            <a:r>
              <a:rPr lang="en-US" sz="1100">
                <a:latin typeface="Courier" pitchFamily="2" charset="0"/>
              </a:rPr>
              <a:t>    beta             = 0.1,</a:t>
            </a:r>
          </a:p>
          <a:p>
            <a:pPr>
              <a:spcBef>
                <a:spcPts val="0"/>
              </a:spcBef>
            </a:pPr>
            <a:r>
              <a:rPr lang="en-US" sz="1100">
                <a:latin typeface="Courier" pitchFamily="2" charset="0"/>
              </a:rPr>
              <a:t>    sided            = 1,</a:t>
            </a:r>
          </a:p>
          <a:p>
            <a:pPr>
              <a:spcBef>
                <a:spcPts val="0"/>
              </a:spcBef>
            </a:pPr>
            <a:r>
              <a:rPr lang="en-US" sz="1100">
                <a:latin typeface="Courier" pitchFamily="2" charset="0"/>
              </a:rPr>
              <a:t>    </a:t>
            </a:r>
            <a:r>
              <a:rPr lang="en-US" sz="1100" err="1">
                <a:latin typeface="Courier" pitchFamily="2" charset="0"/>
              </a:rPr>
              <a:t>informationRates</a:t>
            </a:r>
            <a:r>
              <a:rPr lang="en-US" sz="1100">
                <a:latin typeface="Courier" pitchFamily="2" charset="0"/>
              </a:rPr>
              <a:t> = c(0.71, 0.85, 1),</a:t>
            </a:r>
          </a:p>
          <a:p>
            <a:pPr>
              <a:spcBef>
                <a:spcPts val="0"/>
              </a:spcBef>
            </a:pPr>
            <a:r>
              <a:rPr lang="en-US" sz="1100">
                <a:latin typeface="Courier" pitchFamily="2" charset="0"/>
              </a:rPr>
              <a:t>    </a:t>
            </a:r>
            <a:r>
              <a:rPr lang="en-US" sz="1100" err="1">
                <a:latin typeface="Courier" pitchFamily="2" charset="0"/>
              </a:rPr>
              <a:t>typeOfDesign</a:t>
            </a:r>
            <a:r>
              <a:rPr lang="en-US" sz="1100">
                <a:latin typeface="Courier" pitchFamily="2" charset="0"/>
              </a:rPr>
              <a:t>     = "</a:t>
            </a:r>
            <a:r>
              <a:rPr lang="en-US" sz="1100" err="1">
                <a:latin typeface="Courier" pitchFamily="2" charset="0"/>
              </a:rPr>
              <a:t>asOF</a:t>
            </a:r>
            <a:r>
              <a:rPr lang="en-US" sz="1100">
                <a:latin typeface="Courier" pitchFamily="2" charset="0"/>
              </a:rPr>
              <a:t>"</a:t>
            </a:r>
          </a:p>
          <a:p>
            <a:pPr>
              <a:spcBef>
                <a:spcPts val="0"/>
              </a:spcBef>
            </a:pPr>
            <a:r>
              <a:rPr lang="en-US" sz="1100">
                <a:latin typeface="Courier" pitchFamily="2" charset="0"/>
              </a:rPr>
              <a:t>  ),</a:t>
            </a:r>
          </a:p>
          <a:p>
            <a:pPr>
              <a:spcBef>
                <a:spcPts val="0"/>
              </a:spcBef>
            </a:pPr>
            <a:r>
              <a:rPr lang="en-US" sz="1100">
                <a:latin typeface="Courier" pitchFamily="2" charset="0"/>
              </a:rPr>
              <a:t>  lambda2          = log(2)/20,</a:t>
            </a:r>
          </a:p>
          <a:p>
            <a:pPr>
              <a:spcBef>
                <a:spcPts val="0"/>
              </a:spcBef>
            </a:pPr>
            <a:r>
              <a:rPr lang="en-US" sz="1100">
                <a:latin typeface="Courier" pitchFamily="2" charset="0"/>
              </a:rPr>
              <a:t>  </a:t>
            </a:r>
            <a:r>
              <a:rPr lang="en-US" sz="1100" err="1">
                <a:latin typeface="Courier" pitchFamily="2" charset="0"/>
              </a:rPr>
              <a:t>hazardRatio</a:t>
            </a:r>
            <a:r>
              <a:rPr lang="en-US" sz="1100">
                <a:latin typeface="Courier" pitchFamily="2" charset="0"/>
              </a:rPr>
              <a:t>      = 0.7,</a:t>
            </a:r>
          </a:p>
          <a:p>
            <a:pPr>
              <a:spcBef>
                <a:spcPts val="0"/>
              </a:spcBef>
            </a:pPr>
            <a:r>
              <a:rPr lang="en-US" sz="1100">
                <a:latin typeface="Courier" pitchFamily="2" charset="0"/>
              </a:rPr>
              <a:t>  dropoutRate1     = 0.01,</a:t>
            </a:r>
          </a:p>
          <a:p>
            <a:pPr>
              <a:spcBef>
                <a:spcPts val="0"/>
              </a:spcBef>
            </a:pPr>
            <a:r>
              <a:rPr lang="en-US" sz="1100">
                <a:latin typeface="Courier" pitchFamily="2" charset="0"/>
              </a:rPr>
              <a:t>  dropoutRate2     = 0.01,</a:t>
            </a:r>
          </a:p>
          <a:p>
            <a:pPr>
              <a:spcBef>
                <a:spcPts val="0"/>
              </a:spcBef>
            </a:pPr>
            <a:r>
              <a:rPr lang="en-US" sz="1100">
                <a:latin typeface="Courier" pitchFamily="2" charset="0"/>
              </a:rPr>
              <a:t>  </a:t>
            </a:r>
            <a:r>
              <a:rPr lang="en-US" sz="1100" err="1">
                <a:latin typeface="Courier" pitchFamily="2" charset="0"/>
              </a:rPr>
              <a:t>dropoutTime</a:t>
            </a:r>
            <a:r>
              <a:rPr lang="en-US" sz="1100">
                <a:latin typeface="Courier" pitchFamily="2" charset="0"/>
              </a:rPr>
              <a:t>      = 12,</a:t>
            </a:r>
          </a:p>
          <a:p>
            <a:pPr>
              <a:spcBef>
                <a:spcPts val="0"/>
              </a:spcBef>
            </a:pPr>
            <a:r>
              <a:rPr lang="en-US" sz="1100">
                <a:latin typeface="Courier" pitchFamily="2" charset="0"/>
              </a:rPr>
              <a:t>  </a:t>
            </a:r>
            <a:r>
              <a:rPr lang="en-US" sz="1100" err="1">
                <a:latin typeface="Courier" pitchFamily="2" charset="0"/>
              </a:rPr>
              <a:t>accrualTime</a:t>
            </a:r>
            <a:r>
              <a:rPr lang="en-US" sz="1100">
                <a:latin typeface="Courier" pitchFamily="2" charset="0"/>
              </a:rPr>
              <a:t>      = c(0, 20),</a:t>
            </a:r>
          </a:p>
          <a:p>
            <a:pPr>
              <a:spcBef>
                <a:spcPts val="0"/>
              </a:spcBef>
            </a:pPr>
            <a:r>
              <a:rPr lang="en-US" sz="1100">
                <a:latin typeface="Courier" pitchFamily="2" charset="0"/>
              </a:rPr>
              <a:t>  </a:t>
            </a:r>
            <a:r>
              <a:rPr lang="en-US" sz="1100" err="1">
                <a:latin typeface="Courier" pitchFamily="2" charset="0"/>
              </a:rPr>
              <a:t>accrualIntensity</a:t>
            </a:r>
            <a:r>
              <a:rPr lang="en-US" sz="1100">
                <a:latin typeface="Courier" pitchFamily="2" charset="0"/>
              </a:rPr>
              <a:t> = 568/20</a:t>
            </a:r>
          </a:p>
          <a:p>
            <a:pPr>
              <a:spcBef>
                <a:spcPts val="0"/>
              </a:spcBef>
            </a:pPr>
            <a:r>
              <a:rPr lang="en-US" sz="1100">
                <a:latin typeface="Courier" pitchFamily="2" charset="0"/>
              </a:rPr>
              <a:t>) |&gt; summary()</a:t>
            </a:r>
          </a:p>
        </p:txBody>
      </p:sp>
      <p:sp>
        <p:nvSpPr>
          <p:cNvPr id="14" name="TextBox 13">
            <a:extLst>
              <a:ext uri="{FF2B5EF4-FFF2-40B4-BE49-F238E27FC236}">
                <a16:creationId xmlns:a16="http://schemas.microsoft.com/office/drawing/2014/main" id="{56AC11B1-A6CA-4254-8A9D-27A82606422C}"/>
              </a:ext>
            </a:extLst>
          </p:cNvPr>
          <p:cNvSpPr txBox="1"/>
          <p:nvPr/>
        </p:nvSpPr>
        <p:spPr>
          <a:xfrm>
            <a:off x="5746383" y="1380517"/>
            <a:ext cx="6113929" cy="4524315"/>
          </a:xfrm>
          <a:prstGeom prst="rect">
            <a:avLst/>
          </a:prstGeom>
          <a:noFill/>
        </p:spPr>
        <p:txBody>
          <a:bodyPr wrap="square" lIns="0" tIns="0" rIns="0" bIns="0">
            <a:spAutoFit/>
          </a:bodyPr>
          <a:lstStyle/>
          <a:p>
            <a:pPr>
              <a:spcBef>
                <a:spcPts val="0"/>
              </a:spcBef>
            </a:pPr>
            <a:r>
              <a:rPr lang="en-US" sz="2400" b="1"/>
              <a:t>Output</a:t>
            </a:r>
            <a:endParaRPr lang="en-US" sz="1050" b="1"/>
          </a:p>
          <a:p>
            <a:pPr>
              <a:spcBef>
                <a:spcPts val="0"/>
              </a:spcBef>
            </a:pPr>
            <a:r>
              <a:rPr lang="en-US" sz="1000">
                <a:latin typeface="Courier" pitchFamily="2" charset="0"/>
              </a:rPr>
              <a:t>Sample size calculation for a survival endpoint</a:t>
            </a:r>
          </a:p>
          <a:p>
            <a:pPr>
              <a:spcBef>
                <a:spcPts val="0"/>
              </a:spcBef>
            </a:pPr>
            <a:endParaRPr lang="en-US" sz="1000">
              <a:latin typeface="Courier" pitchFamily="2" charset="0"/>
            </a:endParaRPr>
          </a:p>
          <a:p>
            <a:pPr>
              <a:spcBef>
                <a:spcPts val="0"/>
              </a:spcBef>
            </a:pPr>
            <a:r>
              <a:rPr lang="en-US" sz="1000">
                <a:latin typeface="Courier" pitchFamily="2" charset="0"/>
              </a:rPr>
              <a:t>Sequential analysis with a maximum of 3 looks (group sequential design), </a:t>
            </a:r>
          </a:p>
          <a:p>
            <a:pPr>
              <a:spcBef>
                <a:spcPts val="0"/>
              </a:spcBef>
            </a:pPr>
            <a:r>
              <a:rPr lang="en-US" sz="1000">
                <a:latin typeface="Courier" pitchFamily="2" charset="0"/>
              </a:rPr>
              <a:t>one-sided overall significance level 1.9%, power 90%.</a:t>
            </a:r>
          </a:p>
          <a:p>
            <a:pPr>
              <a:spcBef>
                <a:spcPts val="0"/>
              </a:spcBef>
            </a:pPr>
            <a:r>
              <a:rPr lang="en-US" sz="1000">
                <a:latin typeface="Courier" pitchFamily="2" charset="0"/>
              </a:rPr>
              <a:t>The results were calculated for a two-sample logrank test, </a:t>
            </a:r>
          </a:p>
          <a:p>
            <a:pPr>
              <a:spcBef>
                <a:spcPts val="0"/>
              </a:spcBef>
            </a:pPr>
            <a:r>
              <a:rPr lang="en-US" sz="1000">
                <a:latin typeface="Courier" pitchFamily="2" charset="0"/>
              </a:rPr>
              <a:t>H0: hazard ratio = 1, H1: hazard ratio = 0.7, control lambda(2) = 0.035, </a:t>
            </a:r>
          </a:p>
          <a:p>
            <a:pPr>
              <a:spcBef>
                <a:spcPts val="0"/>
              </a:spcBef>
            </a:pPr>
            <a:r>
              <a:rPr lang="en-US" sz="1000">
                <a:latin typeface="Courier" pitchFamily="2" charset="0"/>
              </a:rPr>
              <a:t>accrual time = 20, accrual intensity = 28.4, dropout rate(1) = 0.01, </a:t>
            </a:r>
          </a:p>
          <a:p>
            <a:pPr>
              <a:spcBef>
                <a:spcPts val="0"/>
              </a:spcBef>
            </a:pPr>
            <a:r>
              <a:rPr lang="en-US" sz="1000">
                <a:latin typeface="Courier" pitchFamily="2" charset="0"/>
              </a:rPr>
              <a:t>dropout rate(2) = 0.01, dropout time = 12.</a:t>
            </a:r>
          </a:p>
          <a:p>
            <a:pPr>
              <a:spcBef>
                <a:spcPts val="0"/>
              </a:spcBef>
            </a:pPr>
            <a:endParaRPr lang="en-US" sz="1000">
              <a:latin typeface="Courier" pitchFamily="2" charset="0"/>
            </a:endParaRPr>
          </a:p>
          <a:p>
            <a:pPr>
              <a:spcBef>
                <a:spcPts val="0"/>
              </a:spcBef>
            </a:pPr>
            <a:r>
              <a:rPr lang="en-US" sz="1000">
                <a:latin typeface="Courier" pitchFamily="2" charset="0"/>
              </a:rPr>
              <a:t>Stage                                         1      2      3 </a:t>
            </a:r>
          </a:p>
          <a:p>
            <a:pPr>
              <a:spcBef>
                <a:spcPts val="0"/>
              </a:spcBef>
            </a:pPr>
            <a:r>
              <a:rPr lang="en-US" sz="1000">
                <a:latin typeface="Courier" pitchFamily="2" charset="0"/>
              </a:rPr>
              <a:t>Planned information rate                    71%    85%   100% </a:t>
            </a:r>
          </a:p>
          <a:p>
            <a:pPr>
              <a:spcBef>
                <a:spcPts val="0"/>
              </a:spcBef>
            </a:pPr>
            <a:r>
              <a:rPr lang="en-US" sz="1000">
                <a:latin typeface="Courier" pitchFamily="2" charset="0"/>
              </a:rPr>
              <a:t>Cumulative alpha spent                   0.0054 0.0110 0.0190 </a:t>
            </a:r>
          </a:p>
          <a:p>
            <a:pPr>
              <a:spcBef>
                <a:spcPts val="0"/>
              </a:spcBef>
            </a:pPr>
            <a:r>
              <a:rPr lang="en-US" sz="1000">
                <a:latin typeface="Courier" pitchFamily="2" charset="0"/>
              </a:rPr>
              <a:t>Stage levels (one-sided)                 0.0054 0.0094 0.0155 </a:t>
            </a:r>
          </a:p>
          <a:p>
            <a:pPr>
              <a:spcBef>
                <a:spcPts val="0"/>
              </a:spcBef>
            </a:pPr>
            <a:r>
              <a:rPr lang="en-US" sz="1000">
                <a:latin typeface="Courier" pitchFamily="2" charset="0"/>
              </a:rPr>
              <a:t>Efficacy boundary (z-value scale)         2.551  2.350  2.158 </a:t>
            </a:r>
          </a:p>
          <a:p>
            <a:pPr>
              <a:spcBef>
                <a:spcPts val="0"/>
              </a:spcBef>
            </a:pPr>
            <a:r>
              <a:rPr lang="en-US" sz="1000">
                <a:latin typeface="Courier" pitchFamily="2" charset="0"/>
              </a:rPr>
              <a:t>Efficacy boundary (t)                     0.728  0.765  0.797 </a:t>
            </a:r>
          </a:p>
          <a:p>
            <a:pPr>
              <a:spcBef>
                <a:spcPts val="0"/>
              </a:spcBef>
            </a:pPr>
            <a:r>
              <a:rPr lang="en-US" sz="1000">
                <a:latin typeface="Courier" pitchFamily="2" charset="0"/>
              </a:rPr>
              <a:t>Cumulative power                         0.6226 0.7922 0.9000 </a:t>
            </a:r>
          </a:p>
          <a:p>
            <a:pPr>
              <a:spcBef>
                <a:spcPts val="0"/>
              </a:spcBef>
            </a:pPr>
            <a:r>
              <a:rPr lang="en-US" sz="1000">
                <a:latin typeface="Courier" pitchFamily="2" charset="0"/>
              </a:rPr>
              <a:t>Number of subjects                        568.0  568.0  568.0 </a:t>
            </a:r>
          </a:p>
          <a:p>
            <a:pPr>
              <a:spcBef>
                <a:spcPts val="0"/>
              </a:spcBef>
            </a:pPr>
            <a:r>
              <a:rPr lang="en-US" sz="1000">
                <a:latin typeface="Courier" pitchFamily="2" charset="0"/>
              </a:rPr>
              <a:t>Expected number of subjects under H1                    568.0 </a:t>
            </a:r>
          </a:p>
          <a:p>
            <a:pPr>
              <a:spcBef>
                <a:spcPts val="0"/>
              </a:spcBef>
            </a:pPr>
            <a:r>
              <a:rPr lang="en-US" sz="1000">
                <a:highlight>
                  <a:srgbClr val="FFFF00"/>
                </a:highlight>
                <a:latin typeface="Courier" pitchFamily="2" charset="0"/>
              </a:rPr>
              <a:t>Cumulative number of events</a:t>
            </a:r>
            <a:r>
              <a:rPr lang="en-US" sz="1000">
                <a:latin typeface="Courier" pitchFamily="2" charset="0"/>
              </a:rPr>
              <a:t>               </a:t>
            </a:r>
            <a:r>
              <a:rPr lang="en-US" sz="1000">
                <a:highlight>
                  <a:srgbClr val="FFFF00"/>
                </a:highlight>
                <a:latin typeface="Courier" pitchFamily="2" charset="0"/>
              </a:rPr>
              <a:t>257.7</a:t>
            </a:r>
            <a:r>
              <a:rPr lang="en-US" sz="1000">
                <a:latin typeface="Courier" pitchFamily="2" charset="0"/>
              </a:rPr>
              <a:t>  </a:t>
            </a:r>
            <a:r>
              <a:rPr lang="en-US" sz="1000">
                <a:highlight>
                  <a:srgbClr val="FFFF00"/>
                </a:highlight>
                <a:latin typeface="Courier" pitchFamily="2" charset="0"/>
              </a:rPr>
              <a:t>308.5</a:t>
            </a:r>
            <a:r>
              <a:rPr lang="en-US" sz="1000">
                <a:latin typeface="Courier" pitchFamily="2" charset="0"/>
              </a:rPr>
              <a:t>  </a:t>
            </a:r>
            <a:r>
              <a:rPr lang="en-US" sz="1000">
                <a:highlight>
                  <a:srgbClr val="FFFF00"/>
                </a:highlight>
                <a:latin typeface="Courier" pitchFamily="2" charset="0"/>
              </a:rPr>
              <a:t>363.0 </a:t>
            </a:r>
          </a:p>
          <a:p>
            <a:pPr>
              <a:spcBef>
                <a:spcPts val="0"/>
              </a:spcBef>
            </a:pPr>
            <a:r>
              <a:rPr lang="en-US" sz="1000">
                <a:latin typeface="Courier" pitchFamily="2" charset="0"/>
              </a:rPr>
              <a:t>Expected number of events under H1                      288.2 </a:t>
            </a:r>
          </a:p>
          <a:p>
            <a:pPr>
              <a:spcBef>
                <a:spcPts val="0"/>
              </a:spcBef>
            </a:pPr>
            <a:r>
              <a:rPr lang="en-US" sz="1000">
                <a:latin typeface="Courier" pitchFamily="2" charset="0"/>
              </a:rPr>
              <a:t>Analysis time                             31.46  37.85  46.44 </a:t>
            </a:r>
          </a:p>
          <a:p>
            <a:pPr>
              <a:spcBef>
                <a:spcPts val="0"/>
              </a:spcBef>
            </a:pPr>
            <a:r>
              <a:rPr lang="en-US" sz="1000">
                <a:latin typeface="Courier" pitchFamily="2" charset="0"/>
              </a:rPr>
              <a:t>Expected study duration under H1                        35.65 </a:t>
            </a:r>
          </a:p>
          <a:p>
            <a:pPr>
              <a:spcBef>
                <a:spcPts val="0"/>
              </a:spcBef>
            </a:pPr>
            <a:r>
              <a:rPr lang="en-US" sz="1000">
                <a:latin typeface="Courier" pitchFamily="2" charset="0"/>
              </a:rPr>
              <a:t>Exit probability for efficacy (under H0) 0.0054 0.0056 </a:t>
            </a:r>
          </a:p>
          <a:p>
            <a:pPr>
              <a:spcBef>
                <a:spcPts val="0"/>
              </a:spcBef>
            </a:pPr>
            <a:r>
              <a:rPr lang="en-US" sz="1000">
                <a:latin typeface="Courier" pitchFamily="2" charset="0"/>
              </a:rPr>
              <a:t>Exit probability for efficacy (under H1) 0.6226 0.1696 </a:t>
            </a:r>
          </a:p>
          <a:p>
            <a:pPr>
              <a:spcBef>
                <a:spcPts val="0"/>
              </a:spcBef>
            </a:pPr>
            <a:endParaRPr lang="en-US" sz="1000">
              <a:latin typeface="Courier" pitchFamily="2" charset="0"/>
            </a:endParaRPr>
          </a:p>
          <a:p>
            <a:pPr>
              <a:spcBef>
                <a:spcPts val="0"/>
              </a:spcBef>
            </a:pPr>
            <a:r>
              <a:rPr lang="en-US" sz="1000">
                <a:latin typeface="Courier" pitchFamily="2" charset="0"/>
              </a:rPr>
              <a:t>Legend:</a:t>
            </a:r>
          </a:p>
          <a:p>
            <a:pPr>
              <a:spcBef>
                <a:spcPts val="0"/>
              </a:spcBef>
            </a:pPr>
            <a:r>
              <a:rPr lang="en-US" sz="1000">
                <a:latin typeface="Courier" pitchFamily="2" charset="0"/>
              </a:rPr>
              <a:t>  (t): treatment effect scale</a:t>
            </a:r>
          </a:p>
        </p:txBody>
      </p:sp>
    </p:spTree>
    <p:extLst>
      <p:ext uri="{BB962C8B-B14F-4D97-AF65-F5344CB8AC3E}">
        <p14:creationId xmlns:p14="http://schemas.microsoft.com/office/powerpoint/2010/main" val="3071185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84878-A7FE-0CEC-C477-277E822A368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745ED74-0004-E158-9A95-5E1E9B32E4D3}"/>
              </a:ext>
            </a:extLst>
          </p:cNvPr>
          <p:cNvSpPr>
            <a:spLocks noGrp="1"/>
          </p:cNvSpPr>
          <p:nvPr>
            <p:ph type="title"/>
          </p:nvPr>
        </p:nvSpPr>
        <p:spPr>
          <a:xfrm>
            <a:off x="288302" y="262267"/>
            <a:ext cx="11610515" cy="468590"/>
          </a:xfrm>
        </p:spPr>
        <p:txBody>
          <a:bodyPr/>
          <a:lstStyle/>
          <a:p>
            <a:r>
              <a:rPr lang="en-US"/>
              <a:t>R package comparison</a:t>
            </a:r>
            <a:endParaRPr lang="en-US" noProof="0"/>
          </a:p>
        </p:txBody>
      </p:sp>
      <p:sp>
        <p:nvSpPr>
          <p:cNvPr id="3" name="Slide Number Placeholder 2">
            <a:extLst>
              <a:ext uri="{FF2B5EF4-FFF2-40B4-BE49-F238E27FC236}">
                <a16:creationId xmlns:a16="http://schemas.microsoft.com/office/drawing/2014/main" id="{EC79D734-C49B-144B-AEFD-082A1143E224}"/>
              </a:ext>
            </a:extLst>
          </p:cNvPr>
          <p:cNvSpPr>
            <a:spLocks noGrp="1"/>
          </p:cNvSpPr>
          <p:nvPr>
            <p:ph type="sldNum" sz="quarter" idx="12"/>
          </p:nvPr>
        </p:nvSpPr>
        <p:spPr/>
        <p:txBody>
          <a:bodyPr/>
          <a:lstStyle/>
          <a:p>
            <a:fld id="{AEC8D767-5246-2244-A4A3-B8AFB218393C}" type="slidenum">
              <a:rPr lang="en-US" smtClean="0"/>
              <a:t>43</a:t>
            </a:fld>
            <a:endParaRPr lang="en-US"/>
          </a:p>
        </p:txBody>
      </p:sp>
      <p:sp>
        <p:nvSpPr>
          <p:cNvPr id="4" name="Text Placeholder 3">
            <a:extLst>
              <a:ext uri="{FF2B5EF4-FFF2-40B4-BE49-F238E27FC236}">
                <a16:creationId xmlns:a16="http://schemas.microsoft.com/office/drawing/2014/main" id="{BF1D1712-CB2D-02F9-AF6A-FFDFA48632A9}"/>
              </a:ext>
            </a:extLst>
          </p:cNvPr>
          <p:cNvSpPr txBox="1">
            <a:spLocks noGrp="1"/>
          </p:cNvSpPr>
          <p:nvPr>
            <p:ph type="subTitle" idx="15"/>
          </p:nvPr>
        </p:nvSpPr>
        <p:spPr>
          <a:xfrm>
            <a:off x="288925" y="714375"/>
            <a:ext cx="11609388" cy="397032"/>
          </a:xfrm>
          <a:prstGeom prst="rect">
            <a:avLst/>
          </a:prstGeom>
          <a:noFill/>
          <a:ln w="12700">
            <a:noFill/>
            <a:miter lim="800000"/>
            <a:headEnd/>
            <a:tailEnd/>
          </a:ln>
        </p:spPr>
        <p:txBody>
          <a:bodyPr vert="horz" wrap="square" lIns="0" tIns="0" rIns="0" bIns="0" numCol="1" rtlCol="0" anchor="t" anchorCtr="0" compatLnSpc="1">
            <a:prstTxWarp prst="textNoShape">
              <a:avLst/>
            </a:prstTxWarp>
            <a:spAutoFit/>
          </a:bodyPr>
          <a:lstStyle>
            <a:lvl1pPr marL="0" indent="0" algn="l" defTabSz="731520" rtl="0" eaLnBrk="1" latinLnBrk="0" hangingPunct="1">
              <a:spcBef>
                <a:spcPct val="20000"/>
              </a:spcBef>
              <a:buFont typeface="Wingdings" charset="2"/>
              <a:buNone/>
              <a:defRPr lang="en-US" sz="2800" kern="1200" dirty="0">
                <a:solidFill>
                  <a:schemeClr val="accent3"/>
                </a:solidFill>
                <a:latin typeface="Verdana" charset="0"/>
                <a:ea typeface="Verdana" charset="0"/>
                <a:cs typeface="Verdana" charset="0"/>
                <a:sym typeface="Arial" pitchFamily="-65" charset="0"/>
              </a:defRPr>
            </a:lvl1pPr>
            <a:lvl2pPr marL="1188720" indent="-457200" algn="l" defTabSz="731520" rtl="0" eaLnBrk="1" latinLnBrk="0" hangingPunct="1">
              <a:spcBef>
                <a:spcPct val="20000"/>
              </a:spcBef>
              <a:buFont typeface="Arial"/>
              <a:buChar char="–"/>
              <a:defRPr sz="2520" kern="1200">
                <a:solidFill>
                  <a:schemeClr val="tx1"/>
                </a:solidFill>
                <a:latin typeface="Verdana"/>
                <a:ea typeface="+mn-ea"/>
                <a:cs typeface="Verdana"/>
              </a:defRPr>
            </a:lvl2pPr>
            <a:lvl3pPr marL="1828800" indent="-365760" algn="l" defTabSz="731520" rtl="0" eaLnBrk="1" latinLnBrk="0" hangingPunct="1">
              <a:spcBef>
                <a:spcPct val="20000"/>
              </a:spcBef>
              <a:buFont typeface="Wingdings" charset="2"/>
              <a:buChar char="§"/>
              <a:defRPr sz="2520" kern="1200">
                <a:solidFill>
                  <a:schemeClr val="tx1"/>
                </a:solidFill>
                <a:latin typeface="Verdana"/>
                <a:ea typeface="+mn-ea"/>
                <a:cs typeface="Verdana"/>
              </a:defRPr>
            </a:lvl3pPr>
            <a:lvl4pPr marL="2560320" indent="-365760" algn="l" defTabSz="731520" rtl="0" eaLnBrk="1" latinLnBrk="0" hangingPunct="1">
              <a:spcBef>
                <a:spcPct val="20000"/>
              </a:spcBef>
              <a:buFont typeface="Arial"/>
              <a:buChar char="–"/>
              <a:defRPr sz="2520" kern="1200">
                <a:solidFill>
                  <a:schemeClr val="tx1"/>
                </a:solidFill>
                <a:latin typeface="Verdana"/>
                <a:ea typeface="+mn-ea"/>
                <a:cs typeface="Verdana"/>
              </a:defRPr>
            </a:lvl4pPr>
            <a:lvl5pPr marL="3291840" indent="-365760" algn="l" defTabSz="731520" rtl="0" eaLnBrk="1" latinLnBrk="0" hangingPunct="1">
              <a:spcBef>
                <a:spcPct val="20000"/>
              </a:spcBef>
              <a:buFont typeface="Arial"/>
              <a:buChar char="»"/>
              <a:defRPr sz="2520" kern="1200">
                <a:solidFill>
                  <a:schemeClr val="tx1"/>
                </a:solidFill>
                <a:latin typeface="Verdana"/>
                <a:ea typeface="+mn-ea"/>
                <a:cs typeface="Verdana"/>
              </a:defRPr>
            </a:lvl5pPr>
            <a:lvl6pPr marL="4023360" indent="-365760" algn="l" defTabSz="731520" rtl="0" eaLnBrk="1" latinLnBrk="0" hangingPunct="1">
              <a:spcBef>
                <a:spcPct val="20000"/>
              </a:spcBef>
              <a:buFont typeface="Arial"/>
              <a:buChar char="•"/>
              <a:defRPr sz="3200" kern="1200">
                <a:solidFill>
                  <a:schemeClr val="tx1"/>
                </a:solidFill>
                <a:latin typeface="+mn-lt"/>
                <a:ea typeface="+mn-ea"/>
                <a:cs typeface="+mn-cs"/>
              </a:defRPr>
            </a:lvl6pPr>
            <a:lvl7pPr marL="4754880" indent="-365760" algn="l" defTabSz="731520" rtl="0" eaLnBrk="1" latinLnBrk="0" hangingPunct="1">
              <a:spcBef>
                <a:spcPct val="20000"/>
              </a:spcBef>
              <a:buFont typeface="Arial"/>
              <a:buChar char="•"/>
              <a:defRPr sz="3200" kern="1200">
                <a:solidFill>
                  <a:schemeClr val="tx1"/>
                </a:solidFill>
                <a:latin typeface="+mn-lt"/>
                <a:ea typeface="+mn-ea"/>
                <a:cs typeface="+mn-cs"/>
              </a:defRPr>
            </a:lvl7pPr>
            <a:lvl8pPr marL="5486400" indent="-365760" algn="l" defTabSz="731520" rtl="0" eaLnBrk="1" latinLnBrk="0" hangingPunct="1">
              <a:spcBef>
                <a:spcPct val="20000"/>
              </a:spcBef>
              <a:buFont typeface="Arial"/>
              <a:buChar char="•"/>
              <a:defRPr sz="3200" kern="1200">
                <a:solidFill>
                  <a:schemeClr val="tx1"/>
                </a:solidFill>
                <a:latin typeface="+mn-lt"/>
                <a:ea typeface="+mn-ea"/>
                <a:cs typeface="+mn-cs"/>
              </a:defRPr>
            </a:lvl8pPr>
            <a:lvl9pPr marL="6217920" indent="-365760" algn="l" defTabSz="731520" rtl="0" eaLnBrk="1" latinLnBrk="0" hangingPunct="1">
              <a:spcBef>
                <a:spcPct val="20000"/>
              </a:spcBef>
              <a:buFont typeface="Arial"/>
              <a:buChar char="•"/>
              <a:defRPr sz="3200" kern="1200">
                <a:solidFill>
                  <a:schemeClr val="tx1"/>
                </a:solidFill>
                <a:latin typeface="+mn-lt"/>
                <a:ea typeface="+mn-ea"/>
                <a:cs typeface="+mn-cs"/>
              </a:defRPr>
            </a:lvl9pPr>
          </a:lstStyle>
          <a:p>
            <a:pPr fontAlgn="auto">
              <a:spcAft>
                <a:spcPts val="0"/>
              </a:spcAft>
            </a:pPr>
            <a:r>
              <a:rPr lang="en-US" sz="2400">
                <a:latin typeface="+mn-lt"/>
                <a:cs typeface="Courier New" panose="02070309020205020404" pitchFamily="49" charset="0"/>
              </a:rPr>
              <a:t>Cheatsheet on function arguments </a:t>
            </a:r>
          </a:p>
        </p:txBody>
      </p:sp>
      <p:graphicFrame>
        <p:nvGraphicFramePr>
          <p:cNvPr id="2" name="Table 1">
            <a:extLst>
              <a:ext uri="{FF2B5EF4-FFF2-40B4-BE49-F238E27FC236}">
                <a16:creationId xmlns:a16="http://schemas.microsoft.com/office/drawing/2014/main" id="{BFD387C6-0ACC-14E7-8917-78C66AAD3CAB}"/>
              </a:ext>
            </a:extLst>
          </p:cNvPr>
          <p:cNvGraphicFramePr>
            <a:graphicFrameLocks noGrp="1"/>
          </p:cNvGraphicFramePr>
          <p:nvPr>
            <p:extLst>
              <p:ext uri="{D42A27DB-BD31-4B8C-83A1-F6EECF244321}">
                <p14:modId xmlns:p14="http://schemas.microsoft.com/office/powerpoint/2010/main" val="3949486183"/>
              </p:ext>
            </p:extLst>
          </p:nvPr>
        </p:nvGraphicFramePr>
        <p:xfrm>
          <a:off x="119641" y="1349430"/>
          <a:ext cx="11947836" cy="5003800"/>
        </p:xfrm>
        <a:graphic>
          <a:graphicData uri="http://schemas.openxmlformats.org/drawingml/2006/table">
            <a:tbl>
              <a:tblPr firstRow="1" bandRow="1">
                <a:tableStyleId>{5C22544A-7EE6-4342-B048-85BDC9FD1C3A}</a:tableStyleId>
              </a:tblPr>
              <a:tblGrid>
                <a:gridCol w="3219768">
                  <a:extLst>
                    <a:ext uri="{9D8B030D-6E8A-4147-A177-3AD203B41FA5}">
                      <a16:colId xmlns:a16="http://schemas.microsoft.com/office/drawing/2014/main" val="3442984098"/>
                    </a:ext>
                  </a:extLst>
                </a:gridCol>
                <a:gridCol w="2909356">
                  <a:extLst>
                    <a:ext uri="{9D8B030D-6E8A-4147-A177-3AD203B41FA5}">
                      <a16:colId xmlns:a16="http://schemas.microsoft.com/office/drawing/2014/main" val="4104182087"/>
                    </a:ext>
                  </a:extLst>
                </a:gridCol>
                <a:gridCol w="2909356">
                  <a:extLst>
                    <a:ext uri="{9D8B030D-6E8A-4147-A177-3AD203B41FA5}">
                      <a16:colId xmlns:a16="http://schemas.microsoft.com/office/drawing/2014/main" val="144379834"/>
                    </a:ext>
                  </a:extLst>
                </a:gridCol>
                <a:gridCol w="2909356">
                  <a:extLst>
                    <a:ext uri="{9D8B030D-6E8A-4147-A177-3AD203B41FA5}">
                      <a16:colId xmlns:a16="http://schemas.microsoft.com/office/drawing/2014/main" val="3950736783"/>
                    </a:ext>
                  </a:extLst>
                </a:gridCol>
              </a:tblGrid>
              <a:tr h="370840">
                <a:tc>
                  <a:txBody>
                    <a:bodyPr/>
                    <a:lstStyle/>
                    <a:p>
                      <a:endParaRPr lang="en-US" sz="1100">
                        <a:latin typeface="Johnson Text" pitchFamily="2" charset="77"/>
                      </a:endParaRPr>
                    </a:p>
                  </a:txBody>
                  <a:tcPr anchor="ctr">
                    <a:noFill/>
                  </a:tcPr>
                </a:tc>
                <a:tc>
                  <a:txBody>
                    <a:bodyPr/>
                    <a:lstStyle/>
                    <a:p>
                      <a:pPr algn="r"/>
                      <a:r>
                        <a:rPr lang="en-US" sz="1100" b="1">
                          <a:solidFill>
                            <a:schemeClr val="bg1"/>
                          </a:solidFill>
                          <a:latin typeface="Johnson Text" pitchFamily="2" charset="77"/>
                        </a:rPr>
                        <a:t>{gsDesign}</a:t>
                      </a:r>
                    </a:p>
                  </a:txBody>
                  <a:tcPr anchor="ctr">
                    <a:solidFill>
                      <a:srgbClr val="EB1700"/>
                    </a:solidFill>
                  </a:tcPr>
                </a:tc>
                <a:tc>
                  <a:txBody>
                    <a:bodyPr/>
                    <a:lstStyle/>
                    <a:p>
                      <a:pPr algn="r"/>
                      <a:r>
                        <a:rPr lang="en-US" sz="1100" b="1">
                          <a:solidFill>
                            <a:schemeClr val="bg1"/>
                          </a:solidFill>
                          <a:latin typeface="Johnson Text" pitchFamily="2" charset="77"/>
                        </a:rPr>
                        <a:t>{gsDesign2}</a:t>
                      </a:r>
                    </a:p>
                  </a:txBody>
                  <a:tcPr anchor="ctr">
                    <a:solidFill>
                      <a:srgbClr val="EB1700"/>
                    </a:solidFill>
                  </a:tcPr>
                </a:tc>
                <a:tc>
                  <a:txBody>
                    <a:bodyPr/>
                    <a:lstStyle/>
                    <a:p>
                      <a:pPr algn="r"/>
                      <a:r>
                        <a:rPr lang="en-US" sz="1100" b="1">
                          <a:solidFill>
                            <a:schemeClr val="bg1"/>
                          </a:solidFill>
                          <a:latin typeface="Johnson Text" pitchFamily="2" charset="77"/>
                        </a:rPr>
                        <a:t>{rpact}</a:t>
                      </a:r>
                    </a:p>
                  </a:txBody>
                  <a:tcPr anchor="ctr">
                    <a:solidFill>
                      <a:srgbClr val="EB1700"/>
                    </a:solidFill>
                  </a:tcPr>
                </a:tc>
                <a:extLst>
                  <a:ext uri="{0D108BD9-81ED-4DB2-BD59-A6C34878D82A}">
                    <a16:rowId xmlns:a16="http://schemas.microsoft.com/office/drawing/2014/main" val="3498755126"/>
                  </a:ext>
                </a:extLst>
              </a:tr>
              <a:tr h="370840">
                <a:tc>
                  <a:txBody>
                    <a:bodyPr/>
                    <a:lstStyle/>
                    <a:p>
                      <a:r>
                        <a:rPr lang="en-US" sz="1100" b="1">
                          <a:solidFill>
                            <a:schemeClr val="bg1"/>
                          </a:solidFill>
                          <a:latin typeface="Johnson Text" pitchFamily="2" charset="77"/>
                        </a:rPr>
                        <a:t>Computing required events for desired power</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gsDesign::gsSurv()</a:t>
                      </a: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gsDesign2::gs_design_ahr()</a:t>
                      </a: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rpact::getSampleSizeSurvival()</a:t>
                      </a:r>
                    </a:p>
                  </a:txBody>
                  <a:tcPr anchor="ctr">
                    <a:solidFill>
                      <a:srgbClr val="FBE7E7"/>
                    </a:solidFill>
                  </a:tcPr>
                </a:tc>
                <a:extLst>
                  <a:ext uri="{0D108BD9-81ED-4DB2-BD59-A6C34878D82A}">
                    <a16:rowId xmlns:a16="http://schemas.microsoft.com/office/drawing/2014/main" val="383549743"/>
                  </a:ext>
                </a:extLst>
              </a:tr>
              <a:tr h="370840">
                <a:tc>
                  <a:txBody>
                    <a:bodyPr/>
                    <a:lstStyle/>
                    <a:p>
                      <a:r>
                        <a:rPr lang="en-US" sz="1100" b="1">
                          <a:solidFill>
                            <a:schemeClr val="bg1"/>
                          </a:solidFill>
                          <a:latin typeface="Johnson Text" pitchFamily="2" charset="77"/>
                        </a:rPr>
                        <a:t>Computing power for specified events</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gsDesign::gsProbability()</a:t>
                      </a:r>
                    </a:p>
                  </a:txBody>
                  <a:tcPr anchor="ctr">
                    <a:solidFill>
                      <a:srgbClr val="F7CCCB"/>
                    </a:solidFill>
                  </a:tcPr>
                </a:tc>
                <a:tc>
                  <a:txBody>
                    <a:bodyPr/>
                    <a:lstStyle/>
                    <a:p>
                      <a:pPr algn="r"/>
                      <a:r>
                        <a:rPr lang="en-US" sz="1100">
                          <a:latin typeface="Courier New" panose="02070309020205020404" pitchFamily="49" charset="0"/>
                          <a:cs typeface="Courier New" panose="02070309020205020404" pitchFamily="49" charset="0"/>
                        </a:rPr>
                        <a:t>gsDesign2::gs_power_ahr()</a:t>
                      </a:r>
                    </a:p>
                  </a:txBody>
                  <a:tcPr anchor="ctr">
                    <a:solidFill>
                      <a:srgbClr val="F7CCCB"/>
                    </a:solidFill>
                  </a:tcPr>
                </a:tc>
                <a:tc>
                  <a:txBody>
                    <a:bodyPr/>
                    <a:lstStyle/>
                    <a:p>
                      <a:pPr algn="r"/>
                      <a:r>
                        <a:rPr lang="en-US" sz="1100">
                          <a:latin typeface="Courier New" panose="02070309020205020404" pitchFamily="49" charset="0"/>
                          <a:cs typeface="Courier New" panose="02070309020205020404" pitchFamily="49" charset="0"/>
                        </a:rPr>
                        <a:t>rpact::getPowerSurival()</a:t>
                      </a:r>
                    </a:p>
                  </a:txBody>
                  <a:tcPr anchor="ctr">
                    <a:solidFill>
                      <a:srgbClr val="F7CCCB"/>
                    </a:solidFill>
                  </a:tcPr>
                </a:tc>
                <a:extLst>
                  <a:ext uri="{0D108BD9-81ED-4DB2-BD59-A6C34878D82A}">
                    <a16:rowId xmlns:a16="http://schemas.microsoft.com/office/drawing/2014/main" val="3331929502"/>
                  </a:ext>
                </a:extLst>
              </a:tr>
              <a:tr h="370840">
                <a:tc>
                  <a:txBody>
                    <a:bodyPr/>
                    <a:lstStyle/>
                    <a:p>
                      <a:r>
                        <a:rPr lang="en-US" sz="1100" b="1">
                          <a:solidFill>
                            <a:schemeClr val="bg1"/>
                          </a:solidFill>
                          <a:latin typeface="Johnson Text" pitchFamily="2" charset="77"/>
                        </a:rPr>
                        <a:t>Number of analyses</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k</a:t>
                      </a:r>
                      <a:endParaRPr lang="en-US" sz="1100">
                        <a:latin typeface="Johnson Text" pitchFamily="2" charset="77"/>
                        <a:cs typeface="Courier New" panose="02070309020205020404" pitchFamily="49" charset="0"/>
                      </a:endParaRP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info_frac</a:t>
                      </a:r>
                      <a:r>
                        <a:rPr lang="en-US" sz="1100">
                          <a:latin typeface="Johnson Text" pitchFamily="2" charset="77"/>
                        </a:rPr>
                        <a:t> , </a:t>
                      </a:r>
                      <a:r>
                        <a:rPr lang="en-US" sz="1100">
                          <a:latin typeface="Courier New" panose="02070309020205020404" pitchFamily="49" charset="0"/>
                          <a:cs typeface="Courier New" panose="02070309020205020404" pitchFamily="49" charset="0"/>
                        </a:rPr>
                        <a:t>event</a:t>
                      </a:r>
                      <a:r>
                        <a:rPr lang="en-US" sz="1100">
                          <a:latin typeface="Johnson Text" pitchFamily="2" charset="77"/>
                        </a:rPr>
                        <a:t>, and/or </a:t>
                      </a:r>
                      <a:r>
                        <a:rPr lang="en-US" sz="1100">
                          <a:latin typeface="Courier New" panose="02070309020205020404" pitchFamily="49" charset="0"/>
                          <a:cs typeface="Courier New" panose="02070309020205020404" pitchFamily="49" charset="0"/>
                        </a:rPr>
                        <a:t>analysis_time</a:t>
                      </a:r>
                    </a:p>
                    <a:p>
                      <a:pPr algn="r"/>
                      <a:r>
                        <a:rPr lang="en-US" sz="600">
                          <a:latin typeface="+mn-lt"/>
                          <a:cs typeface="Courier New" panose="02070309020205020404" pitchFamily="49" charset="0"/>
                        </a:rPr>
                        <a:t>Inferred by the package through one or more of these arguments </a:t>
                      </a: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kMax</a:t>
                      </a:r>
                      <a:r>
                        <a:rPr lang="en-US" sz="1100">
                          <a:latin typeface="Johnson Text" pitchFamily="2" charset="77"/>
                        </a:rPr>
                        <a:t>, inside </a:t>
                      </a:r>
                      <a:r>
                        <a:rPr lang="en-US" sz="1100">
                          <a:latin typeface="Courier New" panose="02070309020205020404" pitchFamily="49" charset="0"/>
                          <a:cs typeface="Courier New" panose="02070309020205020404" pitchFamily="49" charset="0"/>
                        </a:rPr>
                        <a:t>design</a:t>
                      </a:r>
                    </a:p>
                    <a:p>
                      <a:pPr algn="r"/>
                      <a:r>
                        <a:rPr lang="en-US" sz="600">
                          <a:latin typeface="Courier New" panose="02070309020205020404" pitchFamily="49" charset="0"/>
                          <a:cs typeface="Courier New" panose="02070309020205020404" pitchFamily="49" charset="0"/>
                        </a:rPr>
                        <a:t>design</a:t>
                      </a:r>
                      <a:r>
                        <a:rPr lang="en-US" sz="600">
                          <a:latin typeface="Johnson Text" pitchFamily="2" charset="77"/>
                        </a:rPr>
                        <a:t> formatted through </a:t>
                      </a:r>
                      <a:r>
                        <a:rPr lang="en-US" sz="600">
                          <a:latin typeface="Courier New" panose="02070309020205020404" pitchFamily="49" charset="0"/>
                          <a:cs typeface="Courier New" panose="02070309020205020404" pitchFamily="49" charset="0"/>
                        </a:rPr>
                        <a:t>rpact::getDesignGroupSequential()</a:t>
                      </a:r>
                    </a:p>
                  </a:txBody>
                  <a:tcPr anchor="ctr">
                    <a:solidFill>
                      <a:srgbClr val="FBE7E7"/>
                    </a:solidFill>
                  </a:tcPr>
                </a:tc>
                <a:extLst>
                  <a:ext uri="{0D108BD9-81ED-4DB2-BD59-A6C34878D82A}">
                    <a16:rowId xmlns:a16="http://schemas.microsoft.com/office/drawing/2014/main" val="4110607037"/>
                  </a:ext>
                </a:extLst>
              </a:tr>
              <a:tr h="370840">
                <a:tc>
                  <a:txBody>
                    <a:bodyPr/>
                    <a:lstStyle/>
                    <a:p>
                      <a:r>
                        <a:rPr lang="en-US" sz="1100" b="1">
                          <a:solidFill>
                            <a:schemeClr val="bg1"/>
                          </a:solidFill>
                          <a:latin typeface="Johnson Text" pitchFamily="2" charset="77"/>
                        </a:rPr>
                        <a:t>One-sided type I error-rate</a:t>
                      </a:r>
                    </a:p>
                  </a:txBody>
                  <a:tcPr anchor="ctr">
                    <a:solidFill>
                      <a:srgbClr val="EB1700"/>
                    </a:solidFill>
                  </a:tcPr>
                </a:tc>
                <a:tc>
                  <a:txBody>
                    <a:bodyPr/>
                    <a:lstStyle/>
                    <a:p>
                      <a:pPr algn="r"/>
                      <a:r>
                        <a:rPr lang="en-US" sz="1100" b="0" i="0">
                          <a:latin typeface="Courier New" panose="02070309020205020404" pitchFamily="49" charset="0"/>
                          <a:cs typeface="Courier New" panose="02070309020205020404" pitchFamily="49" charset="0"/>
                        </a:rPr>
                        <a:t>alpha</a:t>
                      </a:r>
                      <a:r>
                        <a:rPr lang="en-US" sz="1100" b="0" i="0">
                          <a:latin typeface="Johnson Text" pitchFamily="2" charset="77"/>
                          <a:cs typeface="Courier New" panose="02070309020205020404" pitchFamily="49" charset="0"/>
                        </a:rPr>
                        <a:t>, with </a:t>
                      </a:r>
                      <a:r>
                        <a:rPr lang="en-US" sz="1100" b="0" i="0">
                          <a:latin typeface="Courier New" panose="02070309020205020404" pitchFamily="49" charset="0"/>
                          <a:cs typeface="Courier New" panose="02070309020205020404" pitchFamily="49" charset="0"/>
                        </a:rPr>
                        <a:t>sided = 1</a:t>
                      </a:r>
                    </a:p>
                  </a:txBody>
                  <a:tcPr anchor="ctr">
                    <a:solidFill>
                      <a:srgbClr val="F7CCCB"/>
                    </a:solidFill>
                  </a:tcPr>
                </a:tc>
                <a:tc>
                  <a:txBody>
                    <a:bodyPr/>
                    <a:lstStyle/>
                    <a:p>
                      <a:pPr algn="r"/>
                      <a:r>
                        <a:rPr lang="en-US" sz="1100">
                          <a:latin typeface="Courier New" panose="02070309020205020404" pitchFamily="49" charset="0"/>
                          <a:cs typeface="Courier New" panose="02070309020205020404" pitchFamily="49" charset="0"/>
                        </a:rPr>
                        <a:t>alpha</a:t>
                      </a:r>
                    </a:p>
                  </a:txBody>
                  <a:tcPr anchor="ctr">
                    <a:solidFill>
                      <a:srgbClr val="F7CCCB"/>
                    </a:solidFill>
                  </a:tcPr>
                </a:tc>
                <a:tc>
                  <a:txBody>
                    <a:bodyPr/>
                    <a:lstStyle/>
                    <a:p>
                      <a:pPr algn="r"/>
                      <a:r>
                        <a:rPr lang="en-US" sz="1100">
                          <a:latin typeface="Courier New" panose="02070309020205020404" pitchFamily="49" charset="0"/>
                          <a:cs typeface="Courier New" panose="02070309020205020404" pitchFamily="49" charset="0"/>
                        </a:rPr>
                        <a:t>alpha</a:t>
                      </a:r>
                      <a:r>
                        <a:rPr lang="en-US" sz="1100">
                          <a:latin typeface="Johnson Text" pitchFamily="2" charset="77"/>
                        </a:rPr>
                        <a:t>, with </a:t>
                      </a:r>
                      <a:r>
                        <a:rPr lang="en-US" sz="1100">
                          <a:latin typeface="Courier New" panose="02070309020205020404" pitchFamily="49" charset="0"/>
                          <a:cs typeface="Courier New" panose="02070309020205020404" pitchFamily="49" charset="0"/>
                        </a:rPr>
                        <a:t>sided = 1</a:t>
                      </a:r>
                      <a:r>
                        <a:rPr lang="en-US" sz="1100">
                          <a:latin typeface="Johnson Text" pitchFamily="2" charset="77"/>
                        </a:rPr>
                        <a:t>, inside </a:t>
                      </a:r>
                      <a:r>
                        <a:rPr lang="en-US" sz="1100">
                          <a:latin typeface="Courier New" panose="02070309020205020404" pitchFamily="49" charset="0"/>
                          <a:cs typeface="Courier New" panose="02070309020205020404" pitchFamily="49" charset="0"/>
                        </a:rPr>
                        <a:t>design</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600">
                          <a:latin typeface="Courier New" panose="02070309020205020404" pitchFamily="49" charset="0"/>
                          <a:cs typeface="Courier New" panose="02070309020205020404" pitchFamily="49" charset="0"/>
                        </a:rPr>
                        <a:t>design</a:t>
                      </a:r>
                      <a:r>
                        <a:rPr lang="en-US" sz="600">
                          <a:latin typeface="Johnson Text" pitchFamily="2" charset="77"/>
                        </a:rPr>
                        <a:t> formatted through </a:t>
                      </a:r>
                      <a:r>
                        <a:rPr lang="en-US" sz="600">
                          <a:latin typeface="Courier New" panose="02070309020205020404" pitchFamily="49" charset="0"/>
                          <a:cs typeface="Courier New" panose="02070309020205020404" pitchFamily="49" charset="0"/>
                        </a:rPr>
                        <a:t>rpact::getDesignGroupSequential()</a:t>
                      </a:r>
                    </a:p>
                  </a:txBody>
                  <a:tcPr anchor="ctr">
                    <a:solidFill>
                      <a:srgbClr val="F7CCCB"/>
                    </a:solidFill>
                  </a:tcPr>
                </a:tc>
                <a:extLst>
                  <a:ext uri="{0D108BD9-81ED-4DB2-BD59-A6C34878D82A}">
                    <a16:rowId xmlns:a16="http://schemas.microsoft.com/office/drawing/2014/main" val="1068095216"/>
                  </a:ext>
                </a:extLst>
              </a:tr>
              <a:tr h="370840">
                <a:tc>
                  <a:txBody>
                    <a:bodyPr/>
                    <a:lstStyle/>
                    <a:p>
                      <a:r>
                        <a:rPr lang="en-US" sz="1100" b="1">
                          <a:solidFill>
                            <a:schemeClr val="bg1"/>
                          </a:solidFill>
                          <a:latin typeface="Johnson Text" pitchFamily="2" charset="77"/>
                        </a:rPr>
                        <a:t>Desired power / type II error-rate</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beta</a:t>
                      </a: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beta</a:t>
                      </a: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beta</a:t>
                      </a:r>
                      <a:r>
                        <a:rPr lang="en-US" sz="1100">
                          <a:latin typeface="Johnson Text" pitchFamily="2" charset="77"/>
                        </a:rPr>
                        <a:t>, inside </a:t>
                      </a:r>
                      <a:r>
                        <a:rPr lang="en-US" sz="1100">
                          <a:latin typeface="Courier New" panose="02070309020205020404" pitchFamily="49" charset="0"/>
                          <a:cs typeface="Courier New" panose="02070309020205020404" pitchFamily="49" charset="0"/>
                        </a:rPr>
                        <a:t>design</a:t>
                      </a:r>
                    </a:p>
                    <a:p>
                      <a:pPr algn="r"/>
                      <a:r>
                        <a:rPr lang="en-US" sz="600">
                          <a:latin typeface="Courier New" panose="02070309020205020404" pitchFamily="49" charset="0"/>
                          <a:cs typeface="Courier New" panose="02070309020205020404" pitchFamily="49" charset="0"/>
                        </a:rPr>
                        <a:t>design</a:t>
                      </a:r>
                      <a:r>
                        <a:rPr lang="en-US" sz="600">
                          <a:latin typeface="Johnson Text" pitchFamily="2" charset="77"/>
                        </a:rPr>
                        <a:t> formatted through </a:t>
                      </a:r>
                      <a:r>
                        <a:rPr lang="en-US" sz="600">
                          <a:latin typeface="Courier New" panose="02070309020205020404" pitchFamily="49" charset="0"/>
                          <a:cs typeface="Courier New" panose="02070309020205020404" pitchFamily="49" charset="0"/>
                        </a:rPr>
                        <a:t>rpact::getDesignGroupSequential()</a:t>
                      </a:r>
                    </a:p>
                  </a:txBody>
                  <a:tcPr anchor="ctr">
                    <a:solidFill>
                      <a:srgbClr val="FBE7E7"/>
                    </a:solidFill>
                  </a:tcPr>
                </a:tc>
                <a:extLst>
                  <a:ext uri="{0D108BD9-81ED-4DB2-BD59-A6C34878D82A}">
                    <a16:rowId xmlns:a16="http://schemas.microsoft.com/office/drawing/2014/main" val="3230146055"/>
                  </a:ext>
                </a:extLst>
              </a:tr>
              <a:tr h="370840">
                <a:tc>
                  <a:txBody>
                    <a:bodyPr/>
                    <a:lstStyle/>
                    <a:p>
                      <a:r>
                        <a:rPr lang="en-US" sz="1100" b="1">
                          <a:solidFill>
                            <a:schemeClr val="bg1"/>
                          </a:solidFill>
                          <a:latin typeface="Johnson Text" pitchFamily="2" charset="77"/>
                        </a:rPr>
                        <a:t>Interim analysis timings (information fractions or events)</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timing</a:t>
                      </a:r>
                    </a:p>
                  </a:txBody>
                  <a:tcPr anchor="ctr">
                    <a:solidFill>
                      <a:srgbClr val="F7CCCB"/>
                    </a:solidFill>
                  </a:tcPr>
                </a:tc>
                <a:tc>
                  <a:txBody>
                    <a:bodyPr/>
                    <a:lstStyle/>
                    <a:p>
                      <a:pPr algn="r"/>
                      <a:r>
                        <a:rPr lang="en-US" sz="1100">
                          <a:latin typeface="Courier New" panose="02070309020205020404" pitchFamily="49" charset="0"/>
                          <a:cs typeface="Courier New" panose="02070309020205020404" pitchFamily="49" charset="0"/>
                        </a:rPr>
                        <a:t>info_frac</a:t>
                      </a:r>
                      <a:r>
                        <a:rPr lang="en-US" sz="1100">
                          <a:latin typeface="Johnson Text" pitchFamily="2" charset="77"/>
                        </a:rPr>
                        <a:t> , </a:t>
                      </a:r>
                      <a:r>
                        <a:rPr lang="en-US" sz="1100">
                          <a:latin typeface="Courier New" panose="02070309020205020404" pitchFamily="49" charset="0"/>
                          <a:cs typeface="Courier New" panose="02070309020205020404" pitchFamily="49" charset="0"/>
                        </a:rPr>
                        <a:t>event</a:t>
                      </a:r>
                      <a:r>
                        <a:rPr lang="en-US" sz="1100">
                          <a:latin typeface="Johnson Text" pitchFamily="2" charset="77"/>
                        </a:rPr>
                        <a:t>, and/or </a:t>
                      </a:r>
                      <a:r>
                        <a:rPr lang="en-US" sz="1100">
                          <a:latin typeface="Courier New" panose="02070309020205020404" pitchFamily="49" charset="0"/>
                          <a:cs typeface="Courier New" panose="02070309020205020404" pitchFamily="49" charset="0"/>
                        </a:rPr>
                        <a:t>analysis_time</a:t>
                      </a:r>
                      <a:endParaRPr lang="en-US" sz="1100">
                        <a:latin typeface="Johnson Text" pitchFamily="2" charset="77"/>
                      </a:endParaRPr>
                    </a:p>
                  </a:txBody>
                  <a:tcPr anchor="ctr">
                    <a:solidFill>
                      <a:srgbClr val="F7CCCB"/>
                    </a:solidFill>
                  </a:tcPr>
                </a:tc>
                <a:tc>
                  <a:txBody>
                    <a:bodyPr/>
                    <a:lstStyle/>
                    <a:p>
                      <a:pPr algn="r"/>
                      <a:r>
                        <a:rPr lang="en-US" sz="1100">
                          <a:latin typeface="Courier New" panose="02070309020205020404" pitchFamily="49" charset="0"/>
                          <a:cs typeface="Courier New" panose="02070309020205020404" pitchFamily="49" charset="0"/>
                        </a:rPr>
                        <a:t>informationRates</a:t>
                      </a:r>
                      <a:r>
                        <a:rPr lang="en-US" sz="1100">
                          <a:latin typeface="Johnson Text" pitchFamily="2" charset="77"/>
                        </a:rPr>
                        <a:t>, inside </a:t>
                      </a:r>
                      <a:r>
                        <a:rPr lang="en-US" sz="1100">
                          <a:latin typeface="Courier New" panose="02070309020205020404" pitchFamily="49" charset="0"/>
                          <a:cs typeface="Courier New" panose="02070309020205020404" pitchFamily="49" charset="0"/>
                        </a:rPr>
                        <a:t>design</a:t>
                      </a:r>
                      <a:r>
                        <a:rPr lang="en-US" sz="1100">
                          <a:latin typeface="+mn-lt"/>
                          <a:cs typeface="Courier New" panose="02070309020205020404" pitchFamily="49" charset="0"/>
                        </a:rPr>
                        <a:t>, with </a:t>
                      </a:r>
                      <a:r>
                        <a:rPr lang="en-US" sz="1100">
                          <a:latin typeface="Courier New" panose="02070309020205020404" pitchFamily="49" charset="0"/>
                          <a:cs typeface="Courier New" panose="02070309020205020404" pitchFamily="49" charset="0"/>
                        </a:rPr>
                        <a:t>maxNumberOfEvents</a:t>
                      </a:r>
                      <a:r>
                        <a:rPr lang="en-US" sz="1100">
                          <a:latin typeface="+mn-lt"/>
                          <a:cs typeface="Courier New" panose="02070309020205020404" pitchFamily="49" charset="0"/>
                        </a:rPr>
                        <a:t> for power</a:t>
                      </a:r>
                    </a:p>
                    <a:p>
                      <a:pPr algn="r"/>
                      <a:r>
                        <a:rPr lang="en-US" sz="600">
                          <a:latin typeface="Courier New" panose="02070309020205020404" pitchFamily="49" charset="0"/>
                          <a:cs typeface="Courier New" panose="02070309020205020404" pitchFamily="49" charset="0"/>
                        </a:rPr>
                        <a:t>design</a:t>
                      </a:r>
                      <a:r>
                        <a:rPr lang="en-US" sz="600">
                          <a:latin typeface="Johnson Text" pitchFamily="2" charset="77"/>
                        </a:rPr>
                        <a:t> formatted through </a:t>
                      </a:r>
                      <a:r>
                        <a:rPr lang="en-US" sz="600">
                          <a:latin typeface="Courier New" panose="02070309020205020404" pitchFamily="49" charset="0"/>
                          <a:cs typeface="Courier New" panose="02070309020205020404" pitchFamily="49" charset="0"/>
                        </a:rPr>
                        <a:t>rpact::getDesignGroupSequential()</a:t>
                      </a:r>
                    </a:p>
                  </a:txBody>
                  <a:tcPr anchor="ctr">
                    <a:solidFill>
                      <a:srgbClr val="F7CCCB"/>
                    </a:solidFill>
                  </a:tcPr>
                </a:tc>
                <a:extLst>
                  <a:ext uri="{0D108BD9-81ED-4DB2-BD59-A6C34878D82A}">
                    <a16:rowId xmlns:a16="http://schemas.microsoft.com/office/drawing/2014/main" val="1645964881"/>
                  </a:ext>
                </a:extLst>
              </a:tr>
              <a:tr h="370840">
                <a:tc>
                  <a:txBody>
                    <a:bodyPr/>
                    <a:lstStyle/>
                    <a:p>
                      <a:r>
                        <a:rPr lang="en-US" sz="1100" b="1">
                          <a:solidFill>
                            <a:schemeClr val="bg1"/>
                          </a:solidFill>
                          <a:latin typeface="Johnson Text" pitchFamily="2" charset="77"/>
                        </a:rPr>
                        <a:t>Alpha spending function and any associated</a:t>
                      </a:r>
                    </a:p>
                    <a:p>
                      <a:r>
                        <a:rPr lang="en-US" sz="1100" b="1">
                          <a:solidFill>
                            <a:schemeClr val="bg1"/>
                          </a:solidFill>
                          <a:latin typeface="Johnson Text" pitchFamily="2" charset="77"/>
                        </a:rPr>
                        <a:t>parameters</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sfu</a:t>
                      </a:r>
                      <a:r>
                        <a:rPr lang="en-US" sz="1100">
                          <a:latin typeface="Johnson Text" pitchFamily="2" charset="77"/>
                        </a:rPr>
                        <a:t> and </a:t>
                      </a:r>
                      <a:r>
                        <a:rPr lang="en-US" sz="1100">
                          <a:latin typeface="Courier New" panose="02070309020205020404" pitchFamily="49" charset="0"/>
                          <a:cs typeface="Courier New" panose="02070309020205020404" pitchFamily="49" charset="0"/>
                        </a:rPr>
                        <a:t>sfupar</a:t>
                      </a: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upar</a:t>
                      </a: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typeOfDesign</a:t>
                      </a:r>
                      <a:r>
                        <a:rPr lang="en-US" sz="1100">
                          <a:latin typeface="+mn-lt"/>
                          <a:cs typeface="Courier New" panose="02070309020205020404" pitchFamily="49" charset="0"/>
                        </a:rPr>
                        <a:t> and </a:t>
                      </a:r>
                      <a:r>
                        <a:rPr lang="en-US" sz="1100">
                          <a:latin typeface="Courier New" panose="02070309020205020404" pitchFamily="49" charset="0"/>
                          <a:cs typeface="Courier New" panose="02070309020205020404" pitchFamily="49" charset="0"/>
                        </a:rPr>
                        <a:t>gammaA</a:t>
                      </a:r>
                      <a:r>
                        <a:rPr lang="en-US" sz="1100">
                          <a:latin typeface="Johnson Text" pitchFamily="2" charset="77"/>
                        </a:rPr>
                        <a:t>, inside </a:t>
                      </a:r>
                      <a:r>
                        <a:rPr lang="en-US" sz="1100">
                          <a:latin typeface="Courier New" panose="02070309020205020404" pitchFamily="49" charset="0"/>
                          <a:cs typeface="Courier New" panose="02070309020205020404" pitchFamily="49" charset="0"/>
                        </a:rPr>
                        <a:t>design</a:t>
                      </a:r>
                    </a:p>
                    <a:p>
                      <a:pPr algn="r"/>
                      <a:r>
                        <a:rPr lang="en-US" sz="600">
                          <a:latin typeface="Courier New" panose="02070309020205020404" pitchFamily="49" charset="0"/>
                          <a:cs typeface="Courier New" panose="02070309020205020404" pitchFamily="49" charset="0"/>
                        </a:rPr>
                        <a:t>design</a:t>
                      </a:r>
                      <a:r>
                        <a:rPr lang="en-US" sz="600">
                          <a:latin typeface="Johnson Text" pitchFamily="2" charset="77"/>
                        </a:rPr>
                        <a:t> formatted through </a:t>
                      </a:r>
                      <a:r>
                        <a:rPr lang="en-US" sz="600">
                          <a:latin typeface="Courier New" panose="02070309020205020404" pitchFamily="49" charset="0"/>
                          <a:cs typeface="Courier New" panose="02070309020205020404" pitchFamily="49" charset="0"/>
                        </a:rPr>
                        <a:t>rpact::getDesignGroupSequential()</a:t>
                      </a:r>
                      <a:endParaRPr lang="en-US" sz="800">
                        <a:latin typeface="Courier New" panose="02070309020205020404" pitchFamily="49" charset="0"/>
                        <a:cs typeface="Courier New" panose="02070309020205020404" pitchFamily="49" charset="0"/>
                      </a:endParaRPr>
                    </a:p>
                  </a:txBody>
                  <a:tcPr anchor="ctr">
                    <a:solidFill>
                      <a:srgbClr val="FBE7E7"/>
                    </a:solidFill>
                  </a:tcPr>
                </a:tc>
                <a:extLst>
                  <a:ext uri="{0D108BD9-81ED-4DB2-BD59-A6C34878D82A}">
                    <a16:rowId xmlns:a16="http://schemas.microsoft.com/office/drawing/2014/main" val="136624523"/>
                  </a:ext>
                </a:extLst>
              </a:tr>
              <a:tr h="370840">
                <a:tc>
                  <a:txBody>
                    <a:bodyPr/>
                    <a:lstStyle/>
                    <a:p>
                      <a:r>
                        <a:rPr lang="en-US" sz="1100" b="1">
                          <a:solidFill>
                            <a:schemeClr val="bg1"/>
                          </a:solidFill>
                          <a:latin typeface="Johnson Text" pitchFamily="2" charset="77"/>
                        </a:rPr>
                        <a:t>Control arm survival assumptions</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lambdaC</a:t>
                      </a:r>
                    </a:p>
                  </a:txBody>
                  <a:tcPr anchor="ctr">
                    <a:solidFill>
                      <a:srgbClr val="F7CCCB"/>
                    </a:solidFill>
                  </a:tcPr>
                </a:tc>
                <a:tc rowSpan="3">
                  <a:txBody>
                    <a:bodyPr/>
                    <a:lstStyle/>
                    <a:p>
                      <a:pPr algn="r"/>
                      <a:r>
                        <a:rPr lang="en-US" sz="1100">
                          <a:latin typeface="Courier New" panose="02070309020205020404" pitchFamily="49" charset="0"/>
                          <a:cs typeface="Courier New" panose="02070309020205020404" pitchFamily="49" charset="0"/>
                        </a:rPr>
                        <a:t>fail_rate</a:t>
                      </a:r>
                      <a:endParaRPr lang="en-US" sz="1050">
                        <a:latin typeface="Johnson Text" pitchFamily="2" charset="77"/>
                        <a:cs typeface="Courier New" panose="02070309020205020404" pitchFamily="49" charset="0"/>
                      </a:endParaRPr>
                    </a:p>
                    <a:p>
                      <a:pPr algn="r"/>
                      <a:r>
                        <a:rPr lang="en-US" sz="600">
                          <a:latin typeface="Courier New" panose="02070309020205020404" pitchFamily="49" charset="0"/>
                          <a:cs typeface="Courier New" panose="02070309020205020404" pitchFamily="49" charset="0"/>
                        </a:rPr>
                        <a:t>fail_rate</a:t>
                      </a:r>
                      <a:r>
                        <a:rPr lang="en-US" sz="600">
                          <a:latin typeface="Johnson Text" pitchFamily="2" charset="77"/>
                          <a:cs typeface="Courier New" panose="02070309020205020404" pitchFamily="49" charset="0"/>
                        </a:rPr>
                        <a:t> </a:t>
                      </a:r>
                      <a:r>
                        <a:rPr lang="en-US" sz="600">
                          <a:latin typeface="Johnson Text" pitchFamily="2" charset="77"/>
                        </a:rPr>
                        <a:t>formatted through </a:t>
                      </a:r>
                      <a:r>
                        <a:rPr lang="en-US" sz="600">
                          <a:latin typeface="Courier New" panose="02070309020205020404" pitchFamily="49" charset="0"/>
                          <a:cs typeface="Courier New" panose="02070309020205020404" pitchFamily="49" charset="0"/>
                        </a:rPr>
                        <a:t>gsDesign2::define_fail_rate()</a:t>
                      </a:r>
                    </a:p>
                  </a:txBody>
                  <a:tcPr anchor="ctr">
                    <a:solidFill>
                      <a:srgbClr val="F7CCCB"/>
                    </a:solidFill>
                  </a:tcPr>
                </a:tc>
                <a:tc>
                  <a:txBody>
                    <a:bodyPr/>
                    <a:lstStyle/>
                    <a:p>
                      <a:pPr algn="r"/>
                      <a:r>
                        <a:rPr lang="en-US" sz="1100">
                          <a:latin typeface="Courier New" panose="02070309020205020404" pitchFamily="49" charset="0"/>
                          <a:cs typeface="Courier New" panose="02070309020205020404" pitchFamily="49" charset="0"/>
                        </a:rPr>
                        <a:t>median2</a:t>
                      </a:r>
                      <a:r>
                        <a:rPr lang="en-US" sz="1100">
                          <a:latin typeface="Johnson Text" pitchFamily="2" charset="77"/>
                        </a:rPr>
                        <a:t> or </a:t>
                      </a:r>
                      <a:r>
                        <a:rPr lang="en-US" sz="1100">
                          <a:latin typeface="Courier New" panose="02070309020205020404" pitchFamily="49" charset="0"/>
                          <a:cs typeface="Courier New" panose="02070309020205020404" pitchFamily="49" charset="0"/>
                        </a:rPr>
                        <a:t>lambda2</a:t>
                      </a:r>
                    </a:p>
                  </a:txBody>
                  <a:tcPr anchor="ctr">
                    <a:solidFill>
                      <a:srgbClr val="F7CCCB"/>
                    </a:solidFill>
                  </a:tcPr>
                </a:tc>
                <a:extLst>
                  <a:ext uri="{0D108BD9-81ED-4DB2-BD59-A6C34878D82A}">
                    <a16:rowId xmlns:a16="http://schemas.microsoft.com/office/drawing/2014/main" val="3889933985"/>
                  </a:ext>
                </a:extLst>
              </a:tr>
              <a:tr h="370840">
                <a:tc>
                  <a:txBody>
                    <a:bodyPr/>
                    <a:lstStyle/>
                    <a:p>
                      <a:r>
                        <a:rPr lang="en-US" sz="1100" b="1">
                          <a:solidFill>
                            <a:schemeClr val="bg1"/>
                          </a:solidFill>
                          <a:latin typeface="Johnson Text" pitchFamily="2" charset="77"/>
                        </a:rPr>
                        <a:t>Treatment arm survival assumptions</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hr</a:t>
                      </a:r>
                    </a:p>
                  </a:txBody>
                  <a:tcPr anchor="ctr">
                    <a:solidFill>
                      <a:srgbClr val="FBE7E7"/>
                    </a:solidFill>
                  </a:tcPr>
                </a:tc>
                <a:tc vMerge="1">
                  <a:txBody>
                    <a:bodyPr/>
                    <a:lstStyle/>
                    <a:p>
                      <a:pPr algn="r"/>
                      <a:endParaRPr lang="en-US" sz="1100">
                        <a:latin typeface="Johnson Text" pitchFamily="2" charset="77"/>
                      </a:endParaRP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median1</a:t>
                      </a:r>
                      <a:r>
                        <a:rPr lang="en-US" sz="1100">
                          <a:latin typeface="Johnson Text" pitchFamily="2" charset="77"/>
                        </a:rPr>
                        <a:t>, </a:t>
                      </a:r>
                      <a:r>
                        <a:rPr lang="en-US" sz="1100">
                          <a:latin typeface="Courier New" panose="02070309020205020404" pitchFamily="49" charset="0"/>
                          <a:cs typeface="Courier New" panose="02070309020205020404" pitchFamily="49" charset="0"/>
                        </a:rPr>
                        <a:t>lambda1</a:t>
                      </a:r>
                      <a:r>
                        <a:rPr lang="en-US" sz="1100">
                          <a:latin typeface="Johnson Text" pitchFamily="2" charset="77"/>
                        </a:rPr>
                        <a:t>, or </a:t>
                      </a:r>
                      <a:r>
                        <a:rPr lang="en-US" sz="1100">
                          <a:latin typeface="Courier New" panose="02070309020205020404" pitchFamily="49" charset="0"/>
                          <a:cs typeface="Courier New" panose="02070309020205020404" pitchFamily="49" charset="0"/>
                        </a:rPr>
                        <a:t>hazardRatio</a:t>
                      </a:r>
                    </a:p>
                  </a:txBody>
                  <a:tcPr anchor="ctr">
                    <a:solidFill>
                      <a:srgbClr val="FBE7E7"/>
                    </a:solidFill>
                  </a:tcPr>
                </a:tc>
                <a:extLst>
                  <a:ext uri="{0D108BD9-81ED-4DB2-BD59-A6C34878D82A}">
                    <a16:rowId xmlns:a16="http://schemas.microsoft.com/office/drawing/2014/main" val="1474425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latin typeface="Johnson Text" pitchFamily="2" charset="77"/>
                        </a:rPr>
                        <a:t>Dropout rate(s)</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eta</a:t>
                      </a:r>
                      <a:r>
                        <a:rPr lang="en-US" sz="1100">
                          <a:latin typeface="Johnson Text" pitchFamily="2" charset="77"/>
                        </a:rPr>
                        <a:t> and </a:t>
                      </a:r>
                      <a:r>
                        <a:rPr lang="en-US" sz="1100">
                          <a:latin typeface="Courier New" panose="02070309020205020404" pitchFamily="49" charset="0"/>
                          <a:cs typeface="Courier New" panose="02070309020205020404" pitchFamily="49" charset="0"/>
                        </a:rPr>
                        <a:t>etaE</a:t>
                      </a:r>
                    </a:p>
                  </a:txBody>
                  <a:tcPr anchor="ctr">
                    <a:solidFill>
                      <a:srgbClr val="F7CCCB"/>
                    </a:solidFill>
                  </a:tcPr>
                </a:tc>
                <a:tc vMerge="1">
                  <a:txBody>
                    <a:bodyPr/>
                    <a:lstStyle/>
                    <a:p>
                      <a:pPr algn="r"/>
                      <a:endParaRPr lang="en-US" sz="1100">
                        <a:latin typeface="Johnson Text" pitchFamily="2" charset="77"/>
                      </a:endParaRPr>
                    </a:p>
                  </a:txBody>
                  <a:tcPr anchor="ctr">
                    <a:solidFill>
                      <a:srgbClr val="F7CCCB"/>
                    </a:solidFill>
                  </a:tcPr>
                </a:tc>
                <a:tc>
                  <a:txBody>
                    <a:bodyPr/>
                    <a:lstStyle/>
                    <a:p>
                      <a:pPr algn="r"/>
                      <a:r>
                        <a:rPr lang="en-US" sz="1100">
                          <a:latin typeface="Courier New" panose="02070309020205020404" pitchFamily="49" charset="0"/>
                          <a:cs typeface="Courier New" panose="02070309020205020404" pitchFamily="49" charset="0"/>
                        </a:rPr>
                        <a:t>dropoutRate1</a:t>
                      </a:r>
                      <a:r>
                        <a:rPr lang="en-US" sz="1100">
                          <a:latin typeface="Johnson Text" pitchFamily="2" charset="77"/>
                        </a:rPr>
                        <a:t>, </a:t>
                      </a:r>
                      <a:r>
                        <a:rPr lang="en-US" sz="1100">
                          <a:latin typeface="Courier New" panose="02070309020205020404" pitchFamily="49" charset="0"/>
                          <a:cs typeface="Courier New" panose="02070309020205020404" pitchFamily="49" charset="0"/>
                        </a:rPr>
                        <a:t>dropoutRate2</a:t>
                      </a:r>
                      <a:r>
                        <a:rPr lang="en-US" sz="1100">
                          <a:latin typeface="Johnson Text" pitchFamily="2" charset="77"/>
                        </a:rPr>
                        <a:t>, and </a:t>
                      </a:r>
                      <a:r>
                        <a:rPr lang="en-US" sz="1100">
                          <a:latin typeface="Courier New" panose="02070309020205020404" pitchFamily="49" charset="0"/>
                          <a:cs typeface="Courier New" panose="02070309020205020404" pitchFamily="49" charset="0"/>
                        </a:rPr>
                        <a:t>dropoutTime</a:t>
                      </a:r>
                    </a:p>
                  </a:txBody>
                  <a:tcPr anchor="ctr">
                    <a:solidFill>
                      <a:srgbClr val="F7CCCB"/>
                    </a:solidFill>
                  </a:tcPr>
                </a:tc>
                <a:extLst>
                  <a:ext uri="{0D108BD9-81ED-4DB2-BD59-A6C34878D82A}">
                    <a16:rowId xmlns:a16="http://schemas.microsoft.com/office/drawing/2014/main" val="17593735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solidFill>
                            <a:schemeClr val="bg1"/>
                          </a:solidFill>
                          <a:latin typeface="Johnson Text" pitchFamily="2" charset="77"/>
                        </a:rPr>
                        <a:t>Enrollment rate(s) over time</a:t>
                      </a:r>
                    </a:p>
                  </a:txBody>
                  <a:tcPr anchor="ctr">
                    <a:solidFill>
                      <a:srgbClr val="EB1700"/>
                    </a:solidFill>
                  </a:tcPr>
                </a:tc>
                <a:tc>
                  <a:txBody>
                    <a:bodyPr/>
                    <a:lstStyle/>
                    <a:p>
                      <a:pPr algn="r"/>
                      <a:r>
                        <a:rPr lang="en-US" sz="1100">
                          <a:latin typeface="Courier New" panose="02070309020205020404" pitchFamily="49" charset="0"/>
                          <a:cs typeface="Courier New" panose="02070309020205020404" pitchFamily="49" charset="0"/>
                        </a:rPr>
                        <a:t>gamma</a:t>
                      </a:r>
                      <a:r>
                        <a:rPr lang="en-US" sz="1100">
                          <a:latin typeface="Johnson Text" pitchFamily="2" charset="77"/>
                          <a:cs typeface="Courier New" panose="02070309020205020404" pitchFamily="49" charset="0"/>
                        </a:rPr>
                        <a:t>,</a:t>
                      </a:r>
                      <a:r>
                        <a:rPr lang="en-US" sz="1100">
                          <a:latin typeface="Johnson Text" pitchFamily="2" charset="77"/>
                        </a:rPr>
                        <a:t> </a:t>
                      </a:r>
                      <a:r>
                        <a:rPr lang="en-US" sz="1100">
                          <a:latin typeface="Courier New" panose="02070309020205020404" pitchFamily="49" charset="0"/>
                          <a:cs typeface="Courier New" panose="02070309020205020404" pitchFamily="49" charset="0"/>
                        </a:rPr>
                        <a:t>R</a:t>
                      </a:r>
                      <a:r>
                        <a:rPr lang="en-US" sz="1100">
                          <a:latin typeface="+mn-lt"/>
                          <a:cs typeface="Courier New" panose="02070309020205020404" pitchFamily="49" charset="0"/>
                        </a:rPr>
                        <a:t>, and </a:t>
                      </a:r>
                      <a:r>
                        <a:rPr lang="en-US" sz="1100">
                          <a:latin typeface="Courier New" panose="02070309020205020404" pitchFamily="49" charset="0"/>
                          <a:cs typeface="Courier New" panose="02070309020205020404" pitchFamily="49" charset="0"/>
                        </a:rPr>
                        <a:t>ratio</a:t>
                      </a: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enroll_rate</a:t>
                      </a:r>
                      <a:r>
                        <a:rPr lang="en-US" sz="1100">
                          <a:latin typeface="+mn-lt"/>
                          <a:cs typeface="Courier New" panose="02070309020205020404" pitchFamily="49" charset="0"/>
                        </a:rPr>
                        <a:t> and </a:t>
                      </a:r>
                      <a:r>
                        <a:rPr lang="en-US" sz="1100">
                          <a:latin typeface="Courier New" panose="02070309020205020404" pitchFamily="49" charset="0"/>
                          <a:cs typeface="Courier New" panose="02070309020205020404" pitchFamily="49" charset="0"/>
                        </a:rPr>
                        <a:t>ratio</a:t>
                      </a:r>
                      <a:endParaRPr lang="en-US" sz="1100">
                        <a:latin typeface="Johnson Text" pitchFamily="2" charset="77"/>
                        <a:cs typeface="Courier New" panose="02070309020205020404" pitchFamily="49" charset="0"/>
                      </a:endParaRPr>
                    </a:p>
                    <a:p>
                      <a:pPr algn="r"/>
                      <a:r>
                        <a:rPr lang="en-US" sz="600">
                          <a:latin typeface="Courier New" panose="02070309020205020404" pitchFamily="49" charset="0"/>
                          <a:cs typeface="Courier New" panose="02070309020205020404" pitchFamily="49" charset="0"/>
                        </a:rPr>
                        <a:t>enroll_rate</a:t>
                      </a:r>
                      <a:r>
                        <a:rPr lang="en-US" sz="600">
                          <a:latin typeface="Johnson Text" pitchFamily="2" charset="77"/>
                          <a:cs typeface="Courier New" panose="02070309020205020404" pitchFamily="49" charset="0"/>
                        </a:rPr>
                        <a:t> </a:t>
                      </a:r>
                      <a:r>
                        <a:rPr lang="en-US" sz="600">
                          <a:latin typeface="Johnson Text" pitchFamily="2" charset="77"/>
                        </a:rPr>
                        <a:t>formatted through </a:t>
                      </a:r>
                      <a:r>
                        <a:rPr lang="en-US" sz="600">
                          <a:latin typeface="Courier New" panose="02070309020205020404" pitchFamily="49" charset="0"/>
                          <a:cs typeface="Courier New" panose="02070309020205020404" pitchFamily="49" charset="0"/>
                        </a:rPr>
                        <a:t>gsDesign2::define_enroll_rate()</a:t>
                      </a:r>
                      <a:endParaRPr lang="en-US" sz="1100">
                        <a:latin typeface="Courier New" panose="02070309020205020404" pitchFamily="49" charset="0"/>
                        <a:cs typeface="Courier New" panose="02070309020205020404" pitchFamily="49" charset="0"/>
                      </a:endParaRPr>
                    </a:p>
                  </a:txBody>
                  <a:tcPr anchor="ctr">
                    <a:solidFill>
                      <a:srgbClr val="FBE7E7"/>
                    </a:solidFill>
                  </a:tcPr>
                </a:tc>
                <a:tc>
                  <a:txBody>
                    <a:bodyPr/>
                    <a:lstStyle/>
                    <a:p>
                      <a:pPr algn="r"/>
                      <a:r>
                        <a:rPr lang="en-US" sz="1100">
                          <a:latin typeface="Courier New" panose="02070309020205020404" pitchFamily="49" charset="0"/>
                          <a:cs typeface="Courier New" panose="02070309020205020404" pitchFamily="49" charset="0"/>
                        </a:rPr>
                        <a:t>accrualTime</a:t>
                      </a:r>
                      <a:r>
                        <a:rPr lang="en-US" sz="1100">
                          <a:latin typeface="Johnson Text" pitchFamily="2" charset="77"/>
                        </a:rPr>
                        <a:t>, </a:t>
                      </a:r>
                      <a:r>
                        <a:rPr lang="en-US" sz="1100">
                          <a:latin typeface="Courier New" panose="02070309020205020404" pitchFamily="49" charset="0"/>
                          <a:cs typeface="Courier New" panose="02070309020205020404" pitchFamily="49" charset="0"/>
                        </a:rPr>
                        <a:t>accrualIntensity</a:t>
                      </a:r>
                      <a:r>
                        <a:rPr lang="en-US" sz="1100">
                          <a:latin typeface="Johnson Text" pitchFamily="2" charset="77"/>
                        </a:rPr>
                        <a:t>, and </a:t>
                      </a:r>
                      <a:r>
                        <a:rPr lang="en-US" sz="1100">
                          <a:latin typeface="Courier New" panose="02070309020205020404" pitchFamily="49" charset="0"/>
                          <a:cs typeface="Courier New" panose="02070309020205020404" pitchFamily="49" charset="0"/>
                        </a:rPr>
                        <a:t>accrualIntensityType</a:t>
                      </a:r>
                    </a:p>
                  </a:txBody>
                  <a:tcPr anchor="ctr">
                    <a:solidFill>
                      <a:srgbClr val="FBE7E7"/>
                    </a:solidFill>
                  </a:tcPr>
                </a:tc>
                <a:extLst>
                  <a:ext uri="{0D108BD9-81ED-4DB2-BD59-A6C34878D82A}">
                    <a16:rowId xmlns:a16="http://schemas.microsoft.com/office/drawing/2014/main" val="4015768829"/>
                  </a:ext>
                </a:extLst>
              </a:tr>
            </a:tbl>
          </a:graphicData>
        </a:graphic>
      </p:graphicFrame>
    </p:spTree>
    <p:extLst>
      <p:ext uri="{BB962C8B-B14F-4D97-AF65-F5344CB8AC3E}">
        <p14:creationId xmlns:p14="http://schemas.microsoft.com/office/powerpoint/2010/main" val="2786213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E7D83-1E54-557E-66D3-2B957374EE0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905E599-4AA5-F9A4-C54B-F1C88BF19231}"/>
              </a:ext>
            </a:extLst>
          </p:cNvPr>
          <p:cNvSpPr>
            <a:spLocks noGrp="1"/>
          </p:cNvSpPr>
          <p:nvPr>
            <p:ph type="title"/>
          </p:nvPr>
        </p:nvSpPr>
        <p:spPr>
          <a:xfrm>
            <a:off x="288302" y="262267"/>
            <a:ext cx="11610515" cy="468590"/>
          </a:xfrm>
        </p:spPr>
        <p:txBody>
          <a:bodyPr/>
          <a:lstStyle/>
          <a:p>
            <a:r>
              <a:rPr lang="en-US"/>
              <a:t>Summary</a:t>
            </a:r>
            <a:endParaRPr lang="en-US" noProof="0"/>
          </a:p>
        </p:txBody>
      </p:sp>
      <p:sp>
        <p:nvSpPr>
          <p:cNvPr id="5" name="Content Placeholder 4">
            <a:extLst>
              <a:ext uri="{FF2B5EF4-FFF2-40B4-BE49-F238E27FC236}">
                <a16:creationId xmlns:a16="http://schemas.microsoft.com/office/drawing/2014/main" id="{B2FAE336-385A-26DD-56BF-866DAE616C8B}"/>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GSDs seek to reduce the expected sample size / time to a significant result</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Easy to control type I error rate using </a:t>
            </a:r>
            <a:r>
              <a:rPr lang="en-US" sz="2400" b="1"/>
              <a:t>error spending</a:t>
            </a:r>
            <a:r>
              <a:rPr lang="en-US" sz="2400"/>
              <a:t> approach</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On top of usual requirements for sample size calculation, specify:</a:t>
            </a:r>
          </a:p>
          <a:p>
            <a:pPr lvl="2">
              <a:spcAft>
                <a:spcPts val="0"/>
              </a:spcAft>
              <a:buFont typeface="Courier New" panose="02070309020205020404" pitchFamily="49" charset="0"/>
              <a:buChar char="o"/>
            </a:pPr>
            <a:r>
              <a:rPr lang="en-US" sz="1800" b="1"/>
              <a:t>IFs at the interim analyses</a:t>
            </a:r>
          </a:p>
          <a:p>
            <a:pPr lvl="2">
              <a:spcAft>
                <a:spcPts val="0"/>
              </a:spcAft>
              <a:buFont typeface="Courier New" panose="02070309020205020404" pitchFamily="49" charset="0"/>
              <a:buChar char="o"/>
            </a:pPr>
            <a:r>
              <a:rPr lang="en-US" sz="1800" b="1"/>
              <a:t>Spending function</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400"/>
              <a:t>Machinery now well established to support design</a:t>
            </a:r>
          </a:p>
          <a:p>
            <a:pPr marL="571500" lvl="1">
              <a:spcAft>
                <a:spcPts val="0"/>
              </a:spcAft>
              <a:buFont typeface="Courier New" panose="02070309020205020404" pitchFamily="49" charset="0"/>
              <a:buChar char="o"/>
            </a:pPr>
            <a:r>
              <a:rPr lang="en-US"/>
              <a:t>{gsDesign} and {rpact} in R cover most scenarios. See Practical 1 later</a:t>
            </a:r>
          </a:p>
        </p:txBody>
      </p:sp>
      <p:sp>
        <p:nvSpPr>
          <p:cNvPr id="3" name="Slide Number Placeholder 2">
            <a:extLst>
              <a:ext uri="{FF2B5EF4-FFF2-40B4-BE49-F238E27FC236}">
                <a16:creationId xmlns:a16="http://schemas.microsoft.com/office/drawing/2014/main" id="{E68A126A-43C3-B6A8-40C9-EAB2CAD92E0A}"/>
              </a:ext>
            </a:extLst>
          </p:cNvPr>
          <p:cNvSpPr>
            <a:spLocks noGrp="1"/>
          </p:cNvSpPr>
          <p:nvPr>
            <p:ph type="sldNum" sz="quarter" idx="12"/>
          </p:nvPr>
        </p:nvSpPr>
        <p:spPr/>
        <p:txBody>
          <a:bodyPr/>
          <a:lstStyle/>
          <a:p>
            <a:fld id="{AEC8D767-5246-2244-A4A3-B8AFB218393C}" type="slidenum">
              <a:rPr lang="en-US" smtClean="0"/>
              <a:t>44</a:t>
            </a:fld>
            <a:endParaRPr lang="en-US"/>
          </a:p>
        </p:txBody>
      </p:sp>
    </p:spTree>
    <p:extLst>
      <p:ext uri="{BB962C8B-B14F-4D97-AF65-F5344CB8AC3E}">
        <p14:creationId xmlns:p14="http://schemas.microsoft.com/office/powerpoint/2010/main" val="3214256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88353-67F0-5931-A146-05DA7F1AC6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A1B3D-3189-E8AB-3B66-49BDF8CE6EF6}"/>
              </a:ext>
            </a:extLst>
          </p:cNvPr>
          <p:cNvSpPr>
            <a:spLocks noGrp="1"/>
          </p:cNvSpPr>
          <p:nvPr>
            <p:ph type="title"/>
          </p:nvPr>
        </p:nvSpPr>
        <p:spPr>
          <a:xfrm>
            <a:off x="287338" y="266400"/>
            <a:ext cx="7694612" cy="3482172"/>
          </a:xfrm>
        </p:spPr>
        <p:txBody>
          <a:bodyPr/>
          <a:lstStyle/>
          <a:p>
            <a:r>
              <a:rPr lang="en-US"/>
              <a:t>3</a:t>
            </a:r>
            <a:r>
              <a:rPr lang="en-US" noProof="0"/>
              <a:t>. Refresher on graphical testing procedures in fixed sample designs</a:t>
            </a:r>
          </a:p>
        </p:txBody>
      </p:sp>
      <p:sp>
        <p:nvSpPr>
          <p:cNvPr id="3" name="Slide Number Placeholder 2">
            <a:extLst>
              <a:ext uri="{FF2B5EF4-FFF2-40B4-BE49-F238E27FC236}">
                <a16:creationId xmlns:a16="http://schemas.microsoft.com/office/drawing/2014/main" id="{4FCFF2CD-18BF-4876-4C8B-D5252E61B8A2}"/>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45</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4" name="TextBox 3">
            <a:extLst>
              <a:ext uri="{FF2B5EF4-FFF2-40B4-BE49-F238E27FC236}">
                <a16:creationId xmlns:a16="http://schemas.microsoft.com/office/drawing/2014/main" id="{EE0CB7C1-E6DD-1944-730E-204BA1077155}"/>
              </a:ext>
            </a:extLst>
          </p:cNvPr>
          <p:cNvSpPr txBox="1"/>
          <p:nvPr/>
        </p:nvSpPr>
        <p:spPr>
          <a:xfrm>
            <a:off x="10201275" y="4250530"/>
            <a:ext cx="1990725" cy="430887"/>
          </a:xfrm>
          <a:prstGeom prst="rect">
            <a:avLst/>
          </a:prstGeom>
          <a:noFill/>
        </p:spPr>
        <p:txBody>
          <a:bodyPr wrap="square" lIns="0" tIns="0" rIns="0" bIns="0" rtlCol="0">
            <a:spAutoFit/>
          </a:bodyPr>
          <a:lstStyle/>
          <a:p>
            <a:pPr algn="r"/>
            <a:r>
              <a:rPr lang="en-US" sz="2800" b="1">
                <a:solidFill>
                  <a:schemeClr val="bg1"/>
                </a:solidFill>
              </a:rPr>
              <a:t>25</a:t>
            </a:r>
            <a:r>
              <a:rPr lang="en-US" sz="2800" b="1" kern="1200">
                <a:solidFill>
                  <a:schemeClr val="bg1"/>
                </a:solidFill>
                <a:latin typeface="+mn-lt"/>
                <a:ea typeface="+mn-ea"/>
                <a:cs typeface="+mn-cs"/>
              </a:rPr>
              <a:t> mins</a:t>
            </a:r>
          </a:p>
        </p:txBody>
      </p:sp>
      <p:sp>
        <p:nvSpPr>
          <p:cNvPr id="5" name="TextBox 4">
            <a:extLst>
              <a:ext uri="{FF2B5EF4-FFF2-40B4-BE49-F238E27FC236}">
                <a16:creationId xmlns:a16="http://schemas.microsoft.com/office/drawing/2014/main" id="{8D23348C-168F-B79F-3F9D-FA18D1A635EB}"/>
              </a:ext>
            </a:extLst>
          </p:cNvPr>
          <p:cNvSpPr txBox="1"/>
          <p:nvPr/>
        </p:nvSpPr>
        <p:spPr>
          <a:xfrm>
            <a:off x="287338" y="3748572"/>
            <a:ext cx="9424221" cy="1477328"/>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400">
                <a:solidFill>
                  <a:schemeClr val="accent1"/>
                </a:solidFill>
              </a:rPr>
              <a:t>Basic multiplicity corrections</a:t>
            </a:r>
          </a:p>
          <a:p>
            <a:pPr marL="457200" indent="-457200" algn="l">
              <a:buFont typeface="Arial" panose="020B0604020202020204" pitchFamily="34" charset="0"/>
              <a:buChar char="•"/>
            </a:pPr>
            <a:r>
              <a:rPr lang="en-US" sz="2400">
                <a:solidFill>
                  <a:schemeClr val="accent1"/>
                </a:solidFill>
              </a:rPr>
              <a:t>Introduction to graphical testing procedures</a:t>
            </a:r>
          </a:p>
          <a:p>
            <a:pPr marL="457200" indent="-457200" algn="l">
              <a:buFont typeface="Arial" panose="020B0604020202020204" pitchFamily="34" charset="0"/>
              <a:buChar char="•"/>
            </a:pPr>
            <a:r>
              <a:rPr lang="en-US" sz="2400">
                <a:solidFill>
                  <a:schemeClr val="accent1"/>
                </a:solidFill>
              </a:rPr>
              <a:t>‘Epsilon’ edges</a:t>
            </a:r>
          </a:p>
          <a:p>
            <a:pPr marL="457200" indent="-457200" algn="l">
              <a:buFont typeface="Arial" panose="020B0604020202020204" pitchFamily="34" charset="0"/>
              <a:buChar char="•"/>
            </a:pPr>
            <a:r>
              <a:rPr lang="en-US" sz="2400">
                <a:solidFill>
                  <a:schemeClr val="accent1"/>
                </a:solidFill>
              </a:rPr>
              <a:t>Partial correlation</a:t>
            </a:r>
          </a:p>
        </p:txBody>
      </p:sp>
      <p:sp>
        <p:nvSpPr>
          <p:cNvPr id="6" name="TextBox 5">
            <a:extLst>
              <a:ext uri="{FF2B5EF4-FFF2-40B4-BE49-F238E27FC236}">
                <a16:creationId xmlns:a16="http://schemas.microsoft.com/office/drawing/2014/main" id="{7EE04436-7861-ABB7-1693-BBE9E30CABE2}"/>
              </a:ext>
            </a:extLst>
          </p:cNvPr>
          <p:cNvSpPr txBox="1"/>
          <p:nvPr/>
        </p:nvSpPr>
        <p:spPr>
          <a:xfrm>
            <a:off x="287338" y="5986947"/>
            <a:ext cx="9424221" cy="215444"/>
          </a:xfrm>
          <a:prstGeom prst="rect">
            <a:avLst/>
          </a:prstGeom>
          <a:noFill/>
        </p:spPr>
        <p:txBody>
          <a:bodyPr wrap="square" lIns="0" tIns="0" rIns="0" bIns="0" rtlCol="0">
            <a:spAutoFit/>
          </a:bodyPr>
          <a:lstStyle/>
          <a:p>
            <a:pPr algn="l"/>
            <a:r>
              <a:rPr lang="en-US" sz="1400" i="1">
                <a:solidFill>
                  <a:schemeClr val="accent1"/>
                </a:solidFill>
              </a:rPr>
              <a:t>With thanks to David Robertson (MRC Biostatistics Unit, University of Cambridge)</a:t>
            </a:r>
          </a:p>
        </p:txBody>
      </p:sp>
    </p:spTree>
    <p:extLst>
      <p:ext uri="{BB962C8B-B14F-4D97-AF65-F5344CB8AC3E}">
        <p14:creationId xmlns:p14="http://schemas.microsoft.com/office/powerpoint/2010/main" val="54073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E98A8-6B45-E75B-C1A2-0CFCE48F7D4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86C7AB2-B4BC-4727-35DA-4761004D7185}"/>
              </a:ext>
            </a:extLst>
          </p:cNvPr>
          <p:cNvSpPr>
            <a:spLocks noGrp="1"/>
          </p:cNvSpPr>
          <p:nvPr>
            <p:ph type="title"/>
          </p:nvPr>
        </p:nvSpPr>
        <p:spPr>
          <a:xfrm>
            <a:off x="288302" y="262267"/>
            <a:ext cx="11610515" cy="468590"/>
          </a:xfrm>
        </p:spPr>
        <p:txBody>
          <a:bodyPr/>
          <a:lstStyle/>
          <a:p>
            <a:r>
              <a:rPr lang="en-US"/>
              <a:t>Multiple testing procedures</a:t>
            </a:r>
            <a:endParaRPr lang="en-US" noProof="0"/>
          </a:p>
        </p:txBody>
      </p:sp>
      <p:sp>
        <p:nvSpPr>
          <p:cNvPr id="5" name="Content Placeholder 4">
            <a:extLst>
              <a:ext uri="{FF2B5EF4-FFF2-40B4-BE49-F238E27FC236}">
                <a16:creationId xmlns:a16="http://schemas.microsoft.com/office/drawing/2014/main" id="{3576B138-E398-8DCF-E375-6BE6DCFD3596}"/>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Most clinical trials need to address the problem of multiple testing</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We’ve already seen one reason this can arise: the presence of interim analyses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Also routinely happens because trials evaluate significance for multiple important outcomes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Some evaluate significance for multiple treatment arms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In any case, we then typically need to control the probability of committing one or more type I errors across the analyses</a:t>
            </a:r>
          </a:p>
          <a:p>
            <a:pPr lvl="2">
              <a:spcAft>
                <a:spcPts val="0"/>
              </a:spcAft>
              <a:buFont typeface="Courier New" panose="02070309020205020404" pitchFamily="49" charset="0"/>
              <a:buChar char="o"/>
            </a:pPr>
            <a:r>
              <a:rPr lang="en-US" sz="1800" b="1"/>
              <a:t>Family-wise error rate</a:t>
            </a:r>
            <a:r>
              <a:rPr lang="en-US" sz="1800"/>
              <a:t> (FWER) control</a:t>
            </a:r>
          </a:p>
          <a:p>
            <a:pPr lvl="2">
              <a:spcAft>
                <a:spcPts val="0"/>
              </a:spcAft>
              <a:buFont typeface="Courier New" panose="02070309020205020404" pitchFamily="49" charset="0"/>
              <a:buChar char="o"/>
            </a:pPr>
            <a:r>
              <a:rPr lang="en-US" sz="1800"/>
              <a:t>Otherwise the probability of committing a type I error rises rapidly in the number of tests</a:t>
            </a:r>
          </a:p>
          <a:p>
            <a:pPr lvl="2">
              <a:spcAft>
                <a:spcPts val="0"/>
              </a:spcAft>
              <a:buFont typeface="Courier New" panose="02070309020205020404" pitchFamily="49" charset="0"/>
              <a:buChar char="o"/>
            </a:pPr>
            <a:r>
              <a:rPr lang="en-US" sz="1800"/>
              <a:t>(Whether FWER control is needed across multiple treatment arms can be a little more complex)</a:t>
            </a:r>
          </a:p>
          <a:p>
            <a:pPr marL="284400" indent="-284400">
              <a:spcBef>
                <a:spcPts val="0"/>
              </a:spcBef>
              <a:spcAft>
                <a:spcPts val="0"/>
              </a:spcAft>
              <a:buFont typeface="Arial" panose="020B0604020202020204" pitchFamily="34" charset="0"/>
              <a:buChar char="•"/>
            </a:pPr>
            <a:endParaRPr lang="en-US" sz="800" b="1"/>
          </a:p>
          <a:p>
            <a:pPr marL="284400" indent="-284400">
              <a:spcBef>
                <a:spcPts val="0"/>
              </a:spcBef>
              <a:spcAft>
                <a:spcPts val="0"/>
              </a:spcAft>
              <a:buFont typeface="Arial" panose="020B0604020202020204" pitchFamily="34" charset="0"/>
              <a:buChar char="•"/>
            </a:pPr>
            <a:r>
              <a:rPr lang="en-US" sz="2400" b="1"/>
              <a:t>Multiple testing procedures</a:t>
            </a:r>
            <a:r>
              <a:rPr lang="en-US" sz="2400"/>
              <a:t> are methods for achieving such FWER control</a:t>
            </a:r>
          </a:p>
          <a:p>
            <a:endParaRPr lang="en-US" noProof="0"/>
          </a:p>
        </p:txBody>
      </p:sp>
      <p:sp>
        <p:nvSpPr>
          <p:cNvPr id="3" name="Slide Number Placeholder 2">
            <a:extLst>
              <a:ext uri="{FF2B5EF4-FFF2-40B4-BE49-F238E27FC236}">
                <a16:creationId xmlns:a16="http://schemas.microsoft.com/office/drawing/2014/main" id="{DB14CE2E-F58D-A4CC-8CF7-436D736ABC06}"/>
              </a:ext>
            </a:extLst>
          </p:cNvPr>
          <p:cNvSpPr>
            <a:spLocks noGrp="1"/>
          </p:cNvSpPr>
          <p:nvPr>
            <p:ph type="sldNum" sz="quarter" idx="12"/>
          </p:nvPr>
        </p:nvSpPr>
        <p:spPr/>
        <p:txBody>
          <a:bodyPr/>
          <a:lstStyle/>
          <a:p>
            <a:fld id="{AEC8D767-5246-2244-A4A3-B8AFB218393C}" type="slidenum">
              <a:rPr lang="en-US" smtClean="0"/>
              <a:t>46</a:t>
            </a:fld>
            <a:endParaRPr lang="en-US"/>
          </a:p>
        </p:txBody>
      </p:sp>
      <p:sp>
        <p:nvSpPr>
          <p:cNvPr id="2" name="Text Placeholder 11">
            <a:extLst>
              <a:ext uri="{FF2B5EF4-FFF2-40B4-BE49-F238E27FC236}">
                <a16:creationId xmlns:a16="http://schemas.microsoft.com/office/drawing/2014/main" id="{027A1E40-3191-B605-3897-289267BB458B}"/>
              </a:ext>
            </a:extLst>
          </p:cNvPr>
          <p:cNvSpPr>
            <a:spLocks noGrp="1"/>
          </p:cNvSpPr>
          <p:nvPr>
            <p:ph type="subTitle" idx="15"/>
          </p:nvPr>
        </p:nvSpPr>
        <p:spPr>
          <a:xfrm>
            <a:off x="288302" y="713620"/>
            <a:ext cx="11610515" cy="292965"/>
          </a:xfrm>
        </p:spPr>
        <p:txBody>
          <a:bodyPr/>
          <a:lstStyle/>
          <a:p>
            <a:r>
              <a:rPr lang="en-US"/>
              <a:t>Why?</a:t>
            </a:r>
          </a:p>
        </p:txBody>
      </p:sp>
    </p:spTree>
    <p:extLst>
      <p:ext uri="{BB962C8B-B14F-4D97-AF65-F5344CB8AC3E}">
        <p14:creationId xmlns:p14="http://schemas.microsoft.com/office/powerpoint/2010/main" val="1541827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D4299-B388-6E0A-8913-29F326D559F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E93CDE37-9AEF-81E7-C6A5-3A42D9813915}"/>
              </a:ext>
            </a:extLst>
          </p:cNvPr>
          <p:cNvSpPr>
            <a:spLocks noGrp="1"/>
          </p:cNvSpPr>
          <p:nvPr>
            <p:ph type="title"/>
          </p:nvPr>
        </p:nvSpPr>
        <p:spPr>
          <a:xfrm>
            <a:off x="288302" y="262267"/>
            <a:ext cx="11610515" cy="468590"/>
          </a:xfrm>
        </p:spPr>
        <p:txBody>
          <a:bodyPr/>
          <a:lstStyle/>
          <a:p>
            <a:r>
              <a:rPr lang="en-US"/>
              <a:t>Multiple testing procedures</a:t>
            </a:r>
            <a:endParaRPr lang="en-US" noProof="0"/>
          </a:p>
        </p:txBody>
      </p:sp>
      <p:sp>
        <p:nvSpPr>
          <p:cNvPr id="5" name="Content Placeholder 4">
            <a:extLst>
              <a:ext uri="{FF2B5EF4-FFF2-40B4-BE49-F238E27FC236}">
                <a16:creationId xmlns:a16="http://schemas.microsoft.com/office/drawing/2014/main" id="{466D351E-E391-C23E-82BE-D8B47B9E10F0}"/>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Error-spending is a type of multiplicity correction that controls across multiple analyses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Here focus on corrections for the case of multiple hypotheses in a fixed-sample setting</a:t>
            </a:r>
            <a:endParaRPr lang="en-US" sz="800"/>
          </a:p>
          <a:p>
            <a:pPr marL="571500" lvl="1">
              <a:spcAft>
                <a:spcPts val="0"/>
              </a:spcAft>
              <a:buFont typeface="Courier New" panose="02070309020205020404" pitchFamily="49" charset="0"/>
              <a:buChar char="o"/>
            </a:pPr>
            <a:r>
              <a:rPr lang="en-US"/>
              <a:t>Simple corrections (Bonferroni, Dunnett, …)</a:t>
            </a:r>
          </a:p>
          <a:p>
            <a:pPr marL="857250" lvl="2">
              <a:spcAft>
                <a:spcPts val="0"/>
              </a:spcAft>
              <a:buFont typeface="Wingdings" pitchFamily="2" charset="2"/>
              <a:buChar char="§"/>
            </a:pPr>
            <a:r>
              <a:rPr lang="en-US" sz="1400"/>
              <a:t>Many others we don’t discuss (Hochberg, Hommel, </a:t>
            </a:r>
            <a:r>
              <a:rPr lang="en-GB" sz="1400"/>
              <a:t>Šidák</a:t>
            </a:r>
            <a:r>
              <a:rPr lang="en-US" sz="1400"/>
              <a:t>, …)</a:t>
            </a:r>
            <a:endParaRPr lang="en-US"/>
          </a:p>
          <a:p>
            <a:pPr marL="571500" lvl="1">
              <a:spcAft>
                <a:spcPts val="0"/>
              </a:spcAft>
              <a:buFont typeface="Courier New" panose="02070309020205020404" pitchFamily="49" charset="0"/>
              <a:buChar char="o"/>
            </a:pPr>
            <a:r>
              <a:rPr lang="en-US"/>
              <a:t>Closed testing procedures</a:t>
            </a:r>
          </a:p>
          <a:p>
            <a:pPr marL="571500" lvl="1">
              <a:spcAft>
                <a:spcPts val="0"/>
              </a:spcAft>
              <a:buFont typeface="Courier New" panose="02070309020205020404" pitchFamily="49" charset="0"/>
              <a:buChar char="o"/>
            </a:pPr>
            <a:r>
              <a:rPr lang="en-US" b="1"/>
              <a:t>Graphical testing procedures</a:t>
            </a:r>
            <a:r>
              <a:rPr lang="en-US"/>
              <a:t> (GTPs)</a:t>
            </a:r>
          </a:p>
          <a:p>
            <a:endParaRPr lang="en-US" noProof="0"/>
          </a:p>
        </p:txBody>
      </p:sp>
      <p:sp>
        <p:nvSpPr>
          <p:cNvPr id="3" name="Slide Number Placeholder 2">
            <a:extLst>
              <a:ext uri="{FF2B5EF4-FFF2-40B4-BE49-F238E27FC236}">
                <a16:creationId xmlns:a16="http://schemas.microsoft.com/office/drawing/2014/main" id="{8E74928A-AF47-08D4-35FE-2659C0A08DD9}"/>
              </a:ext>
            </a:extLst>
          </p:cNvPr>
          <p:cNvSpPr>
            <a:spLocks noGrp="1"/>
          </p:cNvSpPr>
          <p:nvPr>
            <p:ph type="sldNum" sz="quarter" idx="12"/>
          </p:nvPr>
        </p:nvSpPr>
        <p:spPr/>
        <p:txBody>
          <a:bodyPr/>
          <a:lstStyle/>
          <a:p>
            <a:fld id="{AEC8D767-5246-2244-A4A3-B8AFB218393C}" type="slidenum">
              <a:rPr lang="en-US" smtClean="0"/>
              <a:t>47</a:t>
            </a:fld>
            <a:endParaRPr lang="en-US"/>
          </a:p>
        </p:txBody>
      </p:sp>
      <p:sp>
        <p:nvSpPr>
          <p:cNvPr id="2" name="Text Placeholder 11">
            <a:extLst>
              <a:ext uri="{FF2B5EF4-FFF2-40B4-BE49-F238E27FC236}">
                <a16:creationId xmlns:a16="http://schemas.microsoft.com/office/drawing/2014/main" id="{CC2FBE8E-0E91-E813-F888-18F90A48F9E1}"/>
              </a:ext>
            </a:extLst>
          </p:cNvPr>
          <p:cNvSpPr>
            <a:spLocks noGrp="1"/>
          </p:cNvSpPr>
          <p:nvPr>
            <p:ph type="subTitle" idx="15"/>
          </p:nvPr>
        </p:nvSpPr>
        <p:spPr>
          <a:xfrm>
            <a:off x="288302" y="713620"/>
            <a:ext cx="11610515" cy="292965"/>
          </a:xfrm>
        </p:spPr>
        <p:txBody>
          <a:bodyPr/>
          <a:lstStyle/>
          <a:p>
            <a:r>
              <a:rPr lang="en-US"/>
              <a:t>How?</a:t>
            </a:r>
          </a:p>
        </p:txBody>
      </p:sp>
    </p:spTree>
    <p:extLst>
      <p:ext uri="{BB962C8B-B14F-4D97-AF65-F5344CB8AC3E}">
        <p14:creationId xmlns:p14="http://schemas.microsoft.com/office/powerpoint/2010/main" val="3294805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5EA4C-D2BD-BDF8-D757-7434D22BF66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800E94F-999F-6FE2-6F23-28261962EB9B}"/>
              </a:ext>
            </a:extLst>
          </p:cNvPr>
          <p:cNvSpPr>
            <a:spLocks noGrp="1"/>
          </p:cNvSpPr>
          <p:nvPr>
            <p:ph type="title"/>
          </p:nvPr>
        </p:nvSpPr>
        <p:spPr>
          <a:xfrm>
            <a:off x="288302" y="262267"/>
            <a:ext cx="11610515" cy="468590"/>
          </a:xfrm>
        </p:spPr>
        <p:txBody>
          <a:bodyPr/>
          <a:lstStyle/>
          <a:p>
            <a:r>
              <a:rPr lang="en-US"/>
              <a:t>Bonferroni</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BBB9C8C-A37B-7A93-2105-E344B5E85281}"/>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Assume there are </a:t>
                </a:r>
                <a14:m>
                  <m:oMath xmlns:m="http://schemas.openxmlformats.org/officeDocument/2006/math">
                    <m:r>
                      <a:rPr lang="en-GB" sz="2400" b="0" i="1" smtClean="0">
                        <a:latin typeface="Cambria Math" panose="02040503050406030204" pitchFamily="18" charset="0"/>
                      </a:rPr>
                      <m:t>𝐾</m:t>
                    </m:r>
                  </m:oMath>
                </a14:m>
                <a:r>
                  <a:rPr lang="en-US" sz="2400"/>
                  <a:t> null hypotheses,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𝑘</m:t>
                        </m:r>
                      </m:sub>
                    </m:sSub>
                  </m:oMath>
                </a14:m>
                <a:r>
                  <a:rPr lang="en-US" sz="2400"/>
                  <a:t> for </a:t>
                </a:r>
                <a14:m>
                  <m:oMath xmlns:m="http://schemas.openxmlformats.org/officeDocument/2006/math">
                    <m:r>
                      <a:rPr lang="en-GB" sz="2400" b="0" i="1" smtClean="0">
                        <a:latin typeface="Cambria Math" panose="02040503050406030204" pitchFamily="18" charset="0"/>
                      </a:rPr>
                      <m:t>𝑘</m:t>
                    </m:r>
                    <m:r>
                      <a:rPr lang="en-GB" sz="2400" b="0" i="1" smtClean="0">
                        <a:latin typeface="Cambria Math" panose="02040503050406030204" pitchFamily="18" charset="0"/>
                      </a:rPr>
                      <m:t>=1,…,</m:t>
                    </m:r>
                    <m:r>
                      <a:rPr lang="en-GB" sz="2400" b="0" i="1" smtClean="0">
                        <a:latin typeface="Cambria Math" panose="02040503050406030204" pitchFamily="18" charset="0"/>
                      </a:rPr>
                      <m:t>𝐾</m:t>
                    </m:r>
                  </m:oMath>
                </a14:m>
                <a:endParaRPr lang="en-US" sz="24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Uses an adjusted significance level for each hypotheses test of </a:t>
                </a:r>
                <a14:m>
                  <m:oMath xmlns:m="http://schemas.openxmlformats.org/officeDocument/2006/math">
                    <m:r>
                      <a:rPr lang="en-GB" sz="2400" b="0" i="1" smtClean="0">
                        <a:latin typeface="Cambria Math" panose="02040503050406030204" pitchFamily="18" charset="0"/>
                      </a:rPr>
                      <m:t>𝛼</m:t>
                    </m:r>
                    <m:r>
                      <a:rPr lang="en-GB" sz="2400" b="0" i="1" smtClean="0">
                        <a:latin typeface="Cambria Math" panose="02040503050406030204" pitchFamily="18" charset="0"/>
                      </a:rPr>
                      <m:t>/</m:t>
                    </m:r>
                    <m:r>
                      <a:rPr lang="en-GB" sz="2400" b="0" i="1" smtClean="0">
                        <a:latin typeface="Cambria Math" panose="02040503050406030204" pitchFamily="18" charset="0"/>
                      </a:rPr>
                      <m:t>𝐾</m:t>
                    </m:r>
                  </m:oMath>
                </a14:m>
                <a:endParaRPr lang="en-US"/>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Comes from:</a:t>
                </a:r>
              </a:p>
              <a:p>
                <a:pPr>
                  <a:spcBef>
                    <a:spcPts val="0"/>
                  </a:spcBef>
                  <a:spcAft>
                    <a:spcPts val="0"/>
                  </a:spcAft>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ℙ</m:t>
                      </m:r>
                      <m:d>
                        <m:dPr>
                          <m:ctrlPr>
                            <a:rPr lang="en-GB" sz="2400" b="0" i="1" smtClean="0">
                              <a:latin typeface="Cambria Math" panose="02040503050406030204" pitchFamily="18" charset="0"/>
                              <a:ea typeface="Cambria Math" panose="02040503050406030204" pitchFamily="18" charset="0"/>
                            </a:rPr>
                          </m:ctrlPr>
                        </m:dPr>
                        <m:e>
                          <m:r>
                            <m:rPr>
                              <m:sty m:val="p"/>
                            </m:rPr>
                            <a:rPr lang="en-GB" sz="2400" b="0" i="0" smtClean="0">
                              <a:latin typeface="Cambria Math" panose="02040503050406030204" pitchFamily="18" charset="0"/>
                              <a:ea typeface="Cambria Math" panose="02040503050406030204" pitchFamily="18" charset="0"/>
                            </a:rPr>
                            <m:t>Reject</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at</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least</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one</m:t>
                          </m:r>
                          <m:r>
                            <a:rPr lang="en-GB" sz="2400" b="0" i="0" smtClean="0">
                              <a:latin typeface="Cambria Math" panose="02040503050406030204" pitchFamily="18" charset="0"/>
                              <a:ea typeface="Cambria Math" panose="02040503050406030204" pitchFamily="18" charset="0"/>
                            </a:rPr>
                            <m:t> </m:t>
                          </m:r>
                          <m:r>
                            <m:rPr>
                              <m:sty m:val="p"/>
                            </m:rPr>
                            <a:rPr lang="en-GB" sz="2400" b="0" i="0" smtClean="0">
                              <a:latin typeface="Cambria Math" panose="02040503050406030204" pitchFamily="18" charset="0"/>
                              <a:ea typeface="Cambria Math" panose="02040503050406030204" pitchFamily="18" charset="0"/>
                            </a:rPr>
                            <m:t>of</m:t>
                          </m:r>
                          <m:r>
                            <a:rPr lang="en-GB" sz="2400" b="0" i="0" smtClean="0">
                              <a:latin typeface="Cambria Math" panose="02040503050406030204" pitchFamily="18" charset="0"/>
                              <a:ea typeface="Cambria Math" panose="02040503050406030204" pitchFamily="18" charset="0"/>
                            </a:rPr>
                            <m:t> </m:t>
                          </m:r>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𝐻</m:t>
                              </m:r>
                            </m:e>
                            <m:sub>
                              <m:r>
                                <a:rPr lang="en-GB" sz="2400" b="0" i="1" smtClean="0">
                                  <a:latin typeface="Cambria Math" panose="02040503050406030204" pitchFamily="18" charset="0"/>
                                  <a:ea typeface="Cambria Math" panose="02040503050406030204" pitchFamily="18" charset="0"/>
                                </a:rPr>
                                <m:t>1</m:t>
                              </m:r>
                            </m:sub>
                          </m:sSub>
                          <m:r>
                            <a:rPr lang="en-GB" sz="2400" b="0" i="1" smtClean="0">
                              <a:latin typeface="Cambria Math" panose="02040503050406030204" pitchFamily="18" charset="0"/>
                              <a:ea typeface="Cambria Math" panose="02040503050406030204" pitchFamily="18" charset="0"/>
                            </a:rPr>
                            <m:t>,…,</m:t>
                          </m:r>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𝐻</m:t>
                              </m:r>
                            </m:e>
                            <m:sub>
                              <m:r>
                                <a:rPr lang="en-GB" sz="2400" b="0" i="1" smtClean="0">
                                  <a:latin typeface="Cambria Math" panose="02040503050406030204" pitchFamily="18" charset="0"/>
                                  <a:ea typeface="Cambria Math" panose="02040503050406030204" pitchFamily="18" charset="0"/>
                                </a:rPr>
                                <m:t>𝐾</m:t>
                              </m:r>
                            </m:sub>
                          </m:sSub>
                        </m:e>
                      </m:d>
                      <m:r>
                        <a:rPr lang="en-GB" sz="2400" b="0" i="1" smtClean="0">
                          <a:latin typeface="Cambria Math" panose="02040503050406030204" pitchFamily="18" charset="0"/>
                          <a:ea typeface="Cambria Math" panose="02040503050406030204" pitchFamily="18" charset="0"/>
                        </a:rPr>
                        <m:t>≤</m:t>
                      </m:r>
                      <m:nary>
                        <m:naryPr>
                          <m:chr m:val="∑"/>
                          <m:ctrlPr>
                            <a:rPr lang="en-GB" sz="2400" b="0" i="1" smtClean="0">
                              <a:latin typeface="Cambria Math" panose="02040503050406030204" pitchFamily="18" charset="0"/>
                              <a:ea typeface="Cambria Math" panose="02040503050406030204" pitchFamily="18" charset="0"/>
                            </a:rPr>
                          </m:ctrlPr>
                        </m:naryPr>
                        <m:sub>
                          <m:r>
                            <m:rPr>
                              <m:brk m:alnAt="23"/>
                            </m:rPr>
                            <a:rPr lang="en-GB" sz="2400" b="0" i="1" smtClean="0">
                              <a:latin typeface="Cambria Math" panose="02040503050406030204" pitchFamily="18" charset="0"/>
                              <a:ea typeface="Cambria Math" panose="02040503050406030204" pitchFamily="18" charset="0"/>
                            </a:rPr>
                            <m:t>𝑘</m:t>
                          </m:r>
                          <m:r>
                            <a:rPr lang="en-GB" sz="2400" b="0" i="1" smtClean="0">
                              <a:latin typeface="Cambria Math" panose="02040503050406030204" pitchFamily="18" charset="0"/>
                              <a:ea typeface="Cambria Math" panose="02040503050406030204" pitchFamily="18" charset="0"/>
                            </a:rPr>
                            <m:t>=1</m:t>
                          </m:r>
                        </m:sub>
                        <m:sup>
                          <m:r>
                            <a:rPr lang="en-GB" sz="2400" b="0" i="1" smtClean="0">
                              <a:latin typeface="Cambria Math" panose="02040503050406030204" pitchFamily="18" charset="0"/>
                              <a:ea typeface="Cambria Math" panose="02040503050406030204" pitchFamily="18" charset="0"/>
                            </a:rPr>
                            <m:t>𝐾</m:t>
                          </m:r>
                        </m:sup>
                        <m:e>
                          <m:r>
                            <a:rPr lang="en-US" sz="2400" i="1">
                              <a:latin typeface="Cambria Math" panose="02040503050406030204" pitchFamily="18" charset="0"/>
                              <a:ea typeface="Cambria Math" panose="02040503050406030204" pitchFamily="18" charset="0"/>
                            </a:rPr>
                            <m:t>ℙ</m:t>
                          </m:r>
                          <m:d>
                            <m:dPr>
                              <m:ctrlPr>
                                <a:rPr lang="en-GB" sz="2400" i="1">
                                  <a:latin typeface="Cambria Math" panose="02040503050406030204" pitchFamily="18" charset="0"/>
                                  <a:ea typeface="Cambria Math" panose="02040503050406030204" pitchFamily="18" charset="0"/>
                                </a:rPr>
                              </m:ctrlPr>
                            </m:dPr>
                            <m:e>
                              <m:r>
                                <m:rPr>
                                  <m:sty m:val="p"/>
                                </m:rPr>
                                <a:rPr lang="en-GB" sz="2400">
                                  <a:latin typeface="Cambria Math" panose="02040503050406030204" pitchFamily="18" charset="0"/>
                                  <a:ea typeface="Cambria Math" panose="02040503050406030204" pitchFamily="18" charset="0"/>
                                </a:rPr>
                                <m:t>Reject</m:t>
                              </m:r>
                              <m:r>
                                <a:rPr lang="en-GB" sz="2400">
                                  <a:latin typeface="Cambria Math" panose="02040503050406030204" pitchFamily="18" charset="0"/>
                                  <a:ea typeface="Cambria Math" panose="02040503050406030204" pitchFamily="18" charset="0"/>
                                </a:rPr>
                                <m:t> </m:t>
                              </m:r>
                              <m:sSub>
                                <m:sSubPr>
                                  <m:ctrlPr>
                                    <a:rPr lang="en-GB" sz="2400" i="1">
                                      <a:latin typeface="Cambria Math" panose="02040503050406030204" pitchFamily="18" charset="0"/>
                                      <a:ea typeface="Cambria Math" panose="02040503050406030204" pitchFamily="18" charset="0"/>
                                    </a:rPr>
                                  </m:ctrlPr>
                                </m:sSubPr>
                                <m:e>
                                  <m:r>
                                    <a:rPr lang="en-GB" sz="2400" i="1">
                                      <a:latin typeface="Cambria Math" panose="02040503050406030204" pitchFamily="18" charset="0"/>
                                      <a:ea typeface="Cambria Math" panose="02040503050406030204" pitchFamily="18" charset="0"/>
                                    </a:rPr>
                                    <m:t>𝐻</m:t>
                                  </m:r>
                                </m:e>
                                <m:sub>
                                  <m:r>
                                    <a:rPr lang="en-GB" sz="2400" b="0" i="1" smtClean="0">
                                      <a:latin typeface="Cambria Math" panose="02040503050406030204" pitchFamily="18" charset="0"/>
                                      <a:ea typeface="Cambria Math" panose="02040503050406030204" pitchFamily="18" charset="0"/>
                                    </a:rPr>
                                    <m:t>𝑘</m:t>
                                  </m:r>
                                </m:sub>
                              </m:sSub>
                            </m:e>
                          </m:d>
                        </m:e>
                      </m:nary>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𝐾</m:t>
                      </m:r>
                      <m:d>
                        <m:dPr>
                          <m:ctrlPr>
                            <a:rPr lang="en-GB" sz="2400" b="0" i="1" smtClean="0">
                              <a:latin typeface="Cambria Math" panose="02040503050406030204" pitchFamily="18" charset="0"/>
                              <a:ea typeface="Cambria Math" panose="02040503050406030204" pitchFamily="18" charset="0"/>
                            </a:rPr>
                          </m:ctrlPr>
                        </m:dPr>
                        <m:e>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𝛼</m:t>
                              </m:r>
                            </m:num>
                            <m:den>
                              <m:r>
                                <a:rPr lang="en-GB" sz="2400" b="0" i="1" smtClean="0">
                                  <a:latin typeface="Cambria Math" panose="02040503050406030204" pitchFamily="18" charset="0"/>
                                  <a:ea typeface="Cambria Math" panose="02040503050406030204" pitchFamily="18" charset="0"/>
                                </a:rPr>
                                <m:t>𝐾</m:t>
                              </m:r>
                            </m:den>
                          </m:f>
                        </m:e>
                      </m:d>
                      <m:r>
                        <a:rPr lang="en-GB" sz="2400" b="0" i="1" smtClean="0">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𝛼</m:t>
                      </m:r>
                    </m:oMath>
                  </m:oMathPara>
                </a14:m>
                <a:endParaRPr lang="en-US" sz="2400"/>
              </a:p>
              <a:p>
                <a:pPr>
                  <a:spcBef>
                    <a:spcPts val="0"/>
                  </a:spcBef>
                  <a:spcAft>
                    <a:spcPts val="0"/>
                  </a:spcAft>
                </a:pPr>
                <a:endParaRPr lang="en-US" sz="800" noProof="0"/>
              </a:p>
              <a:p>
                <a:pPr marL="285750" indent="-285750">
                  <a:spcBef>
                    <a:spcPts val="0"/>
                  </a:spcBef>
                  <a:spcAft>
                    <a:spcPts val="0"/>
                  </a:spcAft>
                  <a:buFont typeface="Arial" panose="020B0604020202020204" pitchFamily="34" charset="0"/>
                  <a:buChar char="•"/>
                </a:pPr>
                <a:r>
                  <a:rPr lang="en-US" sz="2400"/>
                  <a:t>‘Weighted Bonferroni’ would instead use a different level for each hypothesis, with the levels adding up to </a:t>
                </a:r>
                <a14:m>
                  <m:oMath xmlns:m="http://schemas.openxmlformats.org/officeDocument/2006/math">
                    <m:r>
                      <a:rPr lang="en-GB" sz="2400" b="0" i="1" smtClean="0">
                        <a:latin typeface="Cambria Math" panose="02040503050406030204" pitchFamily="18" charset="0"/>
                      </a:rPr>
                      <m:t>𝛼</m:t>
                    </m:r>
                  </m:oMath>
                </a14:m>
                <a:endParaRPr lang="en-US" sz="2400" noProof="0"/>
              </a:p>
              <a:p>
                <a:pPr marL="571500" lvl="1">
                  <a:buFont typeface="Courier New" panose="02070309020205020404" pitchFamily="49" charset="0"/>
                  <a:buChar char="o"/>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𝑘</m:t>
                        </m:r>
                      </m:sub>
                    </m:sSub>
                  </m:oMath>
                </a14:m>
                <a:r>
                  <a:rPr lang="en-US" noProof="0"/>
                  <a:t> tested at level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𝛼</m:t>
                        </m:r>
                      </m:e>
                      <m:sub>
                        <m:r>
                          <a:rPr lang="en-GB" i="1">
                            <a:latin typeface="Cambria Math" panose="02040503050406030204" pitchFamily="18" charset="0"/>
                          </a:rPr>
                          <m:t>𝑘</m:t>
                        </m:r>
                      </m:sub>
                    </m:sSub>
                  </m:oMath>
                </a14:m>
                <a:r>
                  <a:rPr lang="en-US" noProof="0"/>
                  <a:t>, with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𝛼</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𝛼</m:t>
                        </m:r>
                      </m:e>
                      <m:sub>
                        <m:r>
                          <a:rPr lang="en-GB" b="0" i="1" smtClean="0">
                            <a:latin typeface="Cambria Math" panose="02040503050406030204" pitchFamily="18" charset="0"/>
                          </a:rPr>
                          <m:t>𝐾</m:t>
                        </m:r>
                      </m:sub>
                    </m:sSub>
                    <m:r>
                      <a:rPr lang="en-GB" b="0" i="1" smtClean="0">
                        <a:latin typeface="Cambria Math" panose="02040503050406030204" pitchFamily="18" charset="0"/>
                      </a:rPr>
                      <m:t>=</m:t>
                    </m:r>
                    <m:r>
                      <a:rPr lang="en-GB" b="0" i="1" smtClean="0">
                        <a:latin typeface="Cambria Math" panose="02040503050406030204" pitchFamily="18" charset="0"/>
                      </a:rPr>
                      <m:t>𝛼</m:t>
                    </m:r>
                  </m:oMath>
                </a14:m>
                <a:endParaRPr lang="en-US" noProof="0"/>
              </a:p>
            </p:txBody>
          </p:sp>
        </mc:Choice>
        <mc:Fallback>
          <p:sp>
            <p:nvSpPr>
              <p:cNvPr id="5" name="Content Placeholder 4">
                <a:extLst>
                  <a:ext uri="{FF2B5EF4-FFF2-40B4-BE49-F238E27FC236}">
                    <a16:creationId xmlns:a16="http://schemas.microsoft.com/office/drawing/2014/main" id="{1BBB9C8C-A37B-7A93-2105-E344B5E85281}"/>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r="-328" b="-1346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B85A6C4-05FA-0E08-D10D-6826E25F6546}"/>
              </a:ext>
            </a:extLst>
          </p:cNvPr>
          <p:cNvSpPr>
            <a:spLocks noGrp="1"/>
          </p:cNvSpPr>
          <p:nvPr>
            <p:ph type="sldNum" sz="quarter" idx="12"/>
          </p:nvPr>
        </p:nvSpPr>
        <p:spPr/>
        <p:txBody>
          <a:bodyPr/>
          <a:lstStyle/>
          <a:p>
            <a:fld id="{AEC8D767-5246-2244-A4A3-B8AFB218393C}" type="slidenum">
              <a:rPr lang="en-US" smtClean="0"/>
              <a:t>48</a:t>
            </a:fld>
            <a:endParaRPr lang="en-US"/>
          </a:p>
        </p:txBody>
      </p:sp>
    </p:spTree>
    <p:extLst>
      <p:ext uri="{BB962C8B-B14F-4D97-AF65-F5344CB8AC3E}">
        <p14:creationId xmlns:p14="http://schemas.microsoft.com/office/powerpoint/2010/main" val="40757897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2D837-6BC8-FBEA-12E0-F1505D62F02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833DF3AF-2D4A-30D5-5702-71318B67E104}"/>
              </a:ext>
            </a:extLst>
          </p:cNvPr>
          <p:cNvSpPr>
            <a:spLocks noGrp="1"/>
          </p:cNvSpPr>
          <p:nvPr>
            <p:ph type="title"/>
          </p:nvPr>
        </p:nvSpPr>
        <p:spPr>
          <a:xfrm>
            <a:off x="288302" y="262267"/>
            <a:ext cx="11610515" cy="468590"/>
          </a:xfrm>
        </p:spPr>
        <p:txBody>
          <a:bodyPr/>
          <a:lstStyle/>
          <a:p>
            <a:r>
              <a:rPr lang="en-US"/>
              <a:t>Holm</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8CFA12A-CD16-DE7B-9EC5-828F9A07E35E}"/>
                  </a:ext>
                </a:extLst>
              </p:cNvPr>
              <p:cNvSpPr>
                <a:spLocks noGrp="1"/>
              </p:cNvSpPr>
              <p:nvPr>
                <p:ph idx="1"/>
              </p:nvPr>
            </p:nvSpPr>
            <p:spPr>
              <a:xfrm>
                <a:off x="288302" y="1457939"/>
                <a:ext cx="11610516" cy="3342662"/>
              </a:xfrm>
            </p:spPr>
            <p:txBody>
              <a:bodyPr/>
              <a:lstStyle/>
              <a:p>
                <a:pPr marL="284400" indent="-284400">
                  <a:spcBef>
                    <a:spcPts val="0"/>
                  </a:spcBef>
                  <a:spcAft>
                    <a:spcPts val="0"/>
                  </a:spcAft>
                  <a:buFont typeface="Arial" panose="020B0604020202020204" pitchFamily="34" charset="0"/>
                  <a:buChar char="•"/>
                </a:pPr>
                <a:r>
                  <a:rPr lang="en-GB" sz="2400" noProof="0"/>
                  <a:t>Suppose the </a:t>
                </a:r>
                <a14:m>
                  <m:oMath xmlns:m="http://schemas.openxmlformats.org/officeDocument/2006/math">
                    <m:r>
                      <a:rPr lang="en-GB" sz="2400" b="0" i="1" noProof="0" smtClean="0">
                        <a:latin typeface="Cambria Math" panose="02040503050406030204" pitchFamily="18" charset="0"/>
                      </a:rPr>
                      <m:t>𝑝</m:t>
                    </m:r>
                  </m:oMath>
                </a14:m>
                <a:r>
                  <a:rPr lang="en-GB" sz="2400" noProof="0"/>
                  <a:t>-values for the hypotheses are </a:t>
                </a:r>
                <a14:m>
                  <m:oMath xmlns:m="http://schemas.openxmlformats.org/officeDocument/2006/math">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𝑝</m:t>
                        </m:r>
                      </m:e>
                      <m:sub>
                        <m:r>
                          <a:rPr lang="en-GB" sz="2400" b="0" i="1" noProof="0" smtClean="0">
                            <a:latin typeface="Cambria Math" panose="02040503050406030204" pitchFamily="18" charset="0"/>
                          </a:rPr>
                          <m:t>1</m:t>
                        </m:r>
                      </m:sub>
                    </m:sSub>
                    <m:r>
                      <a:rPr lang="en-GB" sz="2400" b="0" i="1" noProof="0" smtClean="0">
                        <a:latin typeface="Cambria Math" panose="02040503050406030204" pitchFamily="18" charset="0"/>
                      </a:rPr>
                      <m:t>,…,</m:t>
                    </m:r>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𝑝</m:t>
                        </m:r>
                      </m:e>
                      <m:sub>
                        <m:r>
                          <a:rPr lang="en-GB" sz="2400" b="0" i="1" noProof="0" smtClean="0">
                            <a:latin typeface="Cambria Math" panose="02040503050406030204" pitchFamily="18" charset="0"/>
                          </a:rPr>
                          <m:t>𝐾</m:t>
                        </m:r>
                      </m:sub>
                    </m:sSub>
                  </m:oMath>
                </a14:m>
                <a:endParaRPr lang="en-GB" sz="2400" noProof="0"/>
              </a:p>
              <a:p>
                <a:pPr marL="284400" indent="-284400">
                  <a:spcBef>
                    <a:spcPts val="0"/>
                  </a:spcBef>
                  <a:spcAft>
                    <a:spcPts val="0"/>
                  </a:spcAft>
                  <a:buFont typeface="Arial" panose="020B0604020202020204" pitchFamily="34" charset="0"/>
                  <a:buChar char="•"/>
                </a:pPr>
                <a:endParaRPr lang="en-GB" sz="800" noProof="0"/>
              </a:p>
              <a:p>
                <a:pPr marL="284400" indent="-284400">
                  <a:spcBef>
                    <a:spcPts val="0"/>
                  </a:spcBef>
                  <a:spcAft>
                    <a:spcPts val="0"/>
                  </a:spcAft>
                  <a:buFont typeface="Arial" panose="020B0604020202020204" pitchFamily="34" charset="0"/>
                  <a:buChar char="•"/>
                </a:pPr>
                <a:r>
                  <a:rPr lang="en-GB" sz="2400" noProof="0"/>
                  <a:t>Holm is a stepwise procedure that first orders the </a:t>
                </a:r>
                <a14:m>
                  <m:oMath xmlns:m="http://schemas.openxmlformats.org/officeDocument/2006/math">
                    <m:r>
                      <a:rPr lang="en-GB" sz="2400" i="1" noProof="0" dirty="0" smtClean="0">
                        <a:latin typeface="Cambria Math" panose="02040503050406030204" pitchFamily="18" charset="0"/>
                      </a:rPr>
                      <m:t>𝑝</m:t>
                    </m:r>
                  </m:oMath>
                </a14:m>
                <a:r>
                  <a:rPr lang="en-GB" sz="2400" noProof="0"/>
                  <a:t>-values from lowest to highest</a:t>
                </a:r>
              </a:p>
              <a:p>
                <a:pPr>
                  <a:spcBef>
                    <a:spcPts val="0"/>
                  </a:spcBef>
                  <a:spcAft>
                    <a:spcPts val="0"/>
                  </a:spcAft>
                </a:pPr>
                <a:endParaRPr lang="en-GB" sz="800"/>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𝑝</m:t>
                          </m:r>
                        </m:e>
                        <m:sub>
                          <m:d>
                            <m:dPr>
                              <m:ctrlPr>
                                <a:rPr lang="en-GB" sz="2400" b="0" i="1" noProof="0" smtClean="0">
                                  <a:latin typeface="Cambria Math" panose="02040503050406030204" pitchFamily="18" charset="0"/>
                                </a:rPr>
                              </m:ctrlPr>
                            </m:dPr>
                            <m:e>
                              <m:r>
                                <a:rPr lang="en-GB" sz="2400" b="0" i="1" noProof="0" smtClean="0">
                                  <a:latin typeface="Cambria Math" panose="02040503050406030204" pitchFamily="18" charset="0"/>
                                </a:rPr>
                                <m:t>1</m:t>
                              </m:r>
                            </m:e>
                          </m:d>
                        </m:sub>
                      </m:sSub>
                      <m:r>
                        <a:rPr lang="en-GB" sz="2400" b="0" i="1" noProof="0" smtClean="0">
                          <a:latin typeface="Cambria Math" panose="02040503050406030204" pitchFamily="18" charset="0"/>
                        </a:rPr>
                        <m:t>,</m:t>
                      </m:r>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𝑝</m:t>
                          </m:r>
                        </m:e>
                        <m:sub>
                          <m:d>
                            <m:dPr>
                              <m:ctrlPr>
                                <a:rPr lang="en-GB" sz="2400" b="0" i="1" noProof="0" smtClean="0">
                                  <a:latin typeface="Cambria Math" panose="02040503050406030204" pitchFamily="18" charset="0"/>
                                </a:rPr>
                              </m:ctrlPr>
                            </m:dPr>
                            <m:e>
                              <m:r>
                                <a:rPr lang="en-GB" sz="2400" b="0" i="1" noProof="0" smtClean="0">
                                  <a:latin typeface="Cambria Math" panose="02040503050406030204" pitchFamily="18" charset="0"/>
                                </a:rPr>
                                <m:t>2</m:t>
                              </m:r>
                            </m:e>
                          </m:d>
                        </m:sub>
                      </m:sSub>
                      <m:r>
                        <a:rPr lang="en-GB" sz="2400" b="0" i="1" noProof="0" smtClean="0">
                          <a:latin typeface="Cambria Math" panose="02040503050406030204" pitchFamily="18" charset="0"/>
                        </a:rPr>
                        <m:t>,…,</m:t>
                      </m:r>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𝑝</m:t>
                          </m:r>
                        </m:e>
                        <m:sub>
                          <m:d>
                            <m:dPr>
                              <m:ctrlPr>
                                <a:rPr lang="en-GB" sz="2400" b="0" i="1" noProof="0" smtClean="0">
                                  <a:latin typeface="Cambria Math" panose="02040503050406030204" pitchFamily="18" charset="0"/>
                                </a:rPr>
                              </m:ctrlPr>
                            </m:dPr>
                            <m:e>
                              <m:r>
                                <a:rPr lang="en-GB" sz="2400" b="0" i="1" noProof="0" smtClean="0">
                                  <a:latin typeface="Cambria Math" panose="02040503050406030204" pitchFamily="18" charset="0"/>
                                </a:rPr>
                                <m:t>𝐾</m:t>
                              </m:r>
                            </m:e>
                          </m:d>
                        </m:sub>
                      </m:sSub>
                    </m:oMath>
                  </m:oMathPara>
                </a14:m>
                <a:endParaRPr lang="en-US" sz="2400" noProof="0"/>
              </a:p>
              <a:p>
                <a:pPr>
                  <a:spcBef>
                    <a:spcPts val="0"/>
                  </a:spcBef>
                  <a:spcAft>
                    <a:spcPts val="0"/>
                  </a:spcAft>
                </a:pPr>
                <a:endParaRPr lang="en-US" sz="800"/>
              </a:p>
              <a:p>
                <a:pPr marL="342900" indent="-342900">
                  <a:spcBef>
                    <a:spcPts val="0"/>
                  </a:spcBef>
                  <a:spcAft>
                    <a:spcPts val="0"/>
                  </a:spcAft>
                  <a:buFont typeface="Arial" panose="020B0604020202020204" pitchFamily="34" charset="0"/>
                  <a:buChar char="•"/>
                </a:pPr>
                <a:r>
                  <a:rPr lang="en-US" sz="2400"/>
                  <a:t>Compare each ordered </a:t>
                </a:r>
                <a14:m>
                  <m:oMath xmlns:m="http://schemas.openxmlformats.org/officeDocument/2006/math">
                    <m:r>
                      <a:rPr lang="en-US" sz="2400" i="1" dirty="0" smtClean="0">
                        <a:latin typeface="Cambria Math" panose="02040503050406030204" pitchFamily="18" charset="0"/>
                      </a:rPr>
                      <m:t>𝑝</m:t>
                    </m:r>
                  </m:oMath>
                </a14:m>
                <a:r>
                  <a:rPr lang="en-US" sz="2400"/>
                  <a:t>-value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𝑖</m:t>
                            </m:r>
                          </m:e>
                        </m:d>
                      </m:sub>
                    </m:sSub>
                  </m:oMath>
                </a14:m>
                <a:r>
                  <a:rPr lang="en-US" sz="2400" noProof="0"/>
                  <a:t> against </a:t>
                </a:r>
                <a14:m>
                  <m:oMath xmlns:m="http://schemas.openxmlformats.org/officeDocument/2006/math">
                    <m:f>
                      <m:fPr>
                        <m:ctrlPr>
                          <a:rPr lang="en-GB" sz="2400" b="0" i="1" noProof="0" smtClean="0">
                            <a:latin typeface="Cambria Math" panose="02040503050406030204" pitchFamily="18" charset="0"/>
                          </a:rPr>
                        </m:ctrlPr>
                      </m:fPr>
                      <m:num>
                        <m:r>
                          <a:rPr lang="en-GB" sz="2400" b="0" i="1" noProof="0" smtClean="0">
                            <a:latin typeface="Cambria Math" panose="02040503050406030204" pitchFamily="18" charset="0"/>
                          </a:rPr>
                          <m:t>𝛼</m:t>
                        </m:r>
                      </m:num>
                      <m:den>
                        <m:r>
                          <a:rPr lang="en-GB" sz="2400" b="0" i="1" noProof="0" smtClean="0">
                            <a:latin typeface="Cambria Math" panose="02040503050406030204" pitchFamily="18" charset="0"/>
                          </a:rPr>
                          <m:t>𝐾</m:t>
                        </m:r>
                        <m:r>
                          <a:rPr lang="en-GB" sz="2400" b="0" i="1" noProof="0" smtClean="0">
                            <a:latin typeface="Cambria Math" panose="02040503050406030204" pitchFamily="18" charset="0"/>
                          </a:rPr>
                          <m:t>+1−</m:t>
                        </m:r>
                        <m:r>
                          <a:rPr lang="en-GB" sz="2400" b="0" i="1" noProof="0" smtClean="0">
                            <a:latin typeface="Cambria Math" panose="02040503050406030204" pitchFamily="18" charset="0"/>
                          </a:rPr>
                          <m:t>𝑖</m:t>
                        </m:r>
                      </m:den>
                    </m:f>
                  </m:oMath>
                </a14:m>
                <a:endParaRPr lang="en-US" sz="2400" noProof="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Find the smallest </a:t>
                </a:r>
                <a14:m>
                  <m:oMath xmlns:m="http://schemas.openxmlformats.org/officeDocument/2006/math">
                    <m:r>
                      <a:rPr lang="en-GB" sz="2400" i="1">
                        <a:latin typeface="Cambria Math" panose="02040503050406030204" pitchFamily="18" charset="0"/>
                      </a:rPr>
                      <m:t>𝑖</m:t>
                    </m:r>
                  </m:oMath>
                </a14:m>
                <a:r>
                  <a:rPr lang="en-US" sz="2400" noProof="0"/>
                  <a:t> for which this comparison is false</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Reject all nulls up to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𝑖</m:t>
                            </m:r>
                          </m:e>
                        </m:d>
                      </m:sub>
                    </m:sSub>
                  </m:oMath>
                </a14:m>
                <a:r>
                  <a:rPr lang="en-US" sz="2400" noProof="0"/>
                  <a:t> and do not reject the others</a:t>
                </a:r>
              </a:p>
            </p:txBody>
          </p:sp>
        </mc:Choice>
        <mc:Fallback>
          <p:sp>
            <p:nvSpPr>
              <p:cNvPr id="5" name="Content Placeholder 4">
                <a:extLst>
                  <a:ext uri="{FF2B5EF4-FFF2-40B4-BE49-F238E27FC236}">
                    <a16:creationId xmlns:a16="http://schemas.microsoft.com/office/drawing/2014/main" id="{58CFA12A-CD16-DE7B-9EC5-828F9A07E35E}"/>
                  </a:ext>
                </a:extLst>
              </p:cNvPr>
              <p:cNvSpPr>
                <a:spLocks noGrp="1" noRot="1" noChangeAspect="1" noMove="1" noResize="1" noEditPoints="1" noAdjustHandles="1" noChangeArrowheads="1" noChangeShapeType="1" noTextEdit="1"/>
              </p:cNvSpPr>
              <p:nvPr>
                <p:ph idx="1"/>
              </p:nvPr>
            </p:nvSpPr>
            <p:spPr>
              <a:xfrm>
                <a:off x="288302" y="1457939"/>
                <a:ext cx="11610516" cy="3342662"/>
              </a:xfrm>
              <a:blipFill>
                <a:blip r:embed="rId2"/>
                <a:stretch>
                  <a:fillRect l="-1421" t="-1887" b="-264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E15D3A4-4069-1712-B2EE-ABF23AC57953}"/>
              </a:ext>
            </a:extLst>
          </p:cNvPr>
          <p:cNvSpPr>
            <a:spLocks noGrp="1"/>
          </p:cNvSpPr>
          <p:nvPr>
            <p:ph type="sldNum" sz="quarter" idx="12"/>
          </p:nvPr>
        </p:nvSpPr>
        <p:spPr/>
        <p:txBody>
          <a:bodyPr/>
          <a:lstStyle/>
          <a:p>
            <a:fld id="{AEC8D767-5246-2244-A4A3-B8AFB218393C}" type="slidenum">
              <a:rPr lang="en-US" smtClean="0"/>
              <a:t>49</a:t>
            </a:fld>
            <a:endParaRPr lang="en-US"/>
          </a:p>
        </p:txBody>
      </p:sp>
    </p:spTree>
    <p:extLst>
      <p:ext uri="{BB962C8B-B14F-4D97-AF65-F5344CB8AC3E}">
        <p14:creationId xmlns:p14="http://schemas.microsoft.com/office/powerpoint/2010/main" val="2268256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7811B-DDC3-E67E-6075-FFB58766A23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9345F8F-C8FC-08D2-C76D-0531D197E076}"/>
              </a:ext>
            </a:extLst>
          </p:cNvPr>
          <p:cNvSpPr>
            <a:spLocks noGrp="1"/>
          </p:cNvSpPr>
          <p:nvPr>
            <p:ph type="title"/>
          </p:nvPr>
        </p:nvSpPr>
        <p:spPr>
          <a:xfrm>
            <a:off x="288303" y="262267"/>
            <a:ext cx="6713538" cy="451353"/>
          </a:xfrm>
        </p:spPr>
        <p:txBody>
          <a:bodyPr/>
          <a:lstStyle/>
          <a:p>
            <a:r>
              <a:rPr lang="en-US" noProof="0"/>
              <a:t>Software installation</a:t>
            </a:r>
          </a:p>
        </p:txBody>
      </p:sp>
      <p:sp>
        <p:nvSpPr>
          <p:cNvPr id="18" name="Text Placeholder 11">
            <a:extLst>
              <a:ext uri="{FF2B5EF4-FFF2-40B4-BE49-F238E27FC236}">
                <a16:creationId xmlns:a16="http://schemas.microsoft.com/office/drawing/2014/main" id="{AB6DB886-3F7C-E432-7226-41A481C24507}"/>
              </a:ext>
            </a:extLst>
          </p:cNvPr>
          <p:cNvSpPr>
            <a:spLocks noGrp="1"/>
          </p:cNvSpPr>
          <p:nvPr>
            <p:ph type="subTitle" idx="15"/>
          </p:nvPr>
        </p:nvSpPr>
        <p:spPr>
          <a:xfrm>
            <a:off x="288302" y="713620"/>
            <a:ext cx="11613232" cy="292965"/>
          </a:xfrm>
        </p:spPr>
        <p:txBody>
          <a:bodyPr/>
          <a:lstStyle/>
          <a:p>
            <a:r>
              <a:rPr lang="en-US"/>
              <a:t>Run </a:t>
            </a:r>
            <a:r>
              <a:rPr lang="en-US" i="1"/>
              <a:t>short_course_gtp_gsd_install_required_packages.R</a:t>
            </a:r>
            <a:endParaRPr lang="en-US" i="1" noProof="0"/>
          </a:p>
        </p:txBody>
      </p:sp>
      <p:sp>
        <p:nvSpPr>
          <p:cNvPr id="3" name="Slide Number Placeholder 2">
            <a:extLst>
              <a:ext uri="{FF2B5EF4-FFF2-40B4-BE49-F238E27FC236}">
                <a16:creationId xmlns:a16="http://schemas.microsoft.com/office/drawing/2014/main" id="{02C9F135-2EBE-9740-CAE0-CBFF97519C3D}"/>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5</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98FE70BC-0255-DC11-AA8D-7F94C73F7225}"/>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285750" indent="-285750">
              <a:spcBef>
                <a:spcPts val="0"/>
              </a:spcBef>
              <a:spcAft>
                <a:spcPts val="0"/>
              </a:spcAft>
              <a:buFont typeface="Arial" panose="020B0604020202020204" pitchFamily="34" charset="0"/>
              <a:buChar char="•"/>
            </a:pPr>
            <a:r>
              <a:rPr lang="en-US" sz="2000"/>
              <a:t>To make the practical sessions run as smoothly as possible, we’ve created a short R script that installs the required packages</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000"/>
              <a:t>Minimally, you will need </a:t>
            </a:r>
            <a:r>
              <a:rPr lang="en-US" sz="2000" b="1"/>
              <a:t>{appendMCP}</a:t>
            </a:r>
            <a:r>
              <a:rPr lang="en-US" sz="2000"/>
              <a:t> to install</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000" b="1"/>
              <a:t>{graphicalMCP}</a:t>
            </a:r>
            <a:r>
              <a:rPr lang="en-US" sz="2000"/>
              <a:t> and </a:t>
            </a:r>
            <a:r>
              <a:rPr lang="en-US" sz="2000" b="1"/>
              <a:t>{rpact}</a:t>
            </a:r>
            <a:r>
              <a:rPr lang="en-US" sz="2000"/>
              <a:t> may also be used in parts</a:t>
            </a:r>
            <a:endParaRPr lang="en-US" sz="2400"/>
          </a:p>
        </p:txBody>
      </p:sp>
    </p:spTree>
    <p:extLst>
      <p:ext uri="{BB962C8B-B14F-4D97-AF65-F5344CB8AC3E}">
        <p14:creationId xmlns:p14="http://schemas.microsoft.com/office/powerpoint/2010/main" val="469527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E4F5F-6E41-BECC-B216-7A3A8B45967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8FF70C1-F848-C6CD-9751-779E31FDEB56}"/>
              </a:ext>
            </a:extLst>
          </p:cNvPr>
          <p:cNvSpPr>
            <a:spLocks noGrp="1"/>
          </p:cNvSpPr>
          <p:nvPr>
            <p:ph type="title"/>
          </p:nvPr>
        </p:nvSpPr>
        <p:spPr>
          <a:xfrm>
            <a:off x="288302" y="262267"/>
            <a:ext cx="11610515" cy="468590"/>
          </a:xfrm>
        </p:spPr>
        <p:txBody>
          <a:bodyPr/>
          <a:lstStyle/>
          <a:p>
            <a:r>
              <a:rPr lang="en-US"/>
              <a:t>Dunnett</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D6F0514-991D-9CD1-5EEA-7A1C306FE8BA}"/>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GB" sz="2000"/>
                  <a:t>Developed to correct for testing multiple treatment arms against a shared control arm (many-to-one comparison)</a:t>
                </a:r>
              </a:p>
              <a:p>
                <a:pPr marL="284400" indent="-284400">
                  <a:spcBef>
                    <a:spcPts val="0"/>
                  </a:spcBef>
                  <a:spcAft>
                    <a:spcPts val="0"/>
                  </a:spcAft>
                  <a:buFont typeface="Arial" panose="020B0604020202020204" pitchFamily="34" charset="0"/>
                  <a:buChar char="•"/>
                </a:pPr>
                <a:endParaRPr lang="en-GB" sz="800" noProof="0"/>
              </a:p>
              <a:p>
                <a:pPr marL="284400" indent="-284400">
                  <a:spcBef>
                    <a:spcPts val="0"/>
                  </a:spcBef>
                  <a:spcAft>
                    <a:spcPts val="0"/>
                  </a:spcAft>
                  <a:buFont typeface="Arial" panose="020B0604020202020204" pitchFamily="34" charset="0"/>
                  <a:buChar char="•"/>
                </a:pPr>
                <a:r>
                  <a:rPr lang="en-GB" sz="2000" noProof="0"/>
                  <a:t>Same logic easily extends to any situation in which the joint distribution of the test statistics is multivariate normal</a:t>
                </a:r>
              </a:p>
              <a:p>
                <a:pPr marL="284400" indent="-284400">
                  <a:spcBef>
                    <a:spcPts val="0"/>
                  </a:spcBef>
                  <a:spcAft>
                    <a:spcPts val="0"/>
                  </a:spcAft>
                  <a:buFont typeface="Arial" panose="020B0604020202020204" pitchFamily="34" charset="0"/>
                  <a:buChar char="•"/>
                </a:pPr>
                <a:endParaRPr lang="en-GB" sz="800" noProof="0"/>
              </a:p>
              <a:p>
                <a:pPr marL="284400" indent="-284400">
                  <a:spcBef>
                    <a:spcPts val="0"/>
                  </a:spcBef>
                  <a:spcAft>
                    <a:spcPts val="0"/>
                  </a:spcAft>
                  <a:buFont typeface="Arial" panose="020B0604020202020204" pitchFamily="34" charset="0"/>
                  <a:buChar char="•"/>
                </a:pPr>
                <a:r>
                  <a:rPr lang="en-GB" sz="2000"/>
                  <a:t>I.e., suppose </a:t>
                </a:r>
                <a14:m>
                  <m:oMath xmlns:m="http://schemas.openxmlformats.org/officeDocument/2006/math">
                    <m:r>
                      <a:rPr lang="en-GB" sz="2000" b="1" i="1" smtClean="0">
                        <a:latin typeface="Cambria Math" panose="02040503050406030204" pitchFamily="18" charset="0"/>
                      </a:rPr>
                      <m:t>𝒁</m:t>
                    </m:r>
                    <m:r>
                      <a:rPr lang="en-GB" sz="2000" b="0" i="1" smtClean="0">
                        <a:latin typeface="Cambria Math" panose="02040503050406030204" pitchFamily="18" charset="0"/>
                      </a:rPr>
                      <m:t>=</m:t>
                    </m:r>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𝑍</m:t>
                                </m:r>
                              </m:e>
                              <m:sub>
                                <m:r>
                                  <a:rPr lang="en-GB" sz="2000" b="0" i="1" smtClean="0">
                                    <a:latin typeface="Cambria Math" panose="02040503050406030204" pitchFamily="18" charset="0"/>
                                  </a:rPr>
                                  <m:t>1</m:t>
                                </m:r>
                              </m:sub>
                            </m:sSub>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𝑍</m:t>
                                </m:r>
                              </m:e>
                              <m:sub>
                                <m:r>
                                  <a:rPr lang="en-GB" sz="2000" b="0" i="1" smtClean="0">
                                    <a:latin typeface="Cambria Math" panose="02040503050406030204" pitchFamily="18" charset="0"/>
                                  </a:rPr>
                                  <m:t>𝐾</m:t>
                                </m:r>
                              </m:sub>
                            </m:sSub>
                          </m:e>
                        </m:d>
                      </m:e>
                      <m:sup>
                        <m:r>
                          <a:rPr lang="en-GB" sz="2000" b="0" i="1" smtClean="0">
                            <a:latin typeface="Cambria Math" panose="02040503050406030204" pitchFamily="18" charset="0"/>
                          </a:rPr>
                          <m:t>⊤</m:t>
                        </m:r>
                      </m:sup>
                    </m:sSup>
                    <m:r>
                      <a:rPr lang="en-GB" sz="2000" b="0" i="1" smtClean="0">
                        <a:latin typeface="Cambria Math" panose="02040503050406030204" pitchFamily="18" charset="0"/>
                      </a:rPr>
                      <m:t> ~ </m:t>
                    </m:r>
                    <m:r>
                      <a:rPr lang="en-GB" sz="2000" b="0" i="1" smtClean="0">
                        <a:latin typeface="Cambria Math" panose="02040503050406030204" pitchFamily="18" charset="0"/>
                      </a:rPr>
                      <m:t>𝑀𝑉𝑁</m:t>
                    </m:r>
                    <m:d>
                      <m:dPr>
                        <m:ctrlPr>
                          <a:rPr lang="en-GB" sz="2000" b="0" i="1" smtClean="0">
                            <a:latin typeface="Cambria Math" panose="02040503050406030204" pitchFamily="18" charset="0"/>
                          </a:rPr>
                        </m:ctrlPr>
                      </m:dPr>
                      <m:e>
                        <m:r>
                          <a:rPr lang="en-GB" sz="2000" b="1" i="1" smtClean="0">
                            <a:latin typeface="Cambria Math" panose="02040503050406030204" pitchFamily="18" charset="0"/>
                          </a:rPr>
                          <m:t>𝟎</m:t>
                        </m:r>
                        <m:r>
                          <a:rPr lang="en-GB" sz="2000" b="0" i="1" smtClean="0">
                            <a:latin typeface="Cambria Math" panose="02040503050406030204" pitchFamily="18" charset="0"/>
                          </a:rPr>
                          <m:t>,</m:t>
                        </m:r>
                        <m:r>
                          <m:rPr>
                            <m:sty m:val="p"/>
                          </m:rPr>
                          <a:rPr lang="en-GB" sz="2000" b="0" i="0" smtClean="0">
                            <a:latin typeface="Cambria Math" panose="02040503050406030204" pitchFamily="18" charset="0"/>
                          </a:rPr>
                          <m:t>Σ</m:t>
                        </m:r>
                      </m:e>
                    </m:d>
                  </m:oMath>
                </a14:m>
                <a:r>
                  <a:rPr lang="en-US" sz="2000" noProof="0"/>
                  <a:t> when all nulls are true, where </a:t>
                </a:r>
                <a14:m>
                  <m:oMath xmlns:m="http://schemas.openxmlformats.org/officeDocument/2006/math">
                    <m:sSub>
                      <m:sSubPr>
                        <m:ctrlPr>
                          <a:rPr lang="en-GB" sz="2000" b="0" i="1" noProof="0" smtClean="0">
                            <a:latin typeface="Cambria Math" panose="02040503050406030204" pitchFamily="18" charset="0"/>
                          </a:rPr>
                        </m:ctrlPr>
                      </m:sSubPr>
                      <m:e>
                        <m:r>
                          <a:rPr lang="en-GB" sz="2000" b="0" i="1" noProof="0" smtClean="0">
                            <a:latin typeface="Cambria Math" panose="02040503050406030204" pitchFamily="18" charset="0"/>
                          </a:rPr>
                          <m:t>𝑍</m:t>
                        </m:r>
                      </m:e>
                      <m:sub>
                        <m:r>
                          <a:rPr lang="en-GB" sz="2000" b="0" i="1" noProof="0" smtClean="0">
                            <a:latin typeface="Cambria Math" panose="02040503050406030204" pitchFamily="18" charset="0"/>
                          </a:rPr>
                          <m:t>𝑘</m:t>
                        </m:r>
                      </m:sub>
                    </m:sSub>
                  </m:oMath>
                </a14:m>
                <a:r>
                  <a:rPr lang="en-US" sz="2000" noProof="0"/>
                  <a:t> is the test statistics for hypothesis </a:t>
                </a:r>
                <a14:m>
                  <m:oMath xmlns:m="http://schemas.openxmlformats.org/officeDocument/2006/math">
                    <m:sSub>
                      <m:sSubPr>
                        <m:ctrlPr>
                          <a:rPr lang="en-GB" sz="2000" b="0" i="1" noProof="0" smtClean="0">
                            <a:latin typeface="Cambria Math" panose="02040503050406030204" pitchFamily="18" charset="0"/>
                          </a:rPr>
                        </m:ctrlPr>
                      </m:sSubPr>
                      <m:e>
                        <m:r>
                          <a:rPr lang="en-GB" sz="2000" b="0" i="1" noProof="0" smtClean="0">
                            <a:latin typeface="Cambria Math" panose="02040503050406030204" pitchFamily="18" charset="0"/>
                          </a:rPr>
                          <m:t>𝐻</m:t>
                        </m:r>
                      </m:e>
                      <m:sub>
                        <m:r>
                          <a:rPr lang="en-GB" sz="2000" b="0" i="1" noProof="0" smtClean="0">
                            <a:latin typeface="Cambria Math" panose="02040503050406030204" pitchFamily="18" charset="0"/>
                          </a:rPr>
                          <m:t>𝑘</m:t>
                        </m:r>
                      </m:sub>
                    </m:sSub>
                  </m:oMath>
                </a14:m>
                <a:endParaRPr lang="en-US" sz="2000" noProof="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noProof="0"/>
                  <a:t>Then if </a:t>
                </a:r>
                <a14:m>
                  <m:oMath xmlns:m="http://schemas.openxmlformats.org/officeDocument/2006/math">
                    <m:sSub>
                      <m:sSubPr>
                        <m:ctrlPr>
                          <a:rPr lang="en-GB" sz="2000" b="0" i="1" noProof="0" smtClean="0">
                            <a:latin typeface="Cambria Math" panose="02040503050406030204" pitchFamily="18" charset="0"/>
                          </a:rPr>
                        </m:ctrlPr>
                      </m:sSubPr>
                      <m:e>
                        <m:r>
                          <a:rPr lang="en-GB" sz="2000" b="0" i="1" noProof="0" smtClean="0">
                            <a:latin typeface="Cambria Math" panose="02040503050406030204" pitchFamily="18" charset="0"/>
                          </a:rPr>
                          <m:t>𝐻</m:t>
                        </m:r>
                      </m:e>
                      <m:sub>
                        <m:r>
                          <a:rPr lang="en-GB" sz="2000" b="0" i="1" noProof="0" smtClean="0">
                            <a:latin typeface="Cambria Math" panose="02040503050406030204" pitchFamily="18" charset="0"/>
                          </a:rPr>
                          <m:t>𝑘</m:t>
                        </m:r>
                      </m:sub>
                    </m:sSub>
                  </m:oMath>
                </a14:m>
                <a:r>
                  <a:rPr lang="en-US" sz="2000" noProof="0"/>
                  <a:t> is rejected if </a:t>
                </a:r>
                <a14:m>
                  <m:oMath xmlns:m="http://schemas.openxmlformats.org/officeDocument/2006/math">
                    <m:sSub>
                      <m:sSubPr>
                        <m:ctrlPr>
                          <a:rPr lang="en-GB" sz="2000" b="0" i="1" noProof="0" smtClean="0">
                            <a:latin typeface="Cambria Math" panose="02040503050406030204" pitchFamily="18" charset="0"/>
                          </a:rPr>
                        </m:ctrlPr>
                      </m:sSubPr>
                      <m:e>
                        <m:r>
                          <a:rPr lang="en-GB" sz="2000" b="0" i="1" noProof="0" smtClean="0">
                            <a:latin typeface="Cambria Math" panose="02040503050406030204" pitchFamily="18" charset="0"/>
                          </a:rPr>
                          <m:t>𝑍</m:t>
                        </m:r>
                      </m:e>
                      <m:sub>
                        <m:r>
                          <a:rPr lang="en-GB" sz="2000" b="0" i="1" noProof="0" smtClean="0">
                            <a:latin typeface="Cambria Math" panose="02040503050406030204" pitchFamily="18" charset="0"/>
                          </a:rPr>
                          <m:t>𝑘</m:t>
                        </m:r>
                      </m:sub>
                    </m:sSub>
                    <m:r>
                      <a:rPr lang="en-GB" sz="2000" b="0" i="1" noProof="0" smtClean="0">
                        <a:latin typeface="Cambria Math" panose="02040503050406030204" pitchFamily="18" charset="0"/>
                      </a:rPr>
                      <m:t>&gt;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𝑧</m:t>
                        </m:r>
                      </m:e>
                      <m:sub>
                        <m:r>
                          <a:rPr lang="en-GB" sz="2000" i="1">
                            <a:latin typeface="Cambria Math" panose="02040503050406030204" pitchFamily="18" charset="0"/>
                            <a:ea typeface="Cambria Math" panose="02040503050406030204" pitchFamily="18" charset="0"/>
                          </a:rPr>
                          <m:t>1−</m:t>
                        </m:r>
                        <m:sSup>
                          <m:sSupPr>
                            <m:ctrlPr>
                              <a:rPr lang="en-GB" sz="2000" i="1">
                                <a:latin typeface="Cambria Math" panose="02040503050406030204" pitchFamily="18" charset="0"/>
                                <a:ea typeface="Cambria Math" panose="02040503050406030204" pitchFamily="18" charset="0"/>
                              </a:rPr>
                            </m:ctrlPr>
                          </m:sSupPr>
                          <m:e>
                            <m:r>
                              <a:rPr lang="en-GB" sz="2000" i="1">
                                <a:latin typeface="Cambria Math" panose="02040503050406030204" pitchFamily="18" charset="0"/>
                                <a:ea typeface="Cambria Math" panose="02040503050406030204" pitchFamily="18" charset="0"/>
                              </a:rPr>
                              <m:t>𝛼</m:t>
                            </m:r>
                          </m:e>
                          <m:sup>
                            <m:r>
                              <a:rPr lang="en-GB" sz="2000" i="1">
                                <a:latin typeface="Cambria Math" panose="02040503050406030204" pitchFamily="18" charset="0"/>
                                <a:ea typeface="Cambria Math" panose="02040503050406030204" pitchFamily="18" charset="0"/>
                              </a:rPr>
                              <m:t>′</m:t>
                            </m:r>
                          </m:sup>
                        </m:sSup>
                      </m:sub>
                    </m:sSub>
                  </m:oMath>
                </a14:m>
                <a:r>
                  <a:rPr lang="en-US" sz="2000" noProof="0"/>
                  <a:t> we have</a:t>
                </a:r>
              </a:p>
              <a:p>
                <a:pPr>
                  <a:spcBef>
                    <a:spcPts val="0"/>
                  </a:spcBef>
                  <a:spcAft>
                    <a:spcPts val="0"/>
                  </a:spcAft>
                </a:pPr>
                <a:endParaRPr lang="en-US" sz="800"/>
              </a:p>
              <a:p>
                <a:pPr>
                  <a:spcBef>
                    <a:spcPts val="0"/>
                  </a:spcBef>
                  <a:spcAft>
                    <a:spcPts val="0"/>
                  </a:spcAft>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ea typeface="Cambria Math" panose="02040503050406030204" pitchFamily="18" charset="0"/>
                        </a:rPr>
                        <m:t>ℙ</m:t>
                      </m:r>
                      <m:d>
                        <m:dPr>
                          <m:ctrlPr>
                            <a:rPr lang="en-GB" sz="2000" i="1">
                              <a:latin typeface="Cambria Math" panose="02040503050406030204" pitchFamily="18" charset="0"/>
                              <a:ea typeface="Cambria Math" panose="02040503050406030204" pitchFamily="18" charset="0"/>
                            </a:rPr>
                          </m:ctrlPr>
                        </m:dPr>
                        <m:e>
                          <m:r>
                            <m:rPr>
                              <m:sty m:val="p"/>
                            </m:rPr>
                            <a:rPr lang="en-GB" sz="2000">
                              <a:latin typeface="Cambria Math" panose="02040503050406030204" pitchFamily="18" charset="0"/>
                              <a:ea typeface="Cambria Math" panose="02040503050406030204" pitchFamily="18" charset="0"/>
                            </a:rPr>
                            <m:t>Reject</m:t>
                          </m:r>
                          <m:r>
                            <a:rPr lang="en-GB" sz="2000">
                              <a:latin typeface="Cambria Math" panose="02040503050406030204" pitchFamily="18" charset="0"/>
                              <a:ea typeface="Cambria Math" panose="02040503050406030204" pitchFamily="18" charset="0"/>
                            </a:rPr>
                            <m:t> </m:t>
                          </m:r>
                          <m:r>
                            <m:rPr>
                              <m:sty m:val="p"/>
                            </m:rPr>
                            <a:rPr lang="en-GB" sz="2000">
                              <a:latin typeface="Cambria Math" panose="02040503050406030204" pitchFamily="18" charset="0"/>
                              <a:ea typeface="Cambria Math" panose="02040503050406030204" pitchFamily="18" charset="0"/>
                            </a:rPr>
                            <m:t>at</m:t>
                          </m:r>
                          <m:r>
                            <a:rPr lang="en-GB" sz="2000">
                              <a:latin typeface="Cambria Math" panose="02040503050406030204" pitchFamily="18" charset="0"/>
                              <a:ea typeface="Cambria Math" panose="02040503050406030204" pitchFamily="18" charset="0"/>
                            </a:rPr>
                            <m:t> </m:t>
                          </m:r>
                          <m:r>
                            <m:rPr>
                              <m:sty m:val="p"/>
                            </m:rPr>
                            <a:rPr lang="en-GB" sz="2000">
                              <a:latin typeface="Cambria Math" panose="02040503050406030204" pitchFamily="18" charset="0"/>
                              <a:ea typeface="Cambria Math" panose="02040503050406030204" pitchFamily="18" charset="0"/>
                            </a:rPr>
                            <m:t>least</m:t>
                          </m:r>
                          <m:r>
                            <a:rPr lang="en-GB" sz="2000">
                              <a:latin typeface="Cambria Math" panose="02040503050406030204" pitchFamily="18" charset="0"/>
                              <a:ea typeface="Cambria Math" panose="02040503050406030204" pitchFamily="18" charset="0"/>
                            </a:rPr>
                            <m:t> </m:t>
                          </m:r>
                          <m:r>
                            <m:rPr>
                              <m:sty m:val="p"/>
                            </m:rPr>
                            <a:rPr lang="en-GB" sz="2000">
                              <a:latin typeface="Cambria Math" panose="02040503050406030204" pitchFamily="18" charset="0"/>
                              <a:ea typeface="Cambria Math" panose="02040503050406030204" pitchFamily="18" charset="0"/>
                            </a:rPr>
                            <m:t>one</m:t>
                          </m:r>
                          <m:r>
                            <a:rPr lang="en-GB" sz="2000">
                              <a:latin typeface="Cambria Math" panose="02040503050406030204" pitchFamily="18" charset="0"/>
                              <a:ea typeface="Cambria Math" panose="02040503050406030204" pitchFamily="18" charset="0"/>
                            </a:rPr>
                            <m:t> </m:t>
                          </m:r>
                          <m:r>
                            <m:rPr>
                              <m:sty m:val="p"/>
                            </m:rPr>
                            <a:rPr lang="en-GB" sz="2000">
                              <a:latin typeface="Cambria Math" panose="02040503050406030204" pitchFamily="18" charset="0"/>
                              <a:ea typeface="Cambria Math" panose="02040503050406030204" pitchFamily="18" charset="0"/>
                            </a:rPr>
                            <m:t>of</m:t>
                          </m:r>
                          <m:r>
                            <a:rPr lang="en-GB" sz="2000">
                              <a:latin typeface="Cambria Math" panose="02040503050406030204" pitchFamily="18" charset="0"/>
                              <a:ea typeface="Cambria Math" panose="02040503050406030204" pitchFamily="18" charset="0"/>
                            </a:rPr>
                            <m:t> </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𝐻</m:t>
                              </m:r>
                            </m:e>
                            <m:sub>
                              <m:r>
                                <a:rPr lang="en-GB" sz="2000" i="1">
                                  <a:latin typeface="Cambria Math" panose="02040503050406030204" pitchFamily="18" charset="0"/>
                                  <a:ea typeface="Cambria Math" panose="02040503050406030204" pitchFamily="18" charset="0"/>
                                </a:rPr>
                                <m:t>1</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𝐻</m:t>
                              </m:r>
                            </m:e>
                            <m:sub>
                              <m:r>
                                <a:rPr lang="en-GB" sz="2000" i="1">
                                  <a:latin typeface="Cambria Math" panose="02040503050406030204" pitchFamily="18" charset="0"/>
                                  <a:ea typeface="Cambria Math" panose="02040503050406030204" pitchFamily="18" charset="0"/>
                                </a:rPr>
                                <m:t>𝐾</m:t>
                              </m:r>
                            </m:sub>
                          </m:sSub>
                        </m:e>
                      </m:d>
                      <m:r>
                        <a:rPr lang="en-GB"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ℙ</m:t>
                      </m:r>
                      <m:d>
                        <m:dPr>
                          <m:begChr m:val="{"/>
                          <m:endChr m:val="}"/>
                          <m:ctrlPr>
                            <a:rPr lang="en-GB" sz="2000" b="0" i="1" smtClean="0">
                              <a:latin typeface="Cambria Math" panose="02040503050406030204" pitchFamily="18" charset="0"/>
                              <a:ea typeface="Cambria Math" panose="02040503050406030204" pitchFamily="18" charset="0"/>
                            </a:rPr>
                          </m:ctrlPr>
                        </m:dPr>
                        <m:e>
                          <m:func>
                            <m:funcPr>
                              <m:ctrlPr>
                                <a:rPr lang="en-GB" sz="2000" i="1">
                                  <a:latin typeface="Cambria Math" panose="02040503050406030204" pitchFamily="18" charset="0"/>
                                  <a:ea typeface="Cambria Math" panose="02040503050406030204" pitchFamily="18" charset="0"/>
                                </a:rPr>
                              </m:ctrlPr>
                            </m:funcPr>
                            <m:fName>
                              <m:r>
                                <m:rPr>
                                  <m:sty m:val="p"/>
                                </m:rPr>
                                <a:rPr lang="en-GB" sz="2000">
                                  <a:latin typeface="Cambria Math" panose="02040503050406030204" pitchFamily="18" charset="0"/>
                                  <a:ea typeface="Cambria Math" panose="02040503050406030204" pitchFamily="18" charset="0"/>
                                </a:rPr>
                                <m:t>max</m:t>
                              </m:r>
                            </m:fName>
                            <m:e>
                              <m:d>
                                <m:dPr>
                                  <m:ctrlPr>
                                    <a:rPr lang="en-GB"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𝑍</m:t>
                                      </m:r>
                                    </m:e>
                                    <m:sub>
                                      <m:r>
                                        <a:rPr lang="en-GB" sz="2000" i="1">
                                          <a:latin typeface="Cambria Math" panose="02040503050406030204" pitchFamily="18" charset="0"/>
                                          <a:ea typeface="Cambria Math" panose="02040503050406030204" pitchFamily="18" charset="0"/>
                                        </a:rPr>
                                        <m:t>1</m:t>
                                      </m:r>
                                    </m:sub>
                                  </m:sSub>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𝑍</m:t>
                                      </m:r>
                                    </m:e>
                                    <m:sub>
                                      <m:r>
                                        <a:rPr lang="en-GB" sz="2000" i="1">
                                          <a:latin typeface="Cambria Math" panose="02040503050406030204" pitchFamily="18" charset="0"/>
                                          <a:ea typeface="Cambria Math" panose="02040503050406030204" pitchFamily="18" charset="0"/>
                                        </a:rPr>
                                        <m:t>𝐾</m:t>
                                      </m:r>
                                    </m:sub>
                                  </m:sSub>
                                </m:e>
                              </m:d>
                              <m:r>
                                <a:rPr lang="en-GB"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𝑧</m:t>
                                  </m:r>
                                </m:e>
                                <m:sub>
                                  <m:r>
                                    <a:rPr lang="en-GB" sz="2000" i="1">
                                      <a:latin typeface="Cambria Math" panose="02040503050406030204" pitchFamily="18" charset="0"/>
                                      <a:ea typeface="Cambria Math" panose="02040503050406030204" pitchFamily="18" charset="0"/>
                                    </a:rPr>
                                    <m:t>1−</m:t>
                                  </m:r>
                                  <m:sSup>
                                    <m:sSupPr>
                                      <m:ctrlPr>
                                        <a:rPr lang="en-GB" sz="2000" i="1">
                                          <a:latin typeface="Cambria Math" panose="02040503050406030204" pitchFamily="18" charset="0"/>
                                          <a:ea typeface="Cambria Math" panose="02040503050406030204" pitchFamily="18" charset="0"/>
                                        </a:rPr>
                                      </m:ctrlPr>
                                    </m:sSupPr>
                                    <m:e>
                                      <m:r>
                                        <a:rPr lang="en-GB" sz="2000" i="1">
                                          <a:latin typeface="Cambria Math" panose="02040503050406030204" pitchFamily="18" charset="0"/>
                                          <a:ea typeface="Cambria Math" panose="02040503050406030204" pitchFamily="18" charset="0"/>
                                        </a:rPr>
                                        <m:t>𝛼</m:t>
                                      </m:r>
                                    </m:e>
                                    <m:sup>
                                      <m:r>
                                        <a:rPr lang="en-GB" sz="2000" i="1">
                                          <a:latin typeface="Cambria Math" panose="02040503050406030204" pitchFamily="18" charset="0"/>
                                          <a:ea typeface="Cambria Math" panose="02040503050406030204" pitchFamily="18" charset="0"/>
                                        </a:rPr>
                                        <m:t>′</m:t>
                                      </m:r>
                                    </m:sup>
                                  </m:sSup>
                                </m:sub>
                              </m:sSub>
                            </m:e>
                          </m:func>
                        </m:e>
                      </m:d>
                      <m:r>
                        <a:rPr lang="en-GB" sz="2000" b="0" i="1" smtClean="0">
                          <a:latin typeface="Cambria Math" panose="02040503050406030204" pitchFamily="18" charset="0"/>
                          <a:ea typeface="Cambria Math" panose="02040503050406030204" pitchFamily="18" charset="0"/>
                        </a:rPr>
                        <m:t>                          </m:t>
                      </m:r>
                    </m:oMath>
                  </m:oMathPara>
                </a14:m>
                <a:endParaRPr lang="en-US" sz="2000"/>
              </a:p>
              <a:p>
                <a:pPr>
                  <a:spcBef>
                    <a:spcPts val="0"/>
                  </a:spcBef>
                  <a:spcAft>
                    <a:spcPts val="0"/>
                  </a:spcAft>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                                           =1−</m:t>
                      </m:r>
                      <m:nary>
                        <m:naryPr>
                          <m:ctrlPr>
                            <a:rPr lang="en-GB" sz="2000" b="0" i="1" smtClean="0">
                              <a:latin typeface="Cambria Math" panose="02040503050406030204" pitchFamily="18" charset="0"/>
                            </a:rPr>
                          </m:ctrlPr>
                        </m:naryPr>
                        <m:sub>
                          <m:r>
                            <m:rPr>
                              <m:brk m:alnAt="23"/>
                            </m:rPr>
                            <a:rPr lang="en-GB" sz="2000" b="0" i="1" smtClean="0">
                              <a:latin typeface="Cambria Math" panose="02040503050406030204" pitchFamily="18" charset="0"/>
                            </a:rPr>
                            <m:t>−</m:t>
                          </m:r>
                          <m:r>
                            <a:rPr lang="en-GB" sz="2000" b="0" i="1" smtClean="0">
                              <a:latin typeface="Cambria Math" panose="02040503050406030204" pitchFamily="18" charset="0"/>
                            </a:rPr>
                            <m:t>∞</m:t>
                          </m:r>
                        </m:sub>
                        <m:sup>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𝑧</m:t>
                              </m:r>
                            </m:e>
                            <m:sub>
                              <m:r>
                                <a:rPr lang="en-GB" sz="2000" i="1">
                                  <a:latin typeface="Cambria Math" panose="02040503050406030204" pitchFamily="18" charset="0"/>
                                  <a:ea typeface="Cambria Math" panose="02040503050406030204" pitchFamily="18" charset="0"/>
                                </a:rPr>
                                <m:t>1−</m:t>
                              </m:r>
                              <m:sSup>
                                <m:sSupPr>
                                  <m:ctrlPr>
                                    <a:rPr lang="en-GB" sz="2000" i="1">
                                      <a:latin typeface="Cambria Math" panose="02040503050406030204" pitchFamily="18" charset="0"/>
                                      <a:ea typeface="Cambria Math" panose="02040503050406030204" pitchFamily="18" charset="0"/>
                                    </a:rPr>
                                  </m:ctrlPr>
                                </m:sSupPr>
                                <m:e>
                                  <m:r>
                                    <a:rPr lang="en-GB" sz="2000" i="1">
                                      <a:latin typeface="Cambria Math" panose="02040503050406030204" pitchFamily="18" charset="0"/>
                                      <a:ea typeface="Cambria Math" panose="02040503050406030204" pitchFamily="18" charset="0"/>
                                    </a:rPr>
                                    <m:t>𝛼</m:t>
                                  </m:r>
                                </m:e>
                                <m:sup>
                                  <m:r>
                                    <a:rPr lang="en-GB" sz="2000" i="1">
                                      <a:latin typeface="Cambria Math" panose="02040503050406030204" pitchFamily="18" charset="0"/>
                                      <a:ea typeface="Cambria Math" panose="02040503050406030204" pitchFamily="18" charset="0"/>
                                    </a:rPr>
                                    <m:t>′</m:t>
                                  </m:r>
                                </m:sup>
                              </m:sSup>
                            </m:sub>
                          </m:sSub>
                        </m:sup>
                        <m:e>
                          <m:r>
                            <a:rPr lang="en-GB" sz="2000" b="0" i="1" smtClean="0">
                              <a:latin typeface="Cambria Math" panose="02040503050406030204" pitchFamily="18" charset="0"/>
                            </a:rPr>
                            <m:t>⋯</m:t>
                          </m:r>
                          <m:nary>
                            <m:naryPr>
                              <m:ctrlPr>
                                <a:rPr lang="en-GB" sz="2000" i="1" smtClean="0">
                                  <a:latin typeface="Cambria Math" panose="02040503050406030204" pitchFamily="18" charset="0"/>
                                </a:rPr>
                              </m:ctrlPr>
                            </m:naryPr>
                            <m:sub>
                              <m:r>
                                <m:rPr>
                                  <m:brk m:alnAt="23"/>
                                </m:rPr>
                                <a:rPr lang="en-GB" sz="2000" i="1">
                                  <a:latin typeface="Cambria Math" panose="02040503050406030204" pitchFamily="18" charset="0"/>
                                </a:rPr>
                                <m:t>−</m:t>
                              </m:r>
                              <m:r>
                                <a:rPr lang="en-GB" sz="2000" i="1">
                                  <a:latin typeface="Cambria Math" panose="02040503050406030204" pitchFamily="18" charset="0"/>
                                </a:rPr>
                                <m:t>∞</m:t>
                              </m:r>
                            </m:sub>
                            <m:sup>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𝑧</m:t>
                                  </m:r>
                                </m:e>
                                <m:sub>
                                  <m:r>
                                    <a:rPr lang="en-GB" sz="2000" i="1">
                                      <a:latin typeface="Cambria Math" panose="02040503050406030204" pitchFamily="18" charset="0"/>
                                      <a:ea typeface="Cambria Math" panose="02040503050406030204" pitchFamily="18" charset="0"/>
                                    </a:rPr>
                                    <m:t>1−</m:t>
                                  </m:r>
                                  <m:sSup>
                                    <m:sSupPr>
                                      <m:ctrlPr>
                                        <a:rPr lang="en-GB" sz="2000" i="1">
                                          <a:latin typeface="Cambria Math" panose="02040503050406030204" pitchFamily="18" charset="0"/>
                                          <a:ea typeface="Cambria Math" panose="02040503050406030204" pitchFamily="18" charset="0"/>
                                        </a:rPr>
                                      </m:ctrlPr>
                                    </m:sSupPr>
                                    <m:e>
                                      <m:r>
                                        <a:rPr lang="en-GB" sz="2000" i="1">
                                          <a:latin typeface="Cambria Math" panose="02040503050406030204" pitchFamily="18" charset="0"/>
                                          <a:ea typeface="Cambria Math" panose="02040503050406030204" pitchFamily="18" charset="0"/>
                                        </a:rPr>
                                        <m:t>𝛼</m:t>
                                      </m:r>
                                    </m:e>
                                    <m:sup>
                                      <m:r>
                                        <a:rPr lang="en-GB" sz="2000" i="1">
                                          <a:latin typeface="Cambria Math" panose="02040503050406030204" pitchFamily="18" charset="0"/>
                                          <a:ea typeface="Cambria Math" panose="02040503050406030204" pitchFamily="18" charset="0"/>
                                        </a:rPr>
                                        <m:t>′</m:t>
                                      </m:r>
                                    </m:sup>
                                  </m:sSup>
                                </m:sub>
                              </m:sSub>
                            </m:sup>
                            <m:e>
                              <m:r>
                                <a:rPr lang="en-GB" sz="2000" b="0" i="1" smtClean="0">
                                  <a:latin typeface="Cambria Math" panose="02040503050406030204" pitchFamily="18" charset="0"/>
                                  <a:ea typeface="Cambria Math" panose="02040503050406030204" pitchFamily="18" charset="0"/>
                                </a:rPr>
                                <m:t>𝑓</m:t>
                              </m:r>
                              <m:d>
                                <m:dPr>
                                  <m:ctrlPr>
                                    <a:rPr lang="en-GB" sz="2000" b="0" i="1" smtClean="0">
                                      <a:latin typeface="Cambria Math" panose="02040503050406030204" pitchFamily="18" charset="0"/>
                                      <a:ea typeface="Cambria Math" panose="02040503050406030204" pitchFamily="18" charset="0"/>
                                    </a:rPr>
                                  </m:ctrlPr>
                                </m:dPr>
                                <m:e>
                                  <m:r>
                                    <a:rPr lang="en-GB" sz="2000" b="1" i="1" smtClean="0">
                                      <a:latin typeface="Cambria Math" panose="02040503050406030204" pitchFamily="18" charset="0"/>
                                      <a:ea typeface="Cambria Math" panose="02040503050406030204" pitchFamily="18" charset="0"/>
                                    </a:rPr>
                                    <m:t>𝒛</m:t>
                                  </m:r>
                                  <m:r>
                                    <a:rPr lang="en-GB" sz="2000" b="0" i="1" smtClean="0">
                                      <a:latin typeface="Cambria Math" panose="02040503050406030204" pitchFamily="18" charset="0"/>
                                      <a:ea typeface="Cambria Math" panose="02040503050406030204" pitchFamily="18" charset="0"/>
                                    </a:rPr>
                                    <m:t>,</m:t>
                                  </m:r>
                                  <m:r>
                                    <a:rPr lang="en-GB" sz="2000" b="1" i="1" smtClean="0">
                                      <a:latin typeface="Cambria Math" panose="02040503050406030204" pitchFamily="18" charset="0"/>
                                      <a:ea typeface="Cambria Math" panose="02040503050406030204" pitchFamily="18" charset="0"/>
                                    </a:rPr>
                                    <m:t>𝟎</m:t>
                                  </m:r>
                                  <m:r>
                                    <a:rPr lang="en-GB" sz="2000" b="0" i="1" smtClean="0">
                                      <a:latin typeface="Cambria Math" panose="02040503050406030204" pitchFamily="18" charset="0"/>
                                      <a:ea typeface="Cambria Math" panose="02040503050406030204" pitchFamily="18" charset="0"/>
                                    </a:rPr>
                                    <m:t>,</m:t>
                                  </m:r>
                                  <m:r>
                                    <m:rPr>
                                      <m:sty m:val="p"/>
                                    </m:rPr>
                                    <a:rPr lang="en-GB" sz="2000" b="0" i="0" smtClean="0">
                                      <a:latin typeface="Cambria Math" panose="02040503050406030204" pitchFamily="18" charset="0"/>
                                      <a:ea typeface="Cambria Math" panose="02040503050406030204" pitchFamily="18" charset="0"/>
                                    </a:rPr>
                                    <m:t>Σ</m:t>
                                  </m:r>
                                </m:e>
                              </m:d>
                              <m:r>
                                <a:rPr lang="en-GB" sz="2000" b="0" i="0" smtClean="0">
                                  <a:latin typeface="Cambria Math" panose="02040503050406030204" pitchFamily="18" charset="0"/>
                                  <a:ea typeface="Cambria Math" panose="02040503050406030204" pitchFamily="18" charset="0"/>
                                </a:rPr>
                                <m:t> </m:t>
                              </m:r>
                              <m:r>
                                <m:rPr>
                                  <m:sty m:val="p"/>
                                </m:rPr>
                                <a:rPr lang="en-GB" sz="2000" b="0" i="0" smtClean="0">
                                  <a:latin typeface="Cambria Math" panose="02040503050406030204" pitchFamily="18" charset="0"/>
                                  <a:ea typeface="Cambria Math" panose="02040503050406030204" pitchFamily="18" charset="0"/>
                                </a:rPr>
                                <m:t>d</m:t>
                              </m:r>
                              <m:r>
                                <a:rPr lang="en-GB" sz="2000" b="1" i="1" smtClean="0">
                                  <a:latin typeface="Cambria Math" panose="02040503050406030204" pitchFamily="18" charset="0"/>
                                  <a:ea typeface="Cambria Math" panose="02040503050406030204" pitchFamily="18" charset="0"/>
                                </a:rPr>
                                <m:t>𝒛</m:t>
                              </m:r>
                            </m:e>
                          </m:nary>
                        </m:e>
                      </m:nary>
                    </m:oMath>
                  </m:oMathPara>
                </a14:m>
                <a:endParaRPr lang="en-US" sz="2400"/>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000"/>
                  <a:t>So choose </a:t>
                </a:r>
                <a14:m>
                  <m:oMath xmlns:m="http://schemas.openxmlformats.org/officeDocument/2006/math">
                    <m:sSup>
                      <m:sSupPr>
                        <m:ctrlPr>
                          <a:rPr lang="en-GB" sz="2000" i="1">
                            <a:latin typeface="Cambria Math" panose="02040503050406030204" pitchFamily="18" charset="0"/>
                            <a:ea typeface="Cambria Math" panose="02040503050406030204" pitchFamily="18" charset="0"/>
                          </a:rPr>
                        </m:ctrlPr>
                      </m:sSupPr>
                      <m:e>
                        <m:r>
                          <a:rPr lang="en-GB" sz="2000" i="1">
                            <a:latin typeface="Cambria Math" panose="02040503050406030204" pitchFamily="18" charset="0"/>
                            <a:ea typeface="Cambria Math" panose="02040503050406030204" pitchFamily="18" charset="0"/>
                          </a:rPr>
                          <m:t>𝛼</m:t>
                        </m:r>
                      </m:e>
                      <m:sup>
                        <m:r>
                          <a:rPr lang="en-GB" sz="2000" i="1">
                            <a:latin typeface="Cambria Math" panose="02040503050406030204" pitchFamily="18" charset="0"/>
                            <a:ea typeface="Cambria Math" panose="02040503050406030204" pitchFamily="18" charset="0"/>
                          </a:rPr>
                          <m:t>′</m:t>
                        </m:r>
                      </m:sup>
                    </m:sSup>
                  </m:oMath>
                </a14:m>
                <a:r>
                  <a:rPr lang="en-US" sz="2000"/>
                  <a:t> so that this probability is </a:t>
                </a:r>
                <a14:m>
                  <m:oMath xmlns:m="http://schemas.openxmlformats.org/officeDocument/2006/math">
                    <m:r>
                      <a:rPr lang="en-GB" sz="2000" b="0" i="1" smtClean="0">
                        <a:latin typeface="Cambria Math" panose="02040503050406030204" pitchFamily="18" charset="0"/>
                        <a:ea typeface="Cambria Math" panose="02040503050406030204" pitchFamily="18" charset="0"/>
                      </a:rPr>
                      <m:t>𝛼</m:t>
                    </m:r>
                  </m:oMath>
                </a14:m>
                <a:endParaRPr lang="en-US" sz="2000"/>
              </a:p>
            </p:txBody>
          </p:sp>
        </mc:Choice>
        <mc:Fallback>
          <p:sp>
            <p:nvSpPr>
              <p:cNvPr id="5" name="Content Placeholder 4">
                <a:extLst>
                  <a:ext uri="{FF2B5EF4-FFF2-40B4-BE49-F238E27FC236}">
                    <a16:creationId xmlns:a16="http://schemas.microsoft.com/office/drawing/2014/main" id="{1D6F0514-991D-9CD1-5EEA-7A1C306FE8BA}"/>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202" t="-1282" r="-1202" b="-4775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F0B46D62-0491-CD14-760F-8870B9EE1B6A}"/>
              </a:ext>
            </a:extLst>
          </p:cNvPr>
          <p:cNvSpPr>
            <a:spLocks noGrp="1"/>
          </p:cNvSpPr>
          <p:nvPr>
            <p:ph type="sldNum" sz="quarter" idx="12"/>
          </p:nvPr>
        </p:nvSpPr>
        <p:spPr/>
        <p:txBody>
          <a:bodyPr/>
          <a:lstStyle/>
          <a:p>
            <a:fld id="{AEC8D767-5246-2244-A4A3-B8AFB218393C}" type="slidenum">
              <a:rPr lang="en-US" smtClean="0"/>
              <a:t>50</a:t>
            </a:fld>
            <a:endParaRPr lang="en-US"/>
          </a:p>
        </p:txBody>
      </p:sp>
    </p:spTree>
    <p:extLst>
      <p:ext uri="{BB962C8B-B14F-4D97-AF65-F5344CB8AC3E}">
        <p14:creationId xmlns:p14="http://schemas.microsoft.com/office/powerpoint/2010/main" val="24703035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5622E-942A-2B8E-31F0-C90CE28FAA0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501429C-F7A8-A391-0046-C6EC1115B19D}"/>
              </a:ext>
            </a:extLst>
          </p:cNvPr>
          <p:cNvSpPr>
            <a:spLocks noGrp="1"/>
          </p:cNvSpPr>
          <p:nvPr>
            <p:ph type="title"/>
          </p:nvPr>
        </p:nvSpPr>
        <p:spPr>
          <a:xfrm>
            <a:off x="288302" y="262267"/>
            <a:ext cx="11610515" cy="468590"/>
          </a:xfrm>
        </p:spPr>
        <p:txBody>
          <a:bodyPr/>
          <a:lstStyle/>
          <a:p>
            <a:r>
              <a:rPr lang="en-US"/>
              <a:t>Hierarchical testing procedures</a:t>
            </a:r>
            <a:endParaRPr lang="en-US" noProof="0"/>
          </a:p>
        </p:txBody>
      </p:sp>
      <p:sp>
        <p:nvSpPr>
          <p:cNvPr id="5" name="Content Placeholder 4">
            <a:extLst>
              <a:ext uri="{FF2B5EF4-FFF2-40B4-BE49-F238E27FC236}">
                <a16:creationId xmlns:a16="http://schemas.microsoft.com/office/drawing/2014/main" id="{4C2B613D-D85E-6B45-614A-99BC94114085}"/>
              </a:ext>
            </a:extLst>
          </p:cNvPr>
          <p:cNvSpPr>
            <a:spLocks noGrp="1"/>
          </p:cNvSpPr>
          <p:nvPr>
            <p:ph idx="1"/>
          </p:nvPr>
        </p:nvSpPr>
        <p:spPr>
          <a:xfrm>
            <a:off x="288302" y="1457938"/>
            <a:ext cx="11610516" cy="2335393"/>
          </a:xfrm>
        </p:spPr>
        <p:txBody>
          <a:bodyPr/>
          <a:lstStyle/>
          <a:p>
            <a:pPr marL="284400" indent="-284400">
              <a:spcBef>
                <a:spcPts val="0"/>
              </a:spcBef>
              <a:spcAft>
                <a:spcPts val="0"/>
              </a:spcAft>
              <a:buFont typeface="Arial" panose="020B0604020202020204" pitchFamily="34" charset="0"/>
              <a:buChar char="•"/>
            </a:pPr>
            <a:r>
              <a:rPr lang="en-GB" sz="2400" noProof="0"/>
              <a:t>Hypotheses can be ordered following a </a:t>
            </a:r>
            <a:r>
              <a:rPr lang="en-GB" sz="2400" i="1" noProof="0"/>
              <a:t>pre-specified</a:t>
            </a:r>
            <a:r>
              <a:rPr lang="en-GB" sz="2400" noProof="0"/>
              <a:t> hierarchy before the data are observed</a:t>
            </a:r>
            <a:endParaRPr lang="en-US" sz="800" noProof="0"/>
          </a:p>
          <a:p>
            <a:pPr marL="571500" lvl="1">
              <a:spcAft>
                <a:spcPts val="0"/>
              </a:spcAft>
              <a:buFont typeface="Courier New" panose="02070309020205020404" pitchFamily="49" charset="0"/>
              <a:buChar char="o"/>
            </a:pPr>
            <a:r>
              <a:rPr lang="en-US" noProof="0"/>
              <a:t>Use clinical/commercial importance, power considerations, maturity time, …</a:t>
            </a:r>
          </a:p>
          <a:p>
            <a:pPr marL="284400" indent="-284400">
              <a:spcBef>
                <a:spcPts val="0"/>
              </a:spcBef>
              <a:spcAft>
                <a:spcPts val="0"/>
              </a:spcAft>
              <a:buFont typeface="Arial" panose="020B0604020202020204" pitchFamily="34" charset="0"/>
              <a:buChar char="•"/>
            </a:pPr>
            <a:endParaRPr lang="en-US" sz="800" noProof="0"/>
          </a:p>
          <a:p>
            <a:pPr marL="284400" indent="-284400">
              <a:spcBef>
                <a:spcPts val="0"/>
              </a:spcBef>
              <a:spcAft>
                <a:spcPts val="0"/>
              </a:spcAft>
              <a:buFont typeface="Arial" panose="020B0604020202020204" pitchFamily="34" charset="0"/>
              <a:buChar char="•"/>
            </a:pPr>
            <a:r>
              <a:rPr lang="en-US" sz="2400"/>
              <a:t>Hierarchical testing procedures test the hypotheses in this order</a:t>
            </a:r>
          </a:p>
          <a:p>
            <a:pPr marL="571500" lvl="1">
              <a:spcAft>
                <a:spcPts val="0"/>
              </a:spcAft>
              <a:buFont typeface="Courier New" panose="02070309020205020404" pitchFamily="49" charset="0"/>
              <a:buChar char="o"/>
            </a:pPr>
            <a:r>
              <a:rPr lang="en-US" noProof="0"/>
              <a:t>Fixed sequence procedure</a:t>
            </a:r>
            <a:endParaRPr lang="en-US"/>
          </a:p>
          <a:p>
            <a:pPr marL="571500" lvl="1">
              <a:spcAft>
                <a:spcPts val="0"/>
              </a:spcAft>
              <a:buFont typeface="Courier New" panose="02070309020205020404" pitchFamily="49" charset="0"/>
              <a:buChar char="o"/>
            </a:pPr>
            <a:r>
              <a:rPr lang="en-US" noProof="0"/>
              <a:t>Fallback procedure</a:t>
            </a:r>
            <a:endParaRPr lang="en-US" sz="1400" noProof="0"/>
          </a:p>
        </p:txBody>
      </p:sp>
      <p:sp>
        <p:nvSpPr>
          <p:cNvPr id="3" name="Slide Number Placeholder 2">
            <a:extLst>
              <a:ext uri="{FF2B5EF4-FFF2-40B4-BE49-F238E27FC236}">
                <a16:creationId xmlns:a16="http://schemas.microsoft.com/office/drawing/2014/main" id="{D6CFF64D-AA93-C448-D203-479810EF30FE}"/>
              </a:ext>
            </a:extLst>
          </p:cNvPr>
          <p:cNvSpPr>
            <a:spLocks noGrp="1"/>
          </p:cNvSpPr>
          <p:nvPr>
            <p:ph type="sldNum" sz="quarter" idx="12"/>
          </p:nvPr>
        </p:nvSpPr>
        <p:spPr/>
        <p:txBody>
          <a:bodyPr/>
          <a:lstStyle/>
          <a:p>
            <a:fld id="{AEC8D767-5246-2244-A4A3-B8AFB218393C}" type="slidenum">
              <a:rPr lang="en-US" smtClean="0"/>
              <a:t>51</a:t>
            </a:fld>
            <a:endParaRPr lang="en-US"/>
          </a:p>
        </p:txBody>
      </p:sp>
    </p:spTree>
    <p:extLst>
      <p:ext uri="{BB962C8B-B14F-4D97-AF65-F5344CB8AC3E}">
        <p14:creationId xmlns:p14="http://schemas.microsoft.com/office/powerpoint/2010/main" val="32576323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9F969-DA16-688A-2636-B2B8817AE40F}"/>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15C7320-140C-7974-2283-FD4764B606B7}"/>
              </a:ext>
            </a:extLst>
          </p:cNvPr>
          <p:cNvSpPr>
            <a:spLocks noGrp="1"/>
          </p:cNvSpPr>
          <p:nvPr>
            <p:ph type="title"/>
          </p:nvPr>
        </p:nvSpPr>
        <p:spPr>
          <a:xfrm>
            <a:off x="288302" y="262267"/>
            <a:ext cx="11610515" cy="468590"/>
          </a:xfrm>
        </p:spPr>
        <p:txBody>
          <a:bodyPr/>
          <a:lstStyle/>
          <a:p>
            <a:r>
              <a:rPr lang="en-US"/>
              <a:t>Fixed sequence</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359F92A-AD94-7A58-3199-B8CF8245851E}"/>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GB" noProof="0"/>
                  <a:t>Each hypothesis is tested in the pre-specified sequence at level </a:t>
                </a:r>
                <a14:m>
                  <m:oMath xmlns:m="http://schemas.openxmlformats.org/officeDocument/2006/math">
                    <m:r>
                      <a:rPr lang="en-GB" b="0" i="1" noProof="0" smtClean="0">
                        <a:latin typeface="Cambria Math" panose="02040503050406030204" pitchFamily="18" charset="0"/>
                      </a:rPr>
                      <m:t>𝛼</m:t>
                    </m:r>
                  </m:oMath>
                </a14:m>
                <a:r>
                  <a:rPr lang="en-US" noProof="0"/>
                  <a:t> until the first non-rejection</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noProof="0"/>
                  <a:t>Rejection rule:</a:t>
                </a:r>
              </a:p>
              <a:p>
                <a:pPr marL="571500" lvl="1">
                  <a:spcAft>
                    <a:spcPts val="0"/>
                  </a:spcAft>
                  <a:buFont typeface="Courier New" panose="02070309020205020404" pitchFamily="49" charset="0"/>
                  <a:buChar char="o"/>
                </a:pPr>
                <a:r>
                  <a:rPr lang="en-US" sz="1600" noProof="0"/>
                  <a:t>If </a:t>
                </a:r>
                <a14:m>
                  <m:oMath xmlns:m="http://schemas.openxmlformats.org/officeDocument/2006/math">
                    <m:sSub>
                      <m:sSubPr>
                        <m:ctrlPr>
                          <a:rPr lang="en-GB" sz="1600" b="0" i="1" noProof="0" smtClean="0">
                            <a:latin typeface="Cambria Math" panose="02040503050406030204" pitchFamily="18" charset="0"/>
                          </a:rPr>
                        </m:ctrlPr>
                      </m:sSubPr>
                      <m:e>
                        <m:r>
                          <a:rPr lang="en-GB" sz="1600" b="0" i="1" noProof="0" smtClean="0">
                            <a:latin typeface="Cambria Math" panose="02040503050406030204" pitchFamily="18" charset="0"/>
                          </a:rPr>
                          <m:t>𝑝</m:t>
                        </m:r>
                      </m:e>
                      <m:sub>
                        <m:r>
                          <a:rPr lang="en-GB" sz="1600" b="0" i="1" noProof="0" smtClean="0">
                            <a:latin typeface="Cambria Math" panose="02040503050406030204" pitchFamily="18" charset="0"/>
                          </a:rPr>
                          <m:t>1</m:t>
                        </m:r>
                      </m:sub>
                    </m:sSub>
                    <m:r>
                      <a:rPr lang="en-GB" sz="1600" b="0" i="1" noProof="0" smtClean="0">
                        <a:latin typeface="Cambria Math" panose="02040503050406030204" pitchFamily="18" charset="0"/>
                      </a:rPr>
                      <m:t>≤</m:t>
                    </m:r>
                    <m:r>
                      <a:rPr lang="en-GB" sz="1600" b="0" i="1" noProof="0" smtClean="0">
                        <a:latin typeface="Cambria Math" panose="02040503050406030204" pitchFamily="18" charset="0"/>
                      </a:rPr>
                      <m:t>𝛼</m:t>
                    </m:r>
                  </m:oMath>
                </a14:m>
                <a:r>
                  <a:rPr lang="en-US" sz="1600" noProof="0"/>
                  <a:t>, reject </a:t>
                </a:r>
                <a14:m>
                  <m:oMath xmlns:m="http://schemas.openxmlformats.org/officeDocument/2006/math">
                    <m:sSub>
                      <m:sSubPr>
                        <m:ctrlPr>
                          <a:rPr lang="en-GB" sz="1600" b="0" i="1" noProof="0" smtClean="0">
                            <a:latin typeface="Cambria Math" panose="02040503050406030204" pitchFamily="18" charset="0"/>
                          </a:rPr>
                        </m:ctrlPr>
                      </m:sSubPr>
                      <m:e>
                        <m:r>
                          <a:rPr lang="en-GB" sz="1600" b="0" i="1" noProof="0" smtClean="0">
                            <a:latin typeface="Cambria Math" panose="02040503050406030204" pitchFamily="18" charset="0"/>
                          </a:rPr>
                          <m:t>𝐻</m:t>
                        </m:r>
                      </m:e>
                      <m:sub>
                        <m:r>
                          <a:rPr lang="en-GB" sz="1600" b="0" i="1" noProof="0" smtClean="0">
                            <a:latin typeface="Cambria Math" panose="02040503050406030204" pitchFamily="18" charset="0"/>
                          </a:rPr>
                          <m:t>1</m:t>
                        </m:r>
                      </m:sub>
                    </m:sSub>
                  </m:oMath>
                </a14:m>
                <a:r>
                  <a:rPr lang="en-US" sz="1600" noProof="0"/>
                  <a:t> and continue; else stop</a:t>
                </a:r>
              </a:p>
              <a:p>
                <a:pPr marL="571500" lvl="1">
                  <a:spcAft>
                    <a:spcPts val="0"/>
                  </a:spcAft>
                  <a:buFont typeface="Courier New" panose="02070309020205020404" pitchFamily="49" charset="0"/>
                  <a:buChar char="o"/>
                </a:pPr>
                <a:r>
                  <a:rPr lang="en-US" sz="1600"/>
                  <a:t>If </a:t>
                </a:r>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𝑝</m:t>
                        </m:r>
                      </m:e>
                      <m:sub>
                        <m:r>
                          <a:rPr lang="en-GB" sz="1600" b="0" i="1" smtClean="0">
                            <a:latin typeface="Cambria Math" panose="02040503050406030204" pitchFamily="18" charset="0"/>
                          </a:rPr>
                          <m:t>2</m:t>
                        </m:r>
                      </m:sub>
                    </m:sSub>
                    <m:r>
                      <a:rPr lang="en-GB" sz="1600" i="1">
                        <a:latin typeface="Cambria Math" panose="02040503050406030204" pitchFamily="18" charset="0"/>
                      </a:rPr>
                      <m:t>≤</m:t>
                    </m:r>
                    <m:r>
                      <a:rPr lang="en-GB" sz="1600" i="1">
                        <a:latin typeface="Cambria Math" panose="02040503050406030204" pitchFamily="18" charset="0"/>
                      </a:rPr>
                      <m:t>𝛼</m:t>
                    </m:r>
                  </m:oMath>
                </a14:m>
                <a:r>
                  <a:rPr lang="en-US" sz="1600"/>
                  <a:t>, reject </a:t>
                </a:r>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𝐻</m:t>
                        </m:r>
                      </m:e>
                      <m:sub>
                        <m:r>
                          <a:rPr lang="en-GB" sz="1600" b="0" i="1" smtClean="0">
                            <a:latin typeface="Cambria Math" panose="02040503050406030204" pitchFamily="18" charset="0"/>
                          </a:rPr>
                          <m:t>2</m:t>
                        </m:r>
                      </m:sub>
                    </m:sSub>
                  </m:oMath>
                </a14:m>
                <a:r>
                  <a:rPr lang="en-US" sz="1600"/>
                  <a:t> and continue; else stop</a:t>
                </a:r>
              </a:p>
              <a:p>
                <a:pPr marL="571500" lvl="1">
                  <a:spcAft>
                    <a:spcPts val="0"/>
                  </a:spcAft>
                  <a:buFont typeface="Courier New" panose="02070309020205020404" pitchFamily="49" charset="0"/>
                  <a:buChar char="o"/>
                </a:pPr>
                <a:r>
                  <a:rPr lang="en-US" sz="1600" noProof="0"/>
                  <a:t>…</a:t>
                </a:r>
              </a:p>
              <a:p>
                <a:pPr marL="571500" lvl="1">
                  <a:spcAft>
                    <a:spcPts val="0"/>
                  </a:spcAft>
                  <a:buFont typeface="Courier New" panose="02070309020205020404" pitchFamily="49" charset="0"/>
                  <a:buChar char="o"/>
                </a:pPr>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𝑝</m:t>
                        </m:r>
                      </m:e>
                      <m:sub>
                        <m:r>
                          <a:rPr lang="en-GB" sz="1600" b="0" i="1" smtClean="0">
                            <a:latin typeface="Cambria Math" panose="02040503050406030204" pitchFamily="18" charset="0"/>
                          </a:rPr>
                          <m:t>𝐾</m:t>
                        </m:r>
                      </m:sub>
                    </m:sSub>
                    <m:r>
                      <a:rPr lang="en-GB" sz="1600" i="1">
                        <a:latin typeface="Cambria Math" panose="02040503050406030204" pitchFamily="18" charset="0"/>
                      </a:rPr>
                      <m:t>≤</m:t>
                    </m:r>
                    <m:r>
                      <a:rPr lang="en-GB" sz="1600" i="1">
                        <a:latin typeface="Cambria Math" panose="02040503050406030204" pitchFamily="18" charset="0"/>
                      </a:rPr>
                      <m:t>𝛼</m:t>
                    </m:r>
                  </m:oMath>
                </a14:m>
                <a:r>
                  <a:rPr lang="en-US" sz="1600"/>
                  <a:t>, reject </a:t>
                </a:r>
                <a14:m>
                  <m:oMath xmlns:m="http://schemas.openxmlformats.org/officeDocument/2006/math">
                    <m:sSub>
                      <m:sSubPr>
                        <m:ctrlPr>
                          <a:rPr lang="en-GB" sz="1600" i="1">
                            <a:latin typeface="Cambria Math" panose="02040503050406030204" pitchFamily="18" charset="0"/>
                          </a:rPr>
                        </m:ctrlPr>
                      </m:sSubPr>
                      <m:e>
                        <m:r>
                          <a:rPr lang="en-GB" sz="1600" i="1">
                            <a:latin typeface="Cambria Math" panose="02040503050406030204" pitchFamily="18" charset="0"/>
                          </a:rPr>
                          <m:t>𝐻</m:t>
                        </m:r>
                      </m:e>
                      <m:sub>
                        <m:r>
                          <a:rPr lang="en-GB" sz="1600" b="0" i="1" smtClean="0">
                            <a:latin typeface="Cambria Math" panose="02040503050406030204" pitchFamily="18" charset="0"/>
                          </a:rPr>
                          <m:t>𝐾</m:t>
                        </m:r>
                      </m:sub>
                    </m:sSub>
                  </m:oMath>
                </a14:m>
                <a:r>
                  <a:rPr lang="en-US" sz="1600"/>
                  <a:t> and continue; else stop</a:t>
                </a:r>
                <a:endParaRPr lang="en-US" sz="1600" noProof="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a:t>I.e., a</a:t>
                </a:r>
                <a:r>
                  <a:rPr lang="en-US" noProof="0"/>
                  <a:t>s soon as a hypothesis </a:t>
                </a:r>
                <a14:m>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𝐻</m:t>
                        </m:r>
                      </m:e>
                      <m:sub>
                        <m:r>
                          <a:rPr lang="en-GB" b="0" i="1" noProof="0" smtClean="0">
                            <a:latin typeface="Cambria Math" panose="02040503050406030204" pitchFamily="18" charset="0"/>
                          </a:rPr>
                          <m:t>𝑘</m:t>
                        </m:r>
                      </m:sub>
                    </m:sSub>
                  </m:oMath>
                </a14:m>
                <a:r>
                  <a:rPr lang="en-US" noProof="0"/>
                  <a:t> cannot be rejected, because </a:t>
                </a:r>
                <a14:m>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𝑝</m:t>
                        </m:r>
                      </m:e>
                      <m:sub>
                        <m:r>
                          <a:rPr lang="en-GB" b="0" i="1" noProof="0" smtClean="0">
                            <a:latin typeface="Cambria Math" panose="02040503050406030204" pitchFamily="18" charset="0"/>
                          </a:rPr>
                          <m:t>𝑘</m:t>
                        </m:r>
                      </m:sub>
                    </m:sSub>
                    <m:r>
                      <a:rPr lang="en-GB" b="0" i="1" noProof="0" smtClean="0">
                        <a:latin typeface="Cambria Math" panose="02040503050406030204" pitchFamily="18" charset="0"/>
                      </a:rPr>
                      <m:t>&gt;</m:t>
                    </m:r>
                    <m:r>
                      <a:rPr lang="en-GB" b="0" i="1" noProof="0" smtClean="0">
                        <a:latin typeface="Cambria Math" panose="02040503050406030204" pitchFamily="18" charset="0"/>
                      </a:rPr>
                      <m:t>𝛼</m:t>
                    </m:r>
                  </m:oMath>
                </a14:m>
                <a:r>
                  <a:rPr lang="en-US" noProof="0"/>
                  <a:t>, the procedure stops and all remaining hypotheses </a:t>
                </a:r>
                <a14:m>
                  <m:oMath xmlns:m="http://schemas.openxmlformats.org/officeDocument/2006/math">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𝐻</m:t>
                        </m:r>
                      </m:e>
                      <m:sub>
                        <m:r>
                          <a:rPr lang="en-GB" b="0" i="1" noProof="0" smtClean="0">
                            <a:latin typeface="Cambria Math" panose="02040503050406030204" pitchFamily="18" charset="0"/>
                          </a:rPr>
                          <m:t>𝑘</m:t>
                        </m:r>
                        <m:r>
                          <a:rPr lang="en-GB" b="0" i="1" noProof="0" smtClean="0">
                            <a:latin typeface="Cambria Math" panose="02040503050406030204" pitchFamily="18" charset="0"/>
                          </a:rPr>
                          <m:t>+1</m:t>
                        </m:r>
                      </m:sub>
                    </m:sSub>
                    <m:r>
                      <a:rPr lang="en-GB" b="0" i="1" noProof="0" smtClean="0">
                        <a:latin typeface="Cambria Math" panose="02040503050406030204" pitchFamily="18" charset="0"/>
                      </a:rPr>
                      <m:t>,…,</m:t>
                    </m:r>
                    <m:sSub>
                      <m:sSubPr>
                        <m:ctrlPr>
                          <a:rPr lang="en-GB" b="0" i="1" noProof="0" smtClean="0">
                            <a:latin typeface="Cambria Math" panose="02040503050406030204" pitchFamily="18" charset="0"/>
                          </a:rPr>
                        </m:ctrlPr>
                      </m:sSubPr>
                      <m:e>
                        <m:r>
                          <a:rPr lang="en-GB" b="0" i="1" noProof="0" smtClean="0">
                            <a:latin typeface="Cambria Math" panose="02040503050406030204" pitchFamily="18" charset="0"/>
                          </a:rPr>
                          <m:t>𝐻</m:t>
                        </m:r>
                      </m:e>
                      <m:sub>
                        <m:r>
                          <a:rPr lang="en-GB" b="0" i="1" noProof="0" smtClean="0">
                            <a:latin typeface="Cambria Math" panose="02040503050406030204" pitchFamily="18" charset="0"/>
                          </a:rPr>
                          <m:t>𝑘</m:t>
                        </m:r>
                      </m:sub>
                    </m:sSub>
                  </m:oMath>
                </a14:m>
                <a:r>
                  <a:rPr lang="en-US" noProof="0"/>
                  <a:t> are not rejected</a:t>
                </a:r>
              </a:p>
              <a:p>
                <a:pPr marL="284400" indent="-284400">
                  <a:spcBef>
                    <a:spcPts val="0"/>
                  </a:spcBef>
                  <a:spcAft>
                    <a:spcPts val="0"/>
                  </a:spcAft>
                  <a:buFont typeface="Arial" panose="020B0604020202020204" pitchFamily="34" charset="0"/>
                  <a:buChar char="•"/>
                </a:pPr>
                <a:endParaRPr lang="en-US" sz="800" noProof="0"/>
              </a:p>
              <a:p>
                <a:pPr marL="284400" indent="-284400">
                  <a:spcBef>
                    <a:spcPts val="0"/>
                  </a:spcBef>
                  <a:spcAft>
                    <a:spcPts val="0"/>
                  </a:spcAft>
                  <a:buFont typeface="Arial" panose="020B0604020202020204" pitchFamily="34" charset="0"/>
                  <a:buChar char="•"/>
                </a:pPr>
                <a:r>
                  <a:rPr lang="en-US"/>
                  <a:t>Advantages:</a:t>
                </a:r>
              </a:p>
              <a:p>
                <a:pPr marL="628650" lvl="1" indent="-342900">
                  <a:spcAft>
                    <a:spcPts val="0"/>
                  </a:spcAft>
                  <a:buFont typeface="Courier New" panose="02070309020205020404" pitchFamily="49" charset="0"/>
                  <a:buChar char="o"/>
                </a:pPr>
                <a:r>
                  <a:rPr lang="en-US" sz="1600"/>
                  <a:t>Simple procedure that controls the FWER</a:t>
                </a:r>
              </a:p>
              <a:p>
                <a:pPr marL="628650" lvl="1" indent="-342900">
                  <a:spcAft>
                    <a:spcPts val="0"/>
                  </a:spcAft>
                  <a:buFont typeface="Courier New" panose="02070309020205020404" pitchFamily="49" charset="0"/>
                  <a:buChar char="o"/>
                </a:pPr>
                <a:r>
                  <a:rPr lang="en-US" sz="1600"/>
                  <a:t>Optimal (maximizes power) if previous hypotheses rejected</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a:t>Disadvantages:</a:t>
                </a:r>
              </a:p>
              <a:p>
                <a:pPr marL="571500" lvl="1">
                  <a:spcAft>
                    <a:spcPts val="0"/>
                  </a:spcAft>
                  <a:buFont typeface="Courier New" panose="02070309020205020404" pitchFamily="49" charset="0"/>
                  <a:buChar char="o"/>
                </a:pPr>
                <a:r>
                  <a:rPr lang="en-US" sz="1600" noProof="0"/>
                  <a:t>Order of testing sequence is critical (and we may not have great data to choose it)</a:t>
                </a:r>
              </a:p>
              <a:p>
                <a:pPr marL="571500" lvl="1">
                  <a:spcAft>
                    <a:spcPts val="0"/>
                  </a:spcAft>
                  <a:buFont typeface="Courier New" panose="02070309020205020404" pitchFamily="49" charset="0"/>
                  <a:buChar char="o"/>
                </a:pPr>
                <a:r>
                  <a:rPr lang="en-US" sz="1600"/>
                  <a:t>Minimizes power is a previous hypothesis is not rejected</a:t>
                </a:r>
              </a:p>
              <a:p>
                <a:pPr marL="571500" lvl="1">
                  <a:spcAft>
                    <a:spcPts val="0"/>
                  </a:spcAft>
                  <a:buFont typeface="Courier New" panose="02070309020205020404" pitchFamily="49" charset="0"/>
                  <a:buChar char="o"/>
                </a:pPr>
                <a:r>
                  <a:rPr lang="en-US" sz="1600" noProof="0"/>
                  <a:t>Once a hypothesis is not rejected, no further testing is allowed</a:t>
                </a:r>
              </a:p>
            </p:txBody>
          </p:sp>
        </mc:Choice>
        <mc:Fallback>
          <p:sp>
            <p:nvSpPr>
              <p:cNvPr id="5" name="Content Placeholder 4">
                <a:extLst>
                  <a:ext uri="{FF2B5EF4-FFF2-40B4-BE49-F238E27FC236}">
                    <a16:creationId xmlns:a16="http://schemas.microsoft.com/office/drawing/2014/main" id="{3359F92A-AD94-7A58-3199-B8CF8245851E}"/>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093" t="-1603" b="-23718"/>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3C73957-85F3-DCD9-EB62-0BBBA1F75886}"/>
              </a:ext>
            </a:extLst>
          </p:cNvPr>
          <p:cNvSpPr>
            <a:spLocks noGrp="1"/>
          </p:cNvSpPr>
          <p:nvPr>
            <p:ph type="sldNum" sz="quarter" idx="12"/>
          </p:nvPr>
        </p:nvSpPr>
        <p:spPr/>
        <p:txBody>
          <a:bodyPr/>
          <a:lstStyle/>
          <a:p>
            <a:fld id="{AEC8D767-5246-2244-A4A3-B8AFB218393C}" type="slidenum">
              <a:rPr lang="en-US" smtClean="0"/>
              <a:t>52</a:t>
            </a:fld>
            <a:endParaRPr lang="en-US"/>
          </a:p>
        </p:txBody>
      </p:sp>
    </p:spTree>
    <p:extLst>
      <p:ext uri="{BB962C8B-B14F-4D97-AF65-F5344CB8AC3E}">
        <p14:creationId xmlns:p14="http://schemas.microsoft.com/office/powerpoint/2010/main" val="1106293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09FB5-0194-A05F-3A7F-1720E6402E6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1E921110-68A1-D8D0-FE15-82E578652F09}"/>
              </a:ext>
            </a:extLst>
          </p:cNvPr>
          <p:cNvSpPr>
            <a:spLocks noGrp="1"/>
          </p:cNvSpPr>
          <p:nvPr>
            <p:ph type="title"/>
          </p:nvPr>
        </p:nvSpPr>
        <p:spPr>
          <a:xfrm>
            <a:off x="288302" y="262267"/>
            <a:ext cx="11610515" cy="468590"/>
          </a:xfrm>
        </p:spPr>
        <p:txBody>
          <a:bodyPr/>
          <a:lstStyle/>
          <a:p>
            <a:r>
              <a:rPr lang="en-US"/>
              <a:t>Fallback</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0A63CF7-BBC4-C3D1-8847-6444DDF58541}"/>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GB" sz="2400" noProof="0"/>
                  <a:t>As for fixed se</a:t>
                </a:r>
                <a:r>
                  <a:rPr lang="en-GB" sz="2400" err="1"/>
                  <a:t>quence</a:t>
                </a:r>
                <a:r>
                  <a:rPr lang="en-GB" sz="2400"/>
                  <a:t>, test each hypothesis in the pre-specified sequence, but split the </a:t>
                </a:r>
                <a14:m>
                  <m:oMath xmlns:m="http://schemas.openxmlformats.org/officeDocument/2006/math">
                    <m:r>
                      <a:rPr lang="en-GB" sz="2400" b="0" i="1" smtClean="0">
                        <a:latin typeface="Cambria Math" panose="02040503050406030204" pitchFamily="18" charset="0"/>
                      </a:rPr>
                      <m:t>𝛼</m:t>
                    </m:r>
                  </m:oMath>
                </a14:m>
                <a:r>
                  <a:rPr lang="en-US" sz="2400" noProof="0"/>
                  <a:t> between the hypotheses</a:t>
                </a:r>
              </a:p>
              <a:p>
                <a:pPr marL="284400" indent="-284400">
                  <a:spcBef>
                    <a:spcPts val="0"/>
                  </a:spcBef>
                  <a:spcAft>
                    <a:spcPts val="0"/>
                  </a:spcAft>
                  <a:buFont typeface="Arial" panose="020B0604020202020204" pitchFamily="34" charset="0"/>
                  <a:buChar char="•"/>
                </a:pPr>
                <a:endParaRPr lang="en-US" sz="800" noProof="0"/>
              </a:p>
              <a:p>
                <a:pPr marL="284400" indent="-284400">
                  <a:spcBef>
                    <a:spcPts val="0"/>
                  </a:spcBef>
                  <a:spcAft>
                    <a:spcPts val="0"/>
                  </a:spcAft>
                  <a:buFont typeface="Arial" panose="020B0604020202020204" pitchFamily="34" charset="0"/>
                  <a:buChar char="•"/>
                </a:pPr>
                <a:r>
                  <a:rPr lang="en-US" sz="2400"/>
                  <a:t>Assign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𝛼</m:t>
                        </m:r>
                      </m:e>
                      <m:sub>
                        <m:r>
                          <a:rPr lang="en-GB" sz="2400" b="0" i="1" smtClean="0">
                            <a:latin typeface="Cambria Math" panose="02040503050406030204" pitchFamily="18" charset="0"/>
                          </a:rPr>
                          <m:t>𝑘</m:t>
                        </m:r>
                      </m:sub>
                    </m:sSub>
                  </m:oMath>
                </a14:m>
                <a:r>
                  <a:rPr lang="en-US" sz="2400" noProof="0"/>
                  <a:t> to hypothesis </a:t>
                </a:r>
                <a14:m>
                  <m:oMath xmlns:m="http://schemas.openxmlformats.org/officeDocument/2006/math">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𝐻</m:t>
                        </m:r>
                      </m:e>
                      <m:sub>
                        <m:r>
                          <a:rPr lang="en-GB" sz="2400" b="0" i="1" noProof="0" smtClean="0">
                            <a:latin typeface="Cambria Math" panose="02040503050406030204" pitchFamily="18" charset="0"/>
                          </a:rPr>
                          <m:t>𝑘</m:t>
                        </m:r>
                      </m:sub>
                    </m:sSub>
                  </m:oMath>
                </a14:m>
                <a:r>
                  <a:rPr lang="en-US" sz="2400" noProof="0"/>
                  <a:t>, with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𝛼</m:t>
                        </m:r>
                      </m:e>
                      <m:sub>
                        <m:r>
                          <a:rPr lang="en-GB" sz="2400" i="1">
                            <a:latin typeface="Cambria Math" panose="02040503050406030204" pitchFamily="18" charset="0"/>
                          </a:rPr>
                          <m:t>1</m:t>
                        </m:r>
                      </m:sub>
                    </m:sSub>
                    <m:r>
                      <a:rPr lang="en-GB" sz="2400" i="1">
                        <a:latin typeface="Cambria Math" panose="02040503050406030204" pitchFamily="18" charset="0"/>
                      </a:rPr>
                      <m:t>+⋯+</m:t>
                    </m:r>
                    <m:sSub>
                      <m:sSubPr>
                        <m:ctrlPr>
                          <a:rPr lang="en-GB" sz="2400" i="1">
                            <a:latin typeface="Cambria Math" panose="02040503050406030204" pitchFamily="18" charset="0"/>
                          </a:rPr>
                        </m:ctrlPr>
                      </m:sSubPr>
                      <m:e>
                        <m:r>
                          <a:rPr lang="en-GB" sz="2400" i="1">
                            <a:latin typeface="Cambria Math" panose="02040503050406030204" pitchFamily="18" charset="0"/>
                          </a:rPr>
                          <m:t>𝛼</m:t>
                        </m:r>
                      </m:e>
                      <m:sub>
                        <m:r>
                          <a:rPr lang="en-GB" sz="2400" i="1">
                            <a:latin typeface="Cambria Math" panose="02040503050406030204" pitchFamily="18" charset="0"/>
                          </a:rPr>
                          <m:t>𝐾</m:t>
                        </m:r>
                      </m:sub>
                    </m:sSub>
                    <m:r>
                      <a:rPr lang="en-GB" sz="2400" i="1">
                        <a:latin typeface="Cambria Math" panose="02040503050406030204" pitchFamily="18" charset="0"/>
                      </a:rPr>
                      <m:t>=</m:t>
                    </m:r>
                    <m:r>
                      <a:rPr lang="en-GB" sz="2400" i="1">
                        <a:latin typeface="Cambria Math" panose="02040503050406030204" pitchFamily="18" charset="0"/>
                      </a:rPr>
                      <m:t>𝛼</m:t>
                    </m:r>
                  </m:oMath>
                </a14:m>
                <a:endParaRPr lang="en-US" sz="2400" noProof="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14:m>
                  <m:oMath xmlns:m="http://schemas.openxmlformats.org/officeDocument/2006/math">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𝐻</m:t>
                        </m:r>
                      </m:e>
                      <m:sub>
                        <m:r>
                          <a:rPr lang="en-GB" sz="2400" b="0" i="1" noProof="0" smtClean="0">
                            <a:latin typeface="Cambria Math" panose="02040503050406030204" pitchFamily="18" charset="0"/>
                          </a:rPr>
                          <m:t>1</m:t>
                        </m:r>
                      </m:sub>
                    </m:sSub>
                  </m:oMath>
                </a14:m>
                <a:r>
                  <a:rPr lang="en-US" sz="2400" noProof="0"/>
                  <a:t> is tested at level </a:t>
                </a:r>
                <a14:m>
                  <m:oMath xmlns:m="http://schemas.openxmlformats.org/officeDocument/2006/math">
                    <m:sSubSup>
                      <m:sSubSupPr>
                        <m:ctrlPr>
                          <a:rPr lang="en-GB" sz="2400" b="0" i="1" noProof="0" smtClean="0">
                            <a:latin typeface="Cambria Math" panose="02040503050406030204" pitchFamily="18" charset="0"/>
                          </a:rPr>
                        </m:ctrlPr>
                      </m:sSubSupPr>
                      <m:e>
                        <m:r>
                          <a:rPr lang="en-GB" sz="2400" b="0" i="1" noProof="0" smtClean="0">
                            <a:latin typeface="Cambria Math" panose="02040503050406030204" pitchFamily="18" charset="0"/>
                          </a:rPr>
                          <m:t>𝛼</m:t>
                        </m:r>
                      </m:e>
                      <m:sub>
                        <m:r>
                          <a:rPr lang="en-GB" sz="2400" b="0" i="1" noProof="0" smtClean="0">
                            <a:latin typeface="Cambria Math" panose="02040503050406030204" pitchFamily="18" charset="0"/>
                          </a:rPr>
                          <m:t>1</m:t>
                        </m:r>
                      </m:sub>
                      <m:sup>
                        <m:r>
                          <a:rPr lang="en-GB" sz="2400" b="0" i="1" noProof="0" smtClean="0">
                            <a:latin typeface="Cambria Math" panose="02040503050406030204" pitchFamily="18" charset="0"/>
                          </a:rPr>
                          <m:t>′</m:t>
                        </m:r>
                      </m:sup>
                    </m:sSubSup>
                    <m:r>
                      <a:rPr lang="en-GB" sz="2400" b="0" i="1" noProof="0" smtClean="0">
                        <a:latin typeface="Cambria Math" panose="02040503050406030204" pitchFamily="18" charset="0"/>
                      </a:rPr>
                      <m:t>=</m:t>
                    </m:r>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𝛼</m:t>
                        </m:r>
                      </m:e>
                      <m:sub>
                        <m:r>
                          <a:rPr lang="en-GB" sz="2400" b="0" i="1" noProof="0" smtClean="0">
                            <a:latin typeface="Cambria Math" panose="02040503050406030204" pitchFamily="18" charset="0"/>
                          </a:rPr>
                          <m:t>1</m:t>
                        </m:r>
                      </m:sub>
                    </m:sSub>
                  </m:oMath>
                </a14:m>
                <a:r>
                  <a:rPr lang="en-US" sz="2400" noProof="0"/>
                  <a:t>. Then for </a:t>
                </a:r>
                <a14:m>
                  <m:oMath xmlns:m="http://schemas.openxmlformats.org/officeDocument/2006/math">
                    <m:r>
                      <a:rPr lang="en-GB" sz="2400" b="0" i="1" noProof="0" smtClean="0">
                        <a:latin typeface="Cambria Math" panose="02040503050406030204" pitchFamily="18" charset="0"/>
                      </a:rPr>
                      <m:t>𝑘</m:t>
                    </m:r>
                    <m:r>
                      <a:rPr lang="en-GB" sz="2400" b="0" i="1" noProof="0" smtClean="0">
                        <a:latin typeface="Cambria Math" panose="02040503050406030204" pitchFamily="18" charset="0"/>
                      </a:rPr>
                      <m:t>≥2</m:t>
                    </m:r>
                  </m:oMath>
                </a14:m>
                <a:r>
                  <a:rPr lang="en-US" sz="2400" noProof="0"/>
                  <a:t>, </a:t>
                </a:r>
                <a14:m>
                  <m:oMath xmlns:m="http://schemas.openxmlformats.org/officeDocument/2006/math">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𝐻</m:t>
                        </m:r>
                      </m:e>
                      <m:sub>
                        <m:r>
                          <a:rPr lang="en-GB" sz="2400" b="0" i="1" noProof="0" smtClean="0">
                            <a:latin typeface="Cambria Math" panose="02040503050406030204" pitchFamily="18" charset="0"/>
                          </a:rPr>
                          <m:t>𝑘</m:t>
                        </m:r>
                      </m:sub>
                    </m:sSub>
                  </m:oMath>
                </a14:m>
                <a:r>
                  <a:rPr lang="en-US" sz="2400" noProof="0"/>
                  <a:t> is tested at level </a:t>
                </a:r>
                <a14:m>
                  <m:oMath xmlns:m="http://schemas.openxmlformats.org/officeDocument/2006/math">
                    <m:sSubSup>
                      <m:sSubSupPr>
                        <m:ctrlPr>
                          <a:rPr lang="en-GB" sz="2400" b="0" i="1" noProof="0" smtClean="0">
                            <a:latin typeface="Cambria Math" panose="02040503050406030204" pitchFamily="18" charset="0"/>
                          </a:rPr>
                        </m:ctrlPr>
                      </m:sSubSupPr>
                      <m:e>
                        <m:r>
                          <a:rPr lang="en-GB" sz="2400" b="0" i="1" noProof="0" smtClean="0">
                            <a:latin typeface="Cambria Math" panose="02040503050406030204" pitchFamily="18" charset="0"/>
                          </a:rPr>
                          <m:t>𝛼</m:t>
                        </m:r>
                      </m:e>
                      <m:sub>
                        <m:r>
                          <a:rPr lang="en-GB" sz="2400" b="0" i="1" noProof="0" smtClean="0">
                            <a:latin typeface="Cambria Math" panose="02040503050406030204" pitchFamily="18" charset="0"/>
                          </a:rPr>
                          <m:t>𝑘</m:t>
                        </m:r>
                      </m:sub>
                      <m:sup>
                        <m:r>
                          <a:rPr lang="en-GB" sz="2400" b="0" i="1" noProof="0" smtClean="0">
                            <a:latin typeface="Cambria Math" panose="02040503050406030204" pitchFamily="18" charset="0"/>
                          </a:rPr>
                          <m:t>′</m:t>
                        </m:r>
                      </m:sup>
                    </m:sSubSup>
                  </m:oMath>
                </a14:m>
                <a:endParaRPr lang="en-US" sz="2400" noProof="0"/>
              </a:p>
              <a:p>
                <a:pPr marL="284400" indent="-284400">
                  <a:spcBef>
                    <a:spcPts val="0"/>
                  </a:spcBef>
                  <a:spcAft>
                    <a:spcPts val="0"/>
                  </a:spcAft>
                  <a:buFont typeface="Arial" panose="020B0604020202020204" pitchFamily="34" charset="0"/>
                  <a:buChar char="•"/>
                </a:pPr>
                <a:endParaRPr lang="en-US" sz="800"/>
              </a:p>
              <a:p>
                <a:pPr>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𝛼</m:t>
                          </m:r>
                        </m:e>
                        <m:sub>
                          <m:r>
                            <a:rPr lang="en-GB" sz="2400" b="0" i="1" smtClean="0">
                              <a:latin typeface="Cambria Math" panose="02040503050406030204" pitchFamily="18" charset="0"/>
                            </a:rPr>
                            <m:t>1</m:t>
                          </m:r>
                        </m:sub>
                        <m:sup>
                          <m:r>
                            <a:rPr lang="en-GB" sz="2400" b="0" i="1" smtClean="0">
                              <a:latin typeface="Cambria Math" panose="02040503050406030204" pitchFamily="18" charset="0"/>
                            </a:rPr>
                            <m:t>′</m:t>
                          </m:r>
                        </m:sup>
                      </m:sSubSup>
                      <m:r>
                        <a:rPr lang="en-GB" sz="2400" b="0" i="1" smtClean="0">
                          <a:latin typeface="Cambria Math" panose="02040503050406030204" pitchFamily="18" charset="0"/>
                        </a:rPr>
                        <m:t>=</m:t>
                      </m:r>
                      <m:d>
                        <m:dPr>
                          <m:begChr m:val="{"/>
                          <m:endChr m:val=""/>
                          <m:ctrlPr>
                            <a:rPr lang="en-GB" sz="2400" b="0" i="1" smtClean="0">
                              <a:latin typeface="Cambria Math" panose="02040503050406030204" pitchFamily="18" charset="0"/>
                            </a:rPr>
                          </m:ctrlPr>
                        </m:dPr>
                        <m:e>
                          <m:eqArr>
                            <m:eqArrPr>
                              <m:ctrlPr>
                                <a:rPr lang="en-GB" sz="2400" b="0" i="1" smtClean="0">
                                  <a:latin typeface="Cambria Math" panose="02040503050406030204" pitchFamily="18" charset="0"/>
                                </a:rPr>
                              </m:ctrlPr>
                            </m:eqArr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𝛼</m:t>
                                  </m:r>
                                </m:e>
                                <m:sub>
                                  <m:r>
                                    <a:rPr lang="en-GB" sz="2400" b="0" i="1" smtClean="0">
                                      <a:latin typeface="Cambria Math" panose="02040503050406030204" pitchFamily="18" charset="0"/>
                                    </a:rPr>
                                    <m:t>𝑘</m:t>
                                  </m:r>
                                </m:sub>
                              </m:sSub>
                              <m:r>
                                <a:rPr lang="en-GB" sz="2400" b="0" i="1" smtClean="0">
                                  <a:latin typeface="Cambria Math" panose="02040503050406030204" pitchFamily="18" charset="0"/>
                                </a:rPr>
                                <m:t>                :</m:t>
                              </m:r>
                              <m:r>
                                <m:rPr>
                                  <m:sty m:val="p"/>
                                </m:rPr>
                                <a:rPr lang="en-GB" sz="2400" b="0" i="0" smtClean="0">
                                  <a:latin typeface="Cambria Math" panose="02040503050406030204" pitchFamily="18" charset="0"/>
                                </a:rPr>
                                <m:t>if</m:t>
                              </m:r>
                              <m:r>
                                <a:rPr lang="en-GB" sz="2400" b="0" i="1" smtClean="0">
                                  <a:latin typeface="Cambria Math" panose="02040503050406030204" pitchFamily="18" charset="0"/>
                                </a:rPr>
                                <m:t>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𝑘</m:t>
                                  </m:r>
                                  <m:r>
                                    <a:rPr lang="en-GB" sz="2400" b="0" i="1" smtClean="0">
                                      <a:latin typeface="Cambria Math" panose="02040503050406030204" pitchFamily="18" charset="0"/>
                                    </a:rPr>
                                    <m:t>−1</m:t>
                                  </m:r>
                                </m:sub>
                              </m:sSub>
                              <m:r>
                                <a:rPr lang="en-GB" sz="2400" b="0" i="1" smtClean="0">
                                  <a:latin typeface="Cambria Math" panose="02040503050406030204" pitchFamily="18" charset="0"/>
                                </a:rPr>
                                <m:t> </m:t>
                              </m:r>
                              <m:r>
                                <m:rPr>
                                  <m:sty m:val="p"/>
                                </m:rPr>
                                <a:rPr lang="en-GB" sz="2400" b="0" i="0" smtClean="0">
                                  <a:latin typeface="Cambria Math" panose="02040503050406030204" pitchFamily="18" charset="0"/>
                                </a:rPr>
                                <m:t>is</m:t>
                              </m:r>
                              <m:r>
                                <a:rPr lang="en-GB" sz="2400" b="0" i="0" smtClean="0">
                                  <a:latin typeface="Cambria Math" panose="02040503050406030204" pitchFamily="18" charset="0"/>
                                </a:rPr>
                                <m:t> </m:t>
                              </m:r>
                              <m:r>
                                <m:rPr>
                                  <m:sty m:val="p"/>
                                </m:rPr>
                                <a:rPr lang="en-GB" sz="2400" b="0" i="0" smtClean="0">
                                  <a:latin typeface="Cambria Math" panose="02040503050406030204" pitchFamily="18" charset="0"/>
                                </a:rPr>
                                <m:t>not</m:t>
                              </m:r>
                              <m:r>
                                <a:rPr lang="en-GB" sz="2400" b="0" i="0" smtClean="0">
                                  <a:latin typeface="Cambria Math" panose="02040503050406030204" pitchFamily="18" charset="0"/>
                                </a:rPr>
                                <m:t> </m:t>
                              </m:r>
                              <m:r>
                                <m:rPr>
                                  <m:sty m:val="p"/>
                                </m:rPr>
                                <a:rPr lang="en-GB" sz="2400" b="0" i="0" smtClean="0">
                                  <a:latin typeface="Cambria Math" panose="02040503050406030204" pitchFamily="18" charset="0"/>
                                </a:rPr>
                                <m:t>rejected</m:t>
                              </m:r>
                              <m:r>
                                <a:rPr lang="en-GB" sz="2400" b="0" i="0" smtClean="0">
                                  <a:latin typeface="Cambria Math" panose="02040503050406030204" pitchFamily="18" charset="0"/>
                                </a:rPr>
                                <m:t> </m:t>
                              </m:r>
                            </m:e>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𝛼</m:t>
                                  </m:r>
                                </m:e>
                                <m:sub>
                                  <m:r>
                                    <a:rPr lang="en-GB" sz="2400" b="0" i="1" smtClean="0">
                                      <a:latin typeface="Cambria Math" panose="02040503050406030204" pitchFamily="18" charset="0"/>
                                    </a:rPr>
                                    <m:t>𝑘</m:t>
                                  </m:r>
                                </m:sub>
                              </m:sSub>
                              <m:r>
                                <a:rPr lang="en-GB" sz="2400" b="0" i="1" smtClean="0">
                                  <a:latin typeface="Cambria Math" panose="02040503050406030204" pitchFamily="18" charset="0"/>
                                </a:rPr>
                                <m:t>+</m:t>
                              </m:r>
                              <m:sSubSup>
                                <m:sSubSupPr>
                                  <m:ctrlPr>
                                    <a:rPr lang="en-GB" sz="2400" b="0" i="1" smtClean="0">
                                      <a:latin typeface="Cambria Math" panose="02040503050406030204" pitchFamily="18" charset="0"/>
                                    </a:rPr>
                                  </m:ctrlPr>
                                </m:sSubSupPr>
                                <m:e>
                                  <m:r>
                                    <a:rPr lang="en-GB" sz="2400" b="0" i="1" smtClean="0">
                                      <a:latin typeface="Cambria Math" panose="02040503050406030204" pitchFamily="18" charset="0"/>
                                    </a:rPr>
                                    <m:t>𝛼</m:t>
                                  </m:r>
                                </m:e>
                                <m:sub>
                                  <m:r>
                                    <a:rPr lang="en-GB" sz="2400" b="0" i="1" smtClean="0">
                                      <a:latin typeface="Cambria Math" panose="02040503050406030204" pitchFamily="18" charset="0"/>
                                    </a:rPr>
                                    <m:t>𝑘</m:t>
                                  </m:r>
                                  <m:r>
                                    <a:rPr lang="en-GB" sz="2400" b="0" i="1" smtClean="0">
                                      <a:latin typeface="Cambria Math" panose="02040503050406030204" pitchFamily="18" charset="0"/>
                                    </a:rPr>
                                    <m:t>−1</m:t>
                                  </m:r>
                                </m:sub>
                                <m:sup>
                                  <m:r>
                                    <a:rPr lang="en-GB" sz="2400" b="0" i="1" smtClean="0">
                                      <a:latin typeface="Cambria Math" panose="02040503050406030204" pitchFamily="18" charset="0"/>
                                    </a:rPr>
                                    <m:t>′</m:t>
                                  </m:r>
                                </m:sup>
                              </m:sSubSup>
                              <m:r>
                                <a:rPr lang="en-GB" sz="2400" b="0" i="1" smtClean="0">
                                  <a:latin typeface="Cambria Math" panose="02040503050406030204" pitchFamily="18" charset="0"/>
                                </a:rPr>
                                <m:t> :</m:t>
                              </m:r>
                              <m:r>
                                <m:rPr>
                                  <m:sty m:val="p"/>
                                </m:rPr>
                                <a:rPr lang="en-GB" sz="2400" b="0" i="0" smtClean="0">
                                  <a:latin typeface="Cambria Math" panose="02040503050406030204" pitchFamily="18" charset="0"/>
                                </a:rPr>
                                <m:t>if</m:t>
                              </m:r>
                              <m:r>
                                <a:rPr lang="en-GB" sz="2400" b="0" i="1" smtClean="0">
                                  <a:latin typeface="Cambria Math" panose="02040503050406030204" pitchFamily="18" charset="0"/>
                                </a:rPr>
                                <m:t> </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𝐻</m:t>
                                  </m:r>
                                </m:e>
                                <m:sub>
                                  <m:r>
                                    <a:rPr lang="en-GB" sz="2400" b="0" i="1" smtClean="0">
                                      <a:latin typeface="Cambria Math" panose="02040503050406030204" pitchFamily="18" charset="0"/>
                                    </a:rPr>
                                    <m:t>𝑘</m:t>
                                  </m:r>
                                  <m:r>
                                    <a:rPr lang="en-GB" sz="2400" b="0" i="1" smtClean="0">
                                      <a:latin typeface="Cambria Math" panose="02040503050406030204" pitchFamily="18" charset="0"/>
                                    </a:rPr>
                                    <m:t>−1</m:t>
                                  </m:r>
                                </m:sub>
                              </m:sSub>
                              <m:r>
                                <a:rPr lang="en-GB" sz="2400" b="0" i="1" smtClean="0">
                                  <a:latin typeface="Cambria Math" panose="02040503050406030204" pitchFamily="18" charset="0"/>
                                </a:rPr>
                                <m:t> </m:t>
                              </m:r>
                              <m:r>
                                <m:rPr>
                                  <m:sty m:val="p"/>
                                </m:rPr>
                                <a:rPr lang="en-GB" sz="2400" b="0" i="0" smtClean="0">
                                  <a:latin typeface="Cambria Math" panose="02040503050406030204" pitchFamily="18" charset="0"/>
                                </a:rPr>
                                <m:t>is</m:t>
                              </m:r>
                              <m:r>
                                <a:rPr lang="en-GB" sz="2400" b="0" i="0" smtClean="0">
                                  <a:latin typeface="Cambria Math" panose="02040503050406030204" pitchFamily="18" charset="0"/>
                                </a:rPr>
                                <m:t> </m:t>
                              </m:r>
                              <m:r>
                                <m:rPr>
                                  <m:sty m:val="p"/>
                                </m:rPr>
                                <a:rPr lang="en-GB" sz="2400" b="0" i="0" smtClean="0">
                                  <a:latin typeface="Cambria Math" panose="02040503050406030204" pitchFamily="18" charset="0"/>
                                </a:rPr>
                                <m:t>rejected</m:t>
                              </m:r>
                              <m:r>
                                <a:rPr lang="en-GB" sz="2400" b="0" i="1" smtClean="0">
                                  <a:latin typeface="Cambria Math" panose="02040503050406030204" pitchFamily="18" charset="0"/>
                                </a:rPr>
                                <m:t>         </m:t>
                              </m:r>
                            </m:e>
                          </m:eqArr>
                        </m:e>
                      </m:d>
                    </m:oMath>
                  </m:oMathPara>
                </a14:m>
                <a:endParaRPr lang="en-US" sz="24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noProof="0"/>
                  <a:t>Allows all hypotheses to be tested, even if initial hypotheses are not rejected</a:t>
                </a:r>
              </a:p>
            </p:txBody>
          </p:sp>
        </mc:Choice>
        <mc:Fallback>
          <p:sp>
            <p:nvSpPr>
              <p:cNvPr id="5" name="Content Placeholder 4">
                <a:extLst>
                  <a:ext uri="{FF2B5EF4-FFF2-40B4-BE49-F238E27FC236}">
                    <a16:creationId xmlns:a16="http://schemas.microsoft.com/office/drawing/2014/main" id="{D0A63CF7-BBC4-C3D1-8847-6444DDF58541}"/>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r="-874" b="-4294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EE10487-6413-EC17-1123-1BD3A5AA7E32}"/>
              </a:ext>
            </a:extLst>
          </p:cNvPr>
          <p:cNvSpPr>
            <a:spLocks noGrp="1"/>
          </p:cNvSpPr>
          <p:nvPr>
            <p:ph type="sldNum" sz="quarter" idx="12"/>
          </p:nvPr>
        </p:nvSpPr>
        <p:spPr/>
        <p:txBody>
          <a:bodyPr/>
          <a:lstStyle/>
          <a:p>
            <a:fld id="{AEC8D767-5246-2244-A4A3-B8AFB218393C}" type="slidenum">
              <a:rPr lang="en-US" smtClean="0"/>
              <a:t>53</a:t>
            </a:fld>
            <a:endParaRPr lang="en-US"/>
          </a:p>
        </p:txBody>
      </p:sp>
    </p:spTree>
    <p:extLst>
      <p:ext uri="{BB962C8B-B14F-4D97-AF65-F5344CB8AC3E}">
        <p14:creationId xmlns:p14="http://schemas.microsoft.com/office/powerpoint/2010/main" val="22500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909E1-E501-8C0F-9386-EC1C517933B8}"/>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5E5CBED-C4EC-4728-FC80-22999E780448}"/>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E718011-9813-9CBF-B2B4-6EB829113773}"/>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GB" sz="2400"/>
                  <a:t>Ignore the presence of interim analyses for now, and assume that</a:t>
                </a:r>
              </a:p>
              <a:p>
                <a:pP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𝑝</m:t>
                          </m:r>
                        </m:e>
                        <m:sub>
                          <m:r>
                            <m:rPr>
                              <m:sty m:val="p"/>
                            </m:rPr>
                            <a:rPr lang="en-GB" sz="2400" b="0" i="0" noProof="0" smtClean="0">
                              <a:latin typeface="Cambria Math" panose="02040503050406030204" pitchFamily="18" charset="0"/>
                            </a:rPr>
                            <m:t>OS</m:t>
                          </m:r>
                        </m:sub>
                      </m:sSub>
                      <m:r>
                        <a:rPr lang="en-GB" sz="2400" b="0" i="1" noProof="0" smtClean="0">
                          <a:latin typeface="Cambria Math" panose="02040503050406030204" pitchFamily="18" charset="0"/>
                        </a:rPr>
                        <m:t>=0.0249,  </m:t>
                      </m:r>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𝑝</m:t>
                          </m:r>
                        </m:e>
                        <m:sub>
                          <m:r>
                            <m:rPr>
                              <m:sty m:val="p"/>
                            </m:rPr>
                            <a:rPr lang="en-GB" sz="2400" b="0" i="0" noProof="0" smtClean="0">
                              <a:latin typeface="Cambria Math" panose="02040503050406030204" pitchFamily="18" charset="0"/>
                            </a:rPr>
                            <m:t>PFS</m:t>
                          </m:r>
                        </m:sub>
                      </m:sSub>
                      <m:r>
                        <a:rPr lang="en-GB" sz="2400" b="0" i="1" noProof="0" smtClean="0">
                          <a:latin typeface="Cambria Math" panose="02040503050406030204" pitchFamily="18" charset="0"/>
                        </a:rPr>
                        <m:t>=0.004,  </m:t>
                      </m:r>
                      <m:sSub>
                        <m:sSubPr>
                          <m:ctrlPr>
                            <a:rPr lang="en-GB" sz="2400" b="0" i="1" noProof="0" smtClean="0">
                              <a:latin typeface="Cambria Math" panose="02040503050406030204" pitchFamily="18" charset="0"/>
                            </a:rPr>
                          </m:ctrlPr>
                        </m:sSubPr>
                        <m:e>
                          <m:r>
                            <a:rPr lang="en-GB" sz="2400" b="0" i="1" noProof="0" smtClean="0">
                              <a:latin typeface="Cambria Math" panose="02040503050406030204" pitchFamily="18" charset="0"/>
                            </a:rPr>
                            <m:t>𝑝</m:t>
                          </m:r>
                        </m:e>
                        <m:sub>
                          <m:r>
                            <m:rPr>
                              <m:sty m:val="p"/>
                            </m:rPr>
                            <a:rPr lang="en-GB" sz="2400" b="0" i="0" noProof="0" smtClean="0">
                              <a:latin typeface="Cambria Math" panose="02040503050406030204" pitchFamily="18" charset="0"/>
                            </a:rPr>
                            <m:t>ORR</m:t>
                          </m:r>
                        </m:sub>
                      </m:sSub>
                      <m:r>
                        <a:rPr lang="en-GB" sz="2400" b="0" i="1" noProof="0" smtClean="0">
                          <a:latin typeface="Cambria Math" panose="02040503050406030204" pitchFamily="18" charset="0"/>
                        </a:rPr>
                        <m:t>=0.001</m:t>
                      </m:r>
                    </m:oMath>
                  </m:oMathPara>
                </a14:m>
                <a:endParaRPr lang="en-US" sz="2400" noProof="0"/>
              </a:p>
              <a:p>
                <a:pPr>
                  <a:spcBef>
                    <a:spcPts val="0"/>
                  </a:spcBef>
                  <a:spcAft>
                    <a:spcPts val="0"/>
                  </a:spcAft>
                </a:pPr>
                <a:endParaRPr lang="en-US" sz="800"/>
              </a:p>
              <a:p>
                <a:pPr marL="342900" indent="-342900">
                  <a:spcBef>
                    <a:spcPts val="0"/>
                  </a:spcBef>
                  <a:spcAft>
                    <a:spcPts val="0"/>
                  </a:spcAft>
                  <a:buFont typeface="Arial" panose="020B0604020202020204" pitchFamily="34" charset="0"/>
                  <a:buChar char="•"/>
                </a:pPr>
                <a:r>
                  <a:rPr lang="en-US" sz="2400" noProof="0"/>
                  <a:t>Compare Bonferroni, Holm, Fixed sequence and Fallback</a:t>
                </a:r>
              </a:p>
              <a:p>
                <a:pPr marL="628650" lvl="1" indent="-342900">
                  <a:spcAft>
                    <a:spcPts val="0"/>
                  </a:spcAft>
                  <a:buFont typeface="Courier New" panose="02070309020205020404" pitchFamily="49" charset="0"/>
                  <a:buChar char="o"/>
                </a:pPr>
                <a:r>
                  <a:rPr lang="en-US"/>
                  <a:t>Fixed sequence: OS </a:t>
                </a:r>
                <a14:m>
                  <m:oMath xmlns:m="http://schemas.openxmlformats.org/officeDocument/2006/math">
                    <m:r>
                      <a:rPr lang="en-GB" b="0" i="1" smtClean="0">
                        <a:latin typeface="Cambria Math" panose="02040503050406030204" pitchFamily="18" charset="0"/>
                      </a:rPr>
                      <m:t>→</m:t>
                    </m:r>
                  </m:oMath>
                </a14:m>
                <a:r>
                  <a:rPr lang="en-US"/>
                  <a:t> PFS </a:t>
                </a:r>
                <a14:m>
                  <m:oMath xmlns:m="http://schemas.openxmlformats.org/officeDocument/2006/math">
                    <m:r>
                      <a:rPr lang="en-GB" i="1">
                        <a:latin typeface="Cambria Math" panose="02040503050406030204" pitchFamily="18" charset="0"/>
                      </a:rPr>
                      <m:t>→</m:t>
                    </m:r>
                    <m:r>
                      <a:rPr lang="en-US" i="1" smtClean="0">
                        <a:latin typeface="Cambria Math" panose="02040503050406030204" pitchFamily="18" charset="0"/>
                      </a:rPr>
                      <m:t> </m:t>
                    </m:r>
                  </m:oMath>
                </a14:m>
                <a:r>
                  <a:rPr lang="en-US"/>
                  <a:t>ORR</a:t>
                </a:r>
              </a:p>
              <a:p>
                <a:pPr marL="628650" lvl="1" indent="-342900">
                  <a:spcAft>
                    <a:spcPts val="0"/>
                  </a:spcAft>
                  <a:buFont typeface="Courier New" panose="02070309020205020404" pitchFamily="49" charset="0"/>
                  <a:buChar char="o"/>
                </a:pPr>
                <a:r>
                  <a:rPr lang="en-US"/>
                  <a:t>Fallback: Sequence as above,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e>
                      <m:sub>
                        <m:r>
                          <m:rPr>
                            <m:sty m:val="p"/>
                          </m:rPr>
                          <a:rPr lang="en-GB" b="0" i="0" smtClean="0">
                            <a:latin typeface="Cambria Math" panose="02040503050406030204" pitchFamily="18" charset="0"/>
                          </a:rPr>
                          <m:t>OS</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e>
                      <m:sub>
                        <m:r>
                          <m:rPr>
                            <m:sty m:val="p"/>
                          </m:rPr>
                          <a:rPr lang="en-GB" b="0" i="0" smtClean="0">
                            <a:latin typeface="Cambria Math" panose="02040503050406030204" pitchFamily="18" charset="0"/>
                          </a:rPr>
                          <m:t>PFS</m:t>
                        </m:r>
                      </m:sub>
                    </m:sSub>
                    <m:r>
                      <a:rPr lang="en-GB" b="0" i="1" smtClean="0">
                        <a:latin typeface="Cambria Math" panose="02040503050406030204" pitchFamily="18" charset="0"/>
                      </a:rPr>
                      <m:t>= 0.012</m:t>
                    </m:r>
                  </m:oMath>
                </a14:m>
                <a:r>
                  <a:rPr lang="en-US"/>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e>
                      <m:sub>
                        <m:r>
                          <m:rPr>
                            <m:sty m:val="p"/>
                          </m:rPr>
                          <a:rPr lang="en-GB" b="0" i="0" smtClean="0">
                            <a:latin typeface="Cambria Math" panose="02040503050406030204" pitchFamily="18" charset="0"/>
                          </a:rPr>
                          <m:t>ORR</m:t>
                        </m:r>
                      </m:sub>
                    </m:sSub>
                    <m:r>
                      <a:rPr lang="en-GB" b="0" i="1" smtClean="0">
                        <a:latin typeface="Cambria Math" panose="02040503050406030204" pitchFamily="18" charset="0"/>
                      </a:rPr>
                      <m:t>=0.001</m:t>
                    </m:r>
                  </m:oMath>
                </a14:m>
                <a:endParaRPr lang="en-US"/>
              </a:p>
              <a:p>
                <a:pPr marL="342900" indent="-342900">
                  <a:spcBef>
                    <a:spcPts val="0"/>
                  </a:spcBef>
                  <a:spcAft>
                    <a:spcPts val="0"/>
                  </a:spcAft>
                  <a:buFont typeface="Arial" panose="020B0604020202020204" pitchFamily="34" charset="0"/>
                  <a:buChar char="•"/>
                </a:pPr>
                <a:endParaRPr lang="en-US" sz="800" noProof="0"/>
              </a:p>
              <a:p>
                <a:pPr>
                  <a:spcBef>
                    <a:spcPts val="0"/>
                  </a:spcBef>
                  <a:spcAft>
                    <a:spcPts val="0"/>
                  </a:spcAft>
                </a:pPr>
                <a:endParaRPr lang="en-US" sz="2400" noProof="0"/>
              </a:p>
            </p:txBody>
          </p:sp>
        </mc:Choice>
        <mc:Fallback>
          <p:sp>
            <p:nvSpPr>
              <p:cNvPr id="5" name="Content Placeholder 4">
                <a:extLst>
                  <a:ext uri="{FF2B5EF4-FFF2-40B4-BE49-F238E27FC236}">
                    <a16:creationId xmlns:a16="http://schemas.microsoft.com/office/drawing/2014/main" id="{FE718011-9813-9CBF-B2B4-6EB829113773}"/>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8B1351A-4FF4-C4C7-BF14-5982B8B3640E}"/>
              </a:ext>
            </a:extLst>
          </p:cNvPr>
          <p:cNvSpPr>
            <a:spLocks noGrp="1"/>
          </p:cNvSpPr>
          <p:nvPr>
            <p:ph type="sldNum" sz="quarter" idx="12"/>
          </p:nvPr>
        </p:nvSpPr>
        <p:spPr/>
        <p:txBody>
          <a:bodyPr/>
          <a:lstStyle/>
          <a:p>
            <a:fld id="{AEC8D767-5246-2244-A4A3-B8AFB218393C}" type="slidenum">
              <a:rPr lang="en-US" smtClean="0"/>
              <a:t>54</a:t>
            </a:fld>
            <a:endParaRPr lang="en-US"/>
          </a:p>
        </p:txBody>
      </p:sp>
      <p:graphicFrame>
        <p:nvGraphicFramePr>
          <p:cNvPr id="2" name="Table 1">
            <a:extLst>
              <a:ext uri="{FF2B5EF4-FFF2-40B4-BE49-F238E27FC236}">
                <a16:creationId xmlns:a16="http://schemas.microsoft.com/office/drawing/2014/main" id="{0D5BC80A-EEF6-9F9E-DF9E-29DA8B4160B5}"/>
              </a:ext>
            </a:extLst>
          </p:cNvPr>
          <p:cNvGraphicFramePr>
            <a:graphicFrameLocks noGrp="1"/>
          </p:cNvGraphicFramePr>
          <p:nvPr>
            <p:extLst>
              <p:ext uri="{D42A27DB-BD31-4B8C-83A1-F6EECF244321}">
                <p14:modId xmlns:p14="http://schemas.microsoft.com/office/powerpoint/2010/main" val="2320761555"/>
              </p:ext>
            </p:extLst>
          </p:nvPr>
        </p:nvGraphicFramePr>
        <p:xfrm>
          <a:off x="1332617" y="3862915"/>
          <a:ext cx="9521884" cy="148336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15522644"/>
                    </a:ext>
                  </a:extLst>
                </a:gridCol>
                <a:gridCol w="1974071">
                  <a:extLst>
                    <a:ext uri="{9D8B030D-6E8A-4147-A177-3AD203B41FA5}">
                      <a16:colId xmlns:a16="http://schemas.microsoft.com/office/drawing/2014/main" val="3725456018"/>
                    </a:ext>
                  </a:extLst>
                </a:gridCol>
                <a:gridCol w="1974071">
                  <a:extLst>
                    <a:ext uri="{9D8B030D-6E8A-4147-A177-3AD203B41FA5}">
                      <a16:colId xmlns:a16="http://schemas.microsoft.com/office/drawing/2014/main" val="2743374085"/>
                    </a:ext>
                  </a:extLst>
                </a:gridCol>
                <a:gridCol w="1974071">
                  <a:extLst>
                    <a:ext uri="{9D8B030D-6E8A-4147-A177-3AD203B41FA5}">
                      <a16:colId xmlns:a16="http://schemas.microsoft.com/office/drawing/2014/main" val="2709353864"/>
                    </a:ext>
                  </a:extLst>
                </a:gridCol>
                <a:gridCol w="1974071">
                  <a:extLst>
                    <a:ext uri="{9D8B030D-6E8A-4147-A177-3AD203B41FA5}">
                      <a16:colId xmlns:a16="http://schemas.microsoft.com/office/drawing/2014/main" val="2497321653"/>
                    </a:ext>
                  </a:extLst>
                </a:gridCol>
              </a:tblGrid>
              <a:tr h="370840">
                <a:tc>
                  <a:txBody>
                    <a:bodyPr/>
                    <a:lstStyle/>
                    <a:p>
                      <a:r>
                        <a:rPr lang="en-US"/>
                        <a:t>Hypothesis</a:t>
                      </a:r>
                    </a:p>
                  </a:txBody>
                  <a:tcPr/>
                </a:tc>
                <a:tc>
                  <a:txBody>
                    <a:bodyPr/>
                    <a:lstStyle/>
                    <a:p>
                      <a:r>
                        <a:rPr lang="en-US"/>
                        <a:t>Bonferroni</a:t>
                      </a:r>
                    </a:p>
                  </a:txBody>
                  <a:tcPr/>
                </a:tc>
                <a:tc>
                  <a:txBody>
                    <a:bodyPr/>
                    <a:lstStyle/>
                    <a:p>
                      <a:r>
                        <a:rPr lang="en-US"/>
                        <a:t>Holm</a:t>
                      </a:r>
                    </a:p>
                  </a:txBody>
                  <a:tcPr/>
                </a:tc>
                <a:tc>
                  <a:txBody>
                    <a:bodyPr/>
                    <a:lstStyle/>
                    <a:p>
                      <a:r>
                        <a:rPr lang="en-US"/>
                        <a:t>Fixed sequence</a:t>
                      </a:r>
                    </a:p>
                  </a:txBody>
                  <a:tcPr/>
                </a:tc>
                <a:tc>
                  <a:txBody>
                    <a:bodyPr/>
                    <a:lstStyle/>
                    <a:p>
                      <a:r>
                        <a:rPr lang="en-US"/>
                        <a:t>Fallback</a:t>
                      </a:r>
                    </a:p>
                  </a:txBody>
                  <a:tcPr/>
                </a:tc>
                <a:extLst>
                  <a:ext uri="{0D108BD9-81ED-4DB2-BD59-A6C34878D82A}">
                    <a16:rowId xmlns:a16="http://schemas.microsoft.com/office/drawing/2014/main" val="3997229277"/>
                  </a:ext>
                </a:extLst>
              </a:tr>
              <a:tr h="370840">
                <a:tc>
                  <a:txBody>
                    <a:bodyPr/>
                    <a:lstStyle/>
                    <a:p>
                      <a:r>
                        <a:rPr lang="en-US"/>
                        <a:t>OS</a:t>
                      </a:r>
                    </a:p>
                  </a:txBody>
                  <a:tcPr/>
                </a:tc>
                <a:tc>
                  <a:txBody>
                    <a:bodyPr/>
                    <a:lstStyle/>
                    <a:p>
                      <a:r>
                        <a:rPr lang="en-US"/>
                        <a:t>Not rejected</a:t>
                      </a:r>
                    </a:p>
                  </a:txBody>
                  <a:tcPr/>
                </a:tc>
                <a:tc>
                  <a:txBody>
                    <a:bodyPr/>
                    <a:lstStyle/>
                    <a:p>
                      <a:r>
                        <a:rPr lang="en-US"/>
                        <a:t>Rejected</a:t>
                      </a:r>
                    </a:p>
                  </a:txBody>
                  <a:tcPr/>
                </a:tc>
                <a:tc>
                  <a:txBody>
                    <a:bodyPr/>
                    <a:lstStyle/>
                    <a:p>
                      <a:r>
                        <a:rPr lang="en-US"/>
                        <a:t>Not rejected</a:t>
                      </a:r>
                    </a:p>
                  </a:txBody>
                  <a:tcPr/>
                </a:tc>
                <a:tc>
                  <a:txBody>
                    <a:bodyPr/>
                    <a:lstStyle/>
                    <a:p>
                      <a:r>
                        <a:rPr lang="en-US"/>
                        <a:t>Not rejected</a:t>
                      </a:r>
                    </a:p>
                  </a:txBody>
                  <a:tcPr/>
                </a:tc>
                <a:extLst>
                  <a:ext uri="{0D108BD9-81ED-4DB2-BD59-A6C34878D82A}">
                    <a16:rowId xmlns:a16="http://schemas.microsoft.com/office/drawing/2014/main" val="3438197201"/>
                  </a:ext>
                </a:extLst>
              </a:tr>
              <a:tr h="370840">
                <a:tc>
                  <a:txBody>
                    <a:bodyPr/>
                    <a:lstStyle/>
                    <a:p>
                      <a:r>
                        <a:rPr lang="en-US"/>
                        <a:t>PFS</a:t>
                      </a:r>
                    </a:p>
                  </a:txBody>
                  <a:tcPr/>
                </a:tc>
                <a:tc>
                  <a:txBody>
                    <a:bodyPr/>
                    <a:lstStyle/>
                    <a:p>
                      <a:r>
                        <a:rPr lang="en-US"/>
                        <a:t>Rejected</a:t>
                      </a:r>
                    </a:p>
                  </a:txBody>
                  <a:tcPr/>
                </a:tc>
                <a:tc>
                  <a:txBody>
                    <a:bodyPr/>
                    <a:lstStyle/>
                    <a:p>
                      <a:r>
                        <a:rPr lang="en-US"/>
                        <a:t>Rejected</a:t>
                      </a:r>
                    </a:p>
                  </a:txBody>
                  <a:tcPr/>
                </a:tc>
                <a:tc>
                  <a:txBody>
                    <a:bodyPr/>
                    <a:lstStyle/>
                    <a:p>
                      <a:r>
                        <a:rPr lang="en-US"/>
                        <a:t>Not rejected</a:t>
                      </a:r>
                    </a:p>
                  </a:txBody>
                  <a:tcPr/>
                </a:tc>
                <a:tc>
                  <a:txBody>
                    <a:bodyPr/>
                    <a:lstStyle/>
                    <a:p>
                      <a:r>
                        <a:rPr lang="en-US"/>
                        <a:t>Rejected</a:t>
                      </a:r>
                    </a:p>
                  </a:txBody>
                  <a:tcPr/>
                </a:tc>
                <a:extLst>
                  <a:ext uri="{0D108BD9-81ED-4DB2-BD59-A6C34878D82A}">
                    <a16:rowId xmlns:a16="http://schemas.microsoft.com/office/drawing/2014/main" val="2152996242"/>
                  </a:ext>
                </a:extLst>
              </a:tr>
              <a:tr h="370840">
                <a:tc>
                  <a:txBody>
                    <a:bodyPr/>
                    <a:lstStyle/>
                    <a:p>
                      <a:r>
                        <a:rPr lang="en-US"/>
                        <a:t>ORR</a:t>
                      </a:r>
                    </a:p>
                  </a:txBody>
                  <a:tcPr/>
                </a:tc>
                <a:tc>
                  <a:txBody>
                    <a:bodyPr/>
                    <a:lstStyle/>
                    <a:p>
                      <a:r>
                        <a:rPr lang="en-US"/>
                        <a:t>Rejected</a:t>
                      </a:r>
                    </a:p>
                  </a:txBody>
                  <a:tcPr/>
                </a:tc>
                <a:tc>
                  <a:txBody>
                    <a:bodyPr/>
                    <a:lstStyle/>
                    <a:p>
                      <a:r>
                        <a:rPr lang="en-US"/>
                        <a:t>Rejected</a:t>
                      </a:r>
                    </a:p>
                  </a:txBody>
                  <a:tcPr/>
                </a:tc>
                <a:tc>
                  <a:txBody>
                    <a:bodyPr/>
                    <a:lstStyle/>
                    <a:p>
                      <a:r>
                        <a:rPr lang="en-US"/>
                        <a:t>Not rejected</a:t>
                      </a:r>
                    </a:p>
                  </a:txBody>
                  <a:tcPr/>
                </a:tc>
                <a:tc>
                  <a:txBody>
                    <a:bodyPr/>
                    <a:lstStyle/>
                    <a:p>
                      <a:r>
                        <a:rPr lang="en-US"/>
                        <a:t>Rejected</a:t>
                      </a:r>
                    </a:p>
                  </a:txBody>
                  <a:tcPr/>
                </a:tc>
                <a:extLst>
                  <a:ext uri="{0D108BD9-81ED-4DB2-BD59-A6C34878D82A}">
                    <a16:rowId xmlns:a16="http://schemas.microsoft.com/office/drawing/2014/main" val="3734834416"/>
                  </a:ext>
                </a:extLst>
              </a:tr>
            </a:tbl>
          </a:graphicData>
        </a:graphic>
      </p:graphicFrame>
    </p:spTree>
    <p:extLst>
      <p:ext uri="{BB962C8B-B14F-4D97-AF65-F5344CB8AC3E}">
        <p14:creationId xmlns:p14="http://schemas.microsoft.com/office/powerpoint/2010/main" val="950186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878D2-6F50-6AA3-9007-BA7A7F8D3ED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1FEDBB2-E143-0F68-C0E1-A4519237F5F6}"/>
              </a:ext>
            </a:extLst>
          </p:cNvPr>
          <p:cNvSpPr>
            <a:spLocks noGrp="1"/>
          </p:cNvSpPr>
          <p:nvPr>
            <p:ph type="title"/>
          </p:nvPr>
        </p:nvSpPr>
        <p:spPr>
          <a:xfrm>
            <a:off x="288302" y="262267"/>
            <a:ext cx="11610515" cy="468590"/>
          </a:xfrm>
        </p:spPr>
        <p:txBody>
          <a:bodyPr/>
          <a:lstStyle/>
          <a:p>
            <a:r>
              <a:rPr lang="en-US"/>
              <a:t>Closed testing procedures</a:t>
            </a:r>
            <a:endParaRPr lang="en-US" noProof="0"/>
          </a:p>
        </p:txBody>
      </p:sp>
      <p:sp>
        <p:nvSpPr>
          <p:cNvPr id="5" name="Content Placeholder 4">
            <a:extLst>
              <a:ext uri="{FF2B5EF4-FFF2-40B4-BE49-F238E27FC236}">
                <a16:creationId xmlns:a16="http://schemas.microsoft.com/office/drawing/2014/main" id="{D8277681-8799-A8CF-3478-0FFA3323ECC3}"/>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Very general and powerful methodology for constructing multiple testing procedures that strongly control the FWER</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Include many well-known procedures as special cases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Relies on construction of tests for </a:t>
            </a:r>
            <a:r>
              <a:rPr lang="en-US" sz="2400" b="1"/>
              <a:t>intersection hypotheses</a:t>
            </a:r>
            <a:r>
              <a:rPr lang="en-US" sz="2400"/>
              <a:t>: see Backup</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Main </a:t>
            </a:r>
            <a:r>
              <a:rPr lang="en-US" sz="2400" b="1"/>
              <a:t>disadvantage</a:t>
            </a:r>
            <a:r>
              <a:rPr lang="en-US" sz="2400"/>
              <a:t>: Can be a very large number of intersection hypotheses to test</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We focus on a particular </a:t>
            </a:r>
            <a:r>
              <a:rPr lang="en-US" sz="2400" i="1"/>
              <a:t>shortcut</a:t>
            </a:r>
            <a:r>
              <a:rPr lang="en-US" sz="2400"/>
              <a:t> to specifying all intersection hypotheses</a:t>
            </a:r>
            <a:endParaRPr lang="en-US" sz="1800"/>
          </a:p>
          <a:p>
            <a:endParaRPr lang="en-US" noProof="0"/>
          </a:p>
        </p:txBody>
      </p:sp>
      <p:sp>
        <p:nvSpPr>
          <p:cNvPr id="3" name="Slide Number Placeholder 2">
            <a:extLst>
              <a:ext uri="{FF2B5EF4-FFF2-40B4-BE49-F238E27FC236}">
                <a16:creationId xmlns:a16="http://schemas.microsoft.com/office/drawing/2014/main" id="{0733826D-C1BA-B886-0650-DF2F1A2E5C13}"/>
              </a:ext>
            </a:extLst>
          </p:cNvPr>
          <p:cNvSpPr>
            <a:spLocks noGrp="1"/>
          </p:cNvSpPr>
          <p:nvPr>
            <p:ph type="sldNum" sz="quarter" idx="12"/>
          </p:nvPr>
        </p:nvSpPr>
        <p:spPr/>
        <p:txBody>
          <a:bodyPr/>
          <a:lstStyle/>
          <a:p>
            <a:fld id="{AEC8D767-5246-2244-A4A3-B8AFB218393C}" type="slidenum">
              <a:rPr lang="en-US" smtClean="0"/>
              <a:t>55</a:t>
            </a:fld>
            <a:endParaRPr lang="en-US"/>
          </a:p>
        </p:txBody>
      </p:sp>
    </p:spTree>
    <p:extLst>
      <p:ext uri="{BB962C8B-B14F-4D97-AF65-F5344CB8AC3E}">
        <p14:creationId xmlns:p14="http://schemas.microsoft.com/office/powerpoint/2010/main" val="4088529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0D933-563B-2CD9-6B4D-80D6D949B4C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BAD1957-16A9-1B44-29DE-C1DD1873B7E4}"/>
              </a:ext>
            </a:extLst>
          </p:cNvPr>
          <p:cNvSpPr>
            <a:spLocks noGrp="1"/>
          </p:cNvSpPr>
          <p:nvPr>
            <p:ph type="title"/>
          </p:nvPr>
        </p:nvSpPr>
        <p:spPr>
          <a:xfrm>
            <a:off x="288302" y="262267"/>
            <a:ext cx="11610515" cy="468590"/>
          </a:xfrm>
        </p:spPr>
        <p:txBody>
          <a:bodyPr/>
          <a:lstStyle/>
          <a:p>
            <a:r>
              <a:rPr lang="en-US"/>
              <a:t>Graphical testing procedures (GTPs)</a:t>
            </a:r>
            <a:endParaRPr lang="en-US" noProof="0"/>
          </a:p>
        </p:txBody>
      </p:sp>
      <p:sp>
        <p:nvSpPr>
          <p:cNvPr id="5" name="Content Placeholder 4">
            <a:extLst>
              <a:ext uri="{FF2B5EF4-FFF2-40B4-BE49-F238E27FC236}">
                <a16:creationId xmlns:a16="http://schemas.microsoft.com/office/drawing/2014/main" id="{F78F104D-EEBB-AC9F-CD85-57A44B751544}"/>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Flexible multiple testing framework that can be </a:t>
            </a:r>
            <a:r>
              <a:rPr lang="en-US" sz="2400" b="1"/>
              <a:t>tailored to reflect the relative importance of hypotheses</a:t>
            </a:r>
          </a:p>
          <a:p>
            <a:pPr lvl="2">
              <a:spcAft>
                <a:spcPts val="0"/>
              </a:spcAft>
              <a:buFont typeface="Courier New" panose="02070309020205020404" pitchFamily="49" charset="0"/>
              <a:buChar char="o"/>
            </a:pPr>
            <a:r>
              <a:rPr lang="en-US" sz="1800"/>
              <a:t>I.e., can deal with complex trial objectives and multiple structured hypotheses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Built on the principle of </a:t>
            </a:r>
            <a:r>
              <a:rPr lang="en-US" sz="2400" b="1"/>
              <a:t>closed testing</a:t>
            </a:r>
            <a:endParaRPr lang="en-US" sz="2400"/>
          </a:p>
          <a:p>
            <a:pPr lvl="2">
              <a:spcAft>
                <a:spcPts val="0"/>
              </a:spcAft>
              <a:buFont typeface="Courier New" panose="02070309020205020404" pitchFamily="49" charset="0"/>
              <a:buChar char="o"/>
            </a:pPr>
            <a:r>
              <a:rPr lang="en-US" sz="1800"/>
              <a:t>I.e., they can be thought of as a shortcut to specifying a closed testing procedure</a:t>
            </a:r>
          </a:p>
          <a:p>
            <a:pPr lvl="2">
              <a:spcAft>
                <a:spcPts val="0"/>
              </a:spcAft>
              <a:buFont typeface="Courier New" panose="02070309020205020404" pitchFamily="49" charset="0"/>
              <a:buChar char="o"/>
            </a:pPr>
            <a:r>
              <a:rPr lang="en-US" sz="1800"/>
              <a:t>Ensures strong FWER control</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Very visual technique</a:t>
            </a:r>
          </a:p>
          <a:p>
            <a:pPr lvl="2">
              <a:spcAft>
                <a:spcPts val="0"/>
              </a:spcAft>
              <a:buFont typeface="Courier New" panose="02070309020205020404" pitchFamily="49" charset="0"/>
              <a:buChar char="o"/>
            </a:pPr>
            <a:r>
              <a:rPr lang="en-US" sz="1800" b="1"/>
              <a:t>Easily and efficiently communicable</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Includes many common multiple testing procedures as special cases</a:t>
            </a:r>
          </a:p>
          <a:p>
            <a:pPr lvl="2">
              <a:spcAft>
                <a:spcPts val="0"/>
              </a:spcAft>
              <a:buFont typeface="Courier New" panose="02070309020205020404" pitchFamily="49" charset="0"/>
              <a:buChar char="o"/>
            </a:pPr>
            <a:r>
              <a:rPr lang="en-US" sz="1800"/>
              <a:t>Fixed sequence, Bonferroni, Holm, …</a:t>
            </a:r>
          </a:p>
          <a:p>
            <a:endParaRPr lang="en-US" noProof="0"/>
          </a:p>
        </p:txBody>
      </p:sp>
      <p:sp>
        <p:nvSpPr>
          <p:cNvPr id="3" name="Slide Number Placeholder 2">
            <a:extLst>
              <a:ext uri="{FF2B5EF4-FFF2-40B4-BE49-F238E27FC236}">
                <a16:creationId xmlns:a16="http://schemas.microsoft.com/office/drawing/2014/main" id="{E45B986D-6B93-669C-4634-178C3BA8C5D4}"/>
              </a:ext>
            </a:extLst>
          </p:cNvPr>
          <p:cNvSpPr>
            <a:spLocks noGrp="1"/>
          </p:cNvSpPr>
          <p:nvPr>
            <p:ph type="sldNum" sz="quarter" idx="12"/>
          </p:nvPr>
        </p:nvSpPr>
        <p:spPr/>
        <p:txBody>
          <a:bodyPr/>
          <a:lstStyle/>
          <a:p>
            <a:fld id="{AEC8D767-5246-2244-A4A3-B8AFB218393C}" type="slidenum">
              <a:rPr lang="en-US" smtClean="0"/>
              <a:t>56</a:t>
            </a:fld>
            <a:endParaRPr lang="en-US"/>
          </a:p>
        </p:txBody>
      </p:sp>
    </p:spTree>
    <p:extLst>
      <p:ext uri="{BB962C8B-B14F-4D97-AF65-F5344CB8AC3E}">
        <p14:creationId xmlns:p14="http://schemas.microsoft.com/office/powerpoint/2010/main" val="42520084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E484E-6FA3-4036-BFF6-1BAAB769AD9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75FC3AE-E82F-B16D-5779-F76CB9BD14FE}"/>
              </a:ext>
            </a:extLst>
          </p:cNvPr>
          <p:cNvSpPr>
            <a:spLocks noGrp="1"/>
          </p:cNvSpPr>
          <p:nvPr>
            <p:ph type="title"/>
          </p:nvPr>
        </p:nvSpPr>
        <p:spPr>
          <a:xfrm>
            <a:off x="288302" y="262267"/>
            <a:ext cx="11610515" cy="468590"/>
          </a:xfrm>
        </p:spPr>
        <p:txBody>
          <a:bodyPr/>
          <a:lstStyle/>
          <a:p>
            <a:r>
              <a:rPr lang="en-US"/>
              <a:t>The graph</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09EEAD19-8CB0-A5E0-23F4-A9BBEC222AB4}"/>
                  </a:ext>
                </a:extLst>
              </p:cNvPr>
              <p:cNvSpPr>
                <a:spLocks noGrp="1"/>
              </p:cNvSpPr>
              <p:nvPr>
                <p:ph idx="1"/>
              </p:nvPr>
            </p:nvSpPr>
            <p:spPr>
              <a:xfrm>
                <a:off x="288302" y="1457938"/>
                <a:ext cx="6488922" cy="3943349"/>
              </a:xfrm>
            </p:spPr>
            <p:txBody>
              <a:bodyPr/>
              <a:lstStyle/>
              <a:p>
                <a:pPr marL="284400" indent="-284400">
                  <a:spcBef>
                    <a:spcPts val="0"/>
                  </a:spcBef>
                  <a:spcAft>
                    <a:spcPts val="0"/>
                  </a:spcAft>
                  <a:buFont typeface="+mj-lt"/>
                  <a:buAutoNum type="arabicPeriod"/>
                </a:pPr>
                <a:r>
                  <a:rPr lang="en-US" sz="2400"/>
                  <a:t>Hypotheses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𝐾</m:t>
                        </m:r>
                      </m:sub>
                    </m:sSub>
                  </m:oMath>
                </a14:m>
                <a:r>
                  <a:rPr lang="en-US" sz="2400"/>
                  <a:t> represented as </a:t>
                </a:r>
                <a:r>
                  <a:rPr lang="en-US" sz="2400" b="1"/>
                  <a:t>nodes</a:t>
                </a:r>
              </a:p>
              <a:p>
                <a:pPr marL="284400" indent="-284400">
                  <a:spcBef>
                    <a:spcPts val="0"/>
                  </a:spcBef>
                  <a:spcAft>
                    <a:spcPts val="0"/>
                  </a:spcAft>
                  <a:buFont typeface="+mj-lt"/>
                  <a:buAutoNum type="arabicPeriod"/>
                </a:pPr>
                <a:endParaRPr lang="en-US" sz="2400"/>
              </a:p>
              <a:p>
                <a:pPr marL="284400" indent="-284400">
                  <a:spcBef>
                    <a:spcPts val="0"/>
                  </a:spcBef>
                  <a:spcAft>
                    <a:spcPts val="0"/>
                  </a:spcAft>
                  <a:buFont typeface="+mj-lt"/>
                  <a:buAutoNum type="arabicPeriod"/>
                </a:pPr>
                <a:endParaRPr lang="en-US" sz="2400"/>
              </a:p>
              <a:p>
                <a:pPr marL="284400" indent="-284400">
                  <a:spcBef>
                    <a:spcPts val="0"/>
                  </a:spcBef>
                  <a:spcAft>
                    <a:spcPts val="0"/>
                  </a:spcAft>
                  <a:buFont typeface="+mj-lt"/>
                  <a:buAutoNum type="arabicPeriod"/>
                </a:pPr>
                <a:endParaRPr lang="en-US" sz="2400"/>
              </a:p>
              <a:p>
                <a:pPr marL="284400" indent="-284400">
                  <a:spcBef>
                    <a:spcPts val="0"/>
                  </a:spcBef>
                  <a:spcAft>
                    <a:spcPts val="0"/>
                  </a:spcAft>
                  <a:buFont typeface="+mj-lt"/>
                  <a:buAutoNum type="arabicPeriod"/>
                </a:pPr>
                <a:r>
                  <a:rPr lang="en-US" sz="2400"/>
                  <a:t>(Initial) split of significance level represented by </a:t>
                </a:r>
                <a:r>
                  <a:rPr lang="en-US" sz="2400" b="1"/>
                  <a:t>weights</a:t>
                </a:r>
                <a:r>
                  <a:rPr lang="en-US" sz="240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𝐾</m:t>
                        </m:r>
                      </m:sub>
                    </m:sSub>
                  </m:oMath>
                </a14:m>
                <a:endParaRPr lang="en-US" sz="2400"/>
              </a:p>
              <a:p>
                <a:pPr marL="628650" lvl="1" indent="-342900">
                  <a:spcAft>
                    <a:spcPts val="0"/>
                  </a:spcAft>
                </a:pPr>
                <a:r>
                  <a:rPr lang="en-US"/>
                  <a:t>Sometimes written in terms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e>
                      <m:sub>
                        <m:r>
                          <a:rPr lang="en-GB" b="0" i="1" smtClean="0">
                            <a:latin typeface="Cambria Math" panose="02040503050406030204" pitchFamily="18" charset="0"/>
                          </a:rPr>
                          <m:t>𝐾</m:t>
                        </m:r>
                      </m:sub>
                    </m:sSub>
                  </m:oMath>
                </a14:m>
                <a:endParaRPr lang="en-US"/>
              </a:p>
              <a:p>
                <a:pPr marL="284400" indent="-284400">
                  <a:spcBef>
                    <a:spcPts val="0"/>
                  </a:spcBef>
                  <a:spcAft>
                    <a:spcPts val="0"/>
                  </a:spcAft>
                  <a:buFont typeface="+mj-lt"/>
                  <a:buAutoNum type="arabicPeriod"/>
                </a:pPr>
                <a:endParaRPr lang="en-US" sz="2400" b="0"/>
              </a:p>
              <a:p>
                <a:pPr>
                  <a:spcBef>
                    <a:spcPts val="0"/>
                  </a:spcBef>
                  <a:spcAft>
                    <a:spcPts val="0"/>
                  </a:spcAft>
                </a:pPr>
                <a:endParaRPr lang="en-US" sz="2400" b="0"/>
              </a:p>
              <a:p>
                <a:pPr marL="284400" indent="-284400">
                  <a:spcBef>
                    <a:spcPts val="0"/>
                  </a:spcBef>
                  <a:spcAft>
                    <a:spcPts val="0"/>
                  </a:spcAft>
                  <a:buFont typeface="+mj-lt"/>
                  <a:buAutoNum type="arabicPeriod" startAt="3"/>
                </a:pPr>
                <a:r>
                  <a:rPr lang="en-US" sz="2400" b="0"/>
                  <a:t>‘</a:t>
                </a:r>
                <a14:m>
                  <m:oMath xmlns:m="http://schemas.openxmlformats.org/officeDocument/2006/math">
                    <m:r>
                      <a:rPr lang="en-US" sz="2400" b="0" i="1" smtClean="0">
                        <a:latin typeface="Cambria Math" panose="02040503050406030204" pitchFamily="18" charset="0"/>
                      </a:rPr>
                      <m:t>𝛼</m:t>
                    </m:r>
                  </m:oMath>
                </a14:m>
                <a:r>
                  <a:rPr lang="en-US" sz="2400"/>
                  <a:t>-recycling’ through </a:t>
                </a:r>
                <a:r>
                  <a:rPr lang="en-US" sz="2400" b="1"/>
                  <a:t>weighted directed edges</a:t>
                </a:r>
              </a:p>
              <a:p>
                <a:endParaRPr lang="en-US" noProof="0"/>
              </a:p>
            </p:txBody>
          </p:sp>
        </mc:Choice>
        <mc:Fallback>
          <p:sp>
            <p:nvSpPr>
              <p:cNvPr id="5" name="Content Placeholder 4">
                <a:extLst>
                  <a:ext uri="{FF2B5EF4-FFF2-40B4-BE49-F238E27FC236}">
                    <a16:creationId xmlns:a16="http://schemas.microsoft.com/office/drawing/2014/main" id="{09EEAD19-8CB0-A5E0-23F4-A9BBEC222AB4}"/>
                  </a:ext>
                </a:extLst>
              </p:cNvPr>
              <p:cNvSpPr>
                <a:spLocks noGrp="1" noRot="1" noChangeAspect="1" noMove="1" noResize="1" noEditPoints="1" noAdjustHandles="1" noChangeArrowheads="1" noChangeShapeType="1" noTextEdit="1"/>
              </p:cNvSpPr>
              <p:nvPr>
                <p:ph idx="1"/>
              </p:nvPr>
            </p:nvSpPr>
            <p:spPr>
              <a:xfrm>
                <a:off x="288302" y="1457938"/>
                <a:ext cx="6488922" cy="3943349"/>
              </a:xfrm>
              <a:blipFill>
                <a:blip r:embed="rId2"/>
                <a:stretch>
                  <a:fillRect l="-2930" t="-2244" r="-1172" b="-14103"/>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C9517813-A9B3-0B42-6727-8CA05FD9E497}"/>
              </a:ext>
            </a:extLst>
          </p:cNvPr>
          <p:cNvSpPr>
            <a:spLocks noGrp="1"/>
          </p:cNvSpPr>
          <p:nvPr>
            <p:ph type="subTitle" idx="15"/>
          </p:nvPr>
        </p:nvSpPr>
        <p:spPr>
          <a:xfrm>
            <a:off x="288302" y="713620"/>
            <a:ext cx="11610515" cy="292965"/>
          </a:xfrm>
        </p:spPr>
        <p:txBody>
          <a:bodyPr/>
          <a:lstStyle/>
          <a:p>
            <a:r>
              <a:rPr lang="en-US"/>
              <a:t>Specification</a:t>
            </a:r>
          </a:p>
        </p:txBody>
      </p:sp>
      <p:sp>
        <p:nvSpPr>
          <p:cNvPr id="3" name="Slide Number Placeholder 2">
            <a:extLst>
              <a:ext uri="{FF2B5EF4-FFF2-40B4-BE49-F238E27FC236}">
                <a16:creationId xmlns:a16="http://schemas.microsoft.com/office/drawing/2014/main" id="{C4088D2B-510B-4B17-5B0F-83AFF39994BB}"/>
              </a:ext>
            </a:extLst>
          </p:cNvPr>
          <p:cNvSpPr>
            <a:spLocks noGrp="1"/>
          </p:cNvSpPr>
          <p:nvPr>
            <p:ph type="sldNum" sz="quarter" idx="12"/>
          </p:nvPr>
        </p:nvSpPr>
        <p:spPr/>
        <p:txBody>
          <a:bodyPr/>
          <a:lstStyle/>
          <a:p>
            <a:fld id="{AEC8D767-5246-2244-A4A3-B8AFB218393C}" type="slidenum">
              <a:rPr lang="en-US" smtClean="0"/>
              <a:t>57</a:t>
            </a:fld>
            <a:endParaRPr lang="en-US"/>
          </a:p>
        </p:txBody>
      </p:sp>
      <mc:AlternateContent xmlns:mc="http://schemas.openxmlformats.org/markup-compatibility/2006">
        <mc:Choice xmlns:a14="http://schemas.microsoft.com/office/drawing/2010/main" Requires="a14">
          <p:sp>
            <p:nvSpPr>
              <p:cNvPr id="2" name="Oval 1">
                <a:extLst>
                  <a:ext uri="{FF2B5EF4-FFF2-40B4-BE49-F238E27FC236}">
                    <a16:creationId xmlns:a16="http://schemas.microsoft.com/office/drawing/2014/main" id="{F60A5985-AE63-9513-8D6F-8A7FBB4AD5C1}"/>
                  </a:ext>
                </a:extLst>
              </p:cNvPr>
              <p:cNvSpPr/>
              <p:nvPr/>
            </p:nvSpPr>
            <p:spPr>
              <a:xfrm>
                <a:off x="7896262" y="1343217"/>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2" name="Oval 1">
                <a:extLst>
                  <a:ext uri="{FF2B5EF4-FFF2-40B4-BE49-F238E27FC236}">
                    <a16:creationId xmlns:a16="http://schemas.microsoft.com/office/drawing/2014/main" id="{F60A5985-AE63-9513-8D6F-8A7FBB4AD5C1}"/>
                  </a:ext>
                </a:extLst>
              </p:cNvPr>
              <p:cNvSpPr>
                <a:spLocks noRot="1" noChangeAspect="1" noMove="1" noResize="1" noEditPoints="1" noAdjustHandles="1" noChangeArrowheads="1" noChangeShapeType="1" noTextEdit="1"/>
              </p:cNvSpPr>
              <p:nvPr/>
            </p:nvSpPr>
            <p:spPr>
              <a:xfrm>
                <a:off x="7896262" y="1343217"/>
                <a:ext cx="720000" cy="720000"/>
              </a:xfrm>
              <a:prstGeom prst="ellipse">
                <a:avLst/>
              </a:prstGeom>
              <a:blipFill>
                <a:blip r:embed="rId3"/>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395F61F0-4B56-AAD7-0C6D-21CC89584EC3}"/>
                  </a:ext>
                </a:extLst>
              </p:cNvPr>
              <p:cNvSpPr/>
              <p:nvPr/>
            </p:nvSpPr>
            <p:spPr>
              <a:xfrm>
                <a:off x="10357233" y="1338773"/>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4" name="Oval 3">
                <a:extLst>
                  <a:ext uri="{FF2B5EF4-FFF2-40B4-BE49-F238E27FC236}">
                    <a16:creationId xmlns:a16="http://schemas.microsoft.com/office/drawing/2014/main" id="{395F61F0-4B56-AAD7-0C6D-21CC89584EC3}"/>
                  </a:ext>
                </a:extLst>
              </p:cNvPr>
              <p:cNvSpPr>
                <a:spLocks noRot="1" noChangeAspect="1" noMove="1" noResize="1" noEditPoints="1" noAdjustHandles="1" noChangeArrowheads="1" noChangeShapeType="1" noTextEdit="1"/>
              </p:cNvSpPr>
              <p:nvPr/>
            </p:nvSpPr>
            <p:spPr>
              <a:xfrm>
                <a:off x="10357233" y="1338773"/>
                <a:ext cx="720000" cy="720000"/>
              </a:xfrm>
              <a:prstGeom prst="ellipse">
                <a:avLst/>
              </a:prstGeom>
              <a:blipFill>
                <a:blip r:embed="rId4"/>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CA8D5C44-847A-8BDB-428E-89601941C1BE}"/>
                  </a:ext>
                </a:extLst>
              </p:cNvPr>
              <p:cNvSpPr/>
              <p:nvPr/>
            </p:nvSpPr>
            <p:spPr>
              <a:xfrm>
                <a:off x="7896262" y="3047273"/>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6" name="Oval 5">
                <a:extLst>
                  <a:ext uri="{FF2B5EF4-FFF2-40B4-BE49-F238E27FC236}">
                    <a16:creationId xmlns:a16="http://schemas.microsoft.com/office/drawing/2014/main" id="{CA8D5C44-847A-8BDB-428E-89601941C1BE}"/>
                  </a:ext>
                </a:extLst>
              </p:cNvPr>
              <p:cNvSpPr>
                <a:spLocks noRot="1" noChangeAspect="1" noMove="1" noResize="1" noEditPoints="1" noAdjustHandles="1" noChangeArrowheads="1" noChangeShapeType="1" noTextEdit="1"/>
              </p:cNvSpPr>
              <p:nvPr/>
            </p:nvSpPr>
            <p:spPr>
              <a:xfrm>
                <a:off x="7896262" y="3047273"/>
                <a:ext cx="720000" cy="720000"/>
              </a:xfrm>
              <a:prstGeom prst="ellipse">
                <a:avLst/>
              </a:prstGeom>
              <a:blipFill>
                <a:blip r:embed="rId5"/>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8A8B416C-1AE5-560C-0931-44938645579B}"/>
                  </a:ext>
                </a:extLst>
              </p:cNvPr>
              <p:cNvSpPr/>
              <p:nvPr/>
            </p:nvSpPr>
            <p:spPr>
              <a:xfrm>
                <a:off x="10357233" y="3035767"/>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7" name="Oval 6">
                <a:extLst>
                  <a:ext uri="{FF2B5EF4-FFF2-40B4-BE49-F238E27FC236}">
                    <a16:creationId xmlns:a16="http://schemas.microsoft.com/office/drawing/2014/main" id="{8A8B416C-1AE5-560C-0931-44938645579B}"/>
                  </a:ext>
                </a:extLst>
              </p:cNvPr>
              <p:cNvSpPr>
                <a:spLocks noRot="1" noChangeAspect="1" noMove="1" noResize="1" noEditPoints="1" noAdjustHandles="1" noChangeArrowheads="1" noChangeShapeType="1" noTextEdit="1"/>
              </p:cNvSpPr>
              <p:nvPr/>
            </p:nvSpPr>
            <p:spPr>
              <a:xfrm>
                <a:off x="10357233" y="3035767"/>
                <a:ext cx="720000" cy="720000"/>
              </a:xfrm>
              <a:prstGeom prst="ellipse">
                <a:avLst/>
              </a:prstGeom>
              <a:blipFill>
                <a:blip r:embed="rId6"/>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62D28A30-18F9-D3FE-10D6-BF1867BEA636}"/>
                  </a:ext>
                </a:extLst>
              </p:cNvPr>
              <p:cNvSpPr/>
              <p:nvPr/>
            </p:nvSpPr>
            <p:spPr>
              <a:xfrm>
                <a:off x="7895341" y="5007538"/>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8" name="Oval 7">
                <a:extLst>
                  <a:ext uri="{FF2B5EF4-FFF2-40B4-BE49-F238E27FC236}">
                    <a16:creationId xmlns:a16="http://schemas.microsoft.com/office/drawing/2014/main" id="{62D28A30-18F9-D3FE-10D6-BF1867BEA636}"/>
                  </a:ext>
                </a:extLst>
              </p:cNvPr>
              <p:cNvSpPr>
                <a:spLocks noRot="1" noChangeAspect="1" noMove="1" noResize="1" noEditPoints="1" noAdjustHandles="1" noChangeArrowheads="1" noChangeShapeType="1" noTextEdit="1"/>
              </p:cNvSpPr>
              <p:nvPr/>
            </p:nvSpPr>
            <p:spPr>
              <a:xfrm>
                <a:off x="7895341" y="5007538"/>
                <a:ext cx="720000" cy="720000"/>
              </a:xfrm>
              <a:prstGeom prst="ellipse">
                <a:avLst/>
              </a:prstGeom>
              <a:blipFill>
                <a:blip r:embed="rId7"/>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AA18C223-CB2B-0B2F-3B18-D620530308C8}"/>
                  </a:ext>
                </a:extLst>
              </p:cNvPr>
              <p:cNvSpPr/>
              <p:nvPr/>
            </p:nvSpPr>
            <p:spPr>
              <a:xfrm>
                <a:off x="10357233" y="5015683"/>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9" name="Oval 8">
                <a:extLst>
                  <a:ext uri="{FF2B5EF4-FFF2-40B4-BE49-F238E27FC236}">
                    <a16:creationId xmlns:a16="http://schemas.microsoft.com/office/drawing/2014/main" id="{AA18C223-CB2B-0B2F-3B18-D620530308C8}"/>
                  </a:ext>
                </a:extLst>
              </p:cNvPr>
              <p:cNvSpPr>
                <a:spLocks noRot="1" noChangeAspect="1" noMove="1" noResize="1" noEditPoints="1" noAdjustHandles="1" noChangeArrowheads="1" noChangeShapeType="1" noTextEdit="1"/>
              </p:cNvSpPr>
              <p:nvPr/>
            </p:nvSpPr>
            <p:spPr>
              <a:xfrm>
                <a:off x="10357233" y="5015683"/>
                <a:ext cx="720000" cy="720000"/>
              </a:xfrm>
              <a:prstGeom prst="ellipse">
                <a:avLst/>
              </a:prstGeom>
              <a:blipFill>
                <a:blip r:embed="rId6"/>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91B75B3-332F-96CF-30FB-98807CE45BE2}"/>
                  </a:ext>
                </a:extLst>
              </p:cNvPr>
              <p:cNvSpPr txBox="1"/>
              <p:nvPr/>
            </p:nvSpPr>
            <p:spPr>
              <a:xfrm>
                <a:off x="6879187" y="3240537"/>
                <a:ext cx="1110553"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=0.5</m:t>
                      </m:r>
                    </m:oMath>
                  </m:oMathPara>
                </a14:m>
                <a:endParaRPr lang="en-US"/>
              </a:p>
            </p:txBody>
          </p:sp>
        </mc:Choice>
        <mc:Fallback>
          <p:sp>
            <p:nvSpPr>
              <p:cNvPr id="10" name="TextBox 9">
                <a:extLst>
                  <a:ext uri="{FF2B5EF4-FFF2-40B4-BE49-F238E27FC236}">
                    <a16:creationId xmlns:a16="http://schemas.microsoft.com/office/drawing/2014/main" id="{591B75B3-332F-96CF-30FB-98807CE45BE2}"/>
                  </a:ext>
                </a:extLst>
              </p:cNvPr>
              <p:cNvSpPr txBox="1">
                <a:spLocks noRot="1" noChangeAspect="1" noMove="1" noResize="1" noEditPoints="1" noAdjustHandles="1" noChangeArrowheads="1" noChangeShapeType="1" noTextEdit="1"/>
              </p:cNvSpPr>
              <p:nvPr/>
            </p:nvSpPr>
            <p:spPr>
              <a:xfrm>
                <a:off x="6879187" y="3240537"/>
                <a:ext cx="1110553" cy="369332"/>
              </a:xfrm>
              <a:prstGeom prst="rect">
                <a:avLst/>
              </a:prstGeom>
              <a:blipFill>
                <a:blip r:embed="rId8"/>
                <a:stretch>
                  <a:fillRect/>
                </a:stretch>
              </a:blipFill>
            </p:spPr>
            <p:txBody>
              <a:bodyPr/>
              <a:lstStyle/>
              <a:p>
                <a:r>
                  <a:rPr lang="en-US">
                    <a:noFill/>
                  </a:rPr>
                  <a:t> </a:t>
                </a:r>
              </a:p>
            </p:txBody>
          </p:sp>
        </mc:Fallback>
      </mc:AlternateContent>
      <p:cxnSp>
        <p:nvCxnSpPr>
          <p:cNvPr id="11" name="Curved Connector 10">
            <a:extLst>
              <a:ext uri="{FF2B5EF4-FFF2-40B4-BE49-F238E27FC236}">
                <a16:creationId xmlns:a16="http://schemas.microsoft.com/office/drawing/2014/main" id="{B55F5504-2B9C-AFF3-DCAA-C065B05B5505}"/>
              </a:ext>
            </a:extLst>
          </p:cNvPr>
          <p:cNvCxnSpPr>
            <a:cxnSpLocks/>
            <a:stCxn id="8" idx="7"/>
            <a:endCxn id="9" idx="1"/>
          </p:cNvCxnSpPr>
          <p:nvPr/>
        </p:nvCxnSpPr>
        <p:spPr>
          <a:xfrm rot="16200000" flipH="1">
            <a:off x="9482214" y="4140664"/>
            <a:ext cx="8145" cy="1952776"/>
          </a:xfrm>
          <a:prstGeom prst="curvedConnector3">
            <a:avLst>
              <a:gd name="adj1" fmla="val -410119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76BBC64A-289B-6313-BD9E-F1574FBE395C}"/>
              </a:ext>
            </a:extLst>
          </p:cNvPr>
          <p:cNvSpPr txBox="1"/>
          <p:nvPr/>
        </p:nvSpPr>
        <p:spPr>
          <a:xfrm>
            <a:off x="7198036" y="5227697"/>
            <a:ext cx="852616" cy="369332"/>
          </a:xfrm>
          <a:prstGeom prst="rect">
            <a:avLst/>
          </a:prstGeom>
          <a:noFill/>
        </p:spPr>
        <p:txBody>
          <a:bodyPr wrap="square" rtlCol="0">
            <a:spAutoFit/>
          </a:bodyPr>
          <a:lstStyle/>
          <a:p>
            <a:pPr algn="ctr"/>
            <a:r>
              <a:rPr lang="en-US"/>
              <a:t>0.5</a:t>
            </a:r>
          </a:p>
        </p:txBody>
      </p:sp>
      <p:sp>
        <p:nvSpPr>
          <p:cNvPr id="14" name="TextBox 13">
            <a:extLst>
              <a:ext uri="{FF2B5EF4-FFF2-40B4-BE49-F238E27FC236}">
                <a16:creationId xmlns:a16="http://schemas.microsoft.com/office/drawing/2014/main" id="{2FBE7632-9BBC-185D-0F8D-659EE1A86CA3}"/>
              </a:ext>
            </a:extLst>
          </p:cNvPr>
          <p:cNvSpPr txBox="1"/>
          <p:nvPr/>
        </p:nvSpPr>
        <p:spPr>
          <a:xfrm>
            <a:off x="10913415" y="5227697"/>
            <a:ext cx="852616" cy="369332"/>
          </a:xfrm>
          <a:prstGeom prst="rect">
            <a:avLst/>
          </a:prstGeom>
          <a:noFill/>
        </p:spPr>
        <p:txBody>
          <a:bodyPr wrap="square" rtlCol="0">
            <a:spAutoFit/>
          </a:bodyPr>
          <a:lstStyle/>
          <a:p>
            <a:pPr algn="ctr"/>
            <a:r>
              <a:rPr lang="en-US"/>
              <a:t>0.5</a:t>
            </a:r>
          </a:p>
        </p:txBody>
      </p:sp>
      <p:cxnSp>
        <p:nvCxnSpPr>
          <p:cNvPr id="15" name="Curved Connector 14">
            <a:extLst>
              <a:ext uri="{FF2B5EF4-FFF2-40B4-BE49-F238E27FC236}">
                <a16:creationId xmlns:a16="http://schemas.microsoft.com/office/drawing/2014/main" id="{D86FCFCA-046A-EC2C-5681-E7BEE5F35A04}"/>
              </a:ext>
            </a:extLst>
          </p:cNvPr>
          <p:cNvCxnSpPr>
            <a:stCxn id="9" idx="3"/>
            <a:endCxn id="8" idx="5"/>
          </p:cNvCxnSpPr>
          <p:nvPr/>
        </p:nvCxnSpPr>
        <p:spPr>
          <a:xfrm rot="5400000" flipH="1">
            <a:off x="9482214" y="4649781"/>
            <a:ext cx="8145" cy="1952776"/>
          </a:xfrm>
          <a:prstGeom prst="curvedConnector3">
            <a:avLst>
              <a:gd name="adj1" fmla="val -410119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06397005-3E77-B49A-5CDD-0CDBE4B93BA9}"/>
              </a:ext>
            </a:extLst>
          </p:cNvPr>
          <p:cNvSpPr txBox="1"/>
          <p:nvPr/>
        </p:nvSpPr>
        <p:spPr>
          <a:xfrm>
            <a:off x="9059978" y="4445272"/>
            <a:ext cx="852616" cy="369332"/>
          </a:xfrm>
          <a:prstGeom prst="rect">
            <a:avLst/>
          </a:prstGeom>
          <a:noFill/>
        </p:spPr>
        <p:txBody>
          <a:bodyPr wrap="square" rtlCol="0">
            <a:spAutoFit/>
          </a:bodyPr>
          <a:lstStyle/>
          <a:p>
            <a:pPr algn="ctr"/>
            <a:r>
              <a:rPr lang="en-US"/>
              <a:t>1</a:t>
            </a:r>
          </a:p>
        </p:txBody>
      </p:sp>
      <p:sp>
        <p:nvSpPr>
          <p:cNvPr id="17" name="TextBox 16">
            <a:extLst>
              <a:ext uri="{FF2B5EF4-FFF2-40B4-BE49-F238E27FC236}">
                <a16:creationId xmlns:a16="http://schemas.microsoft.com/office/drawing/2014/main" id="{411ABF46-0E2D-E619-22ED-21163355FAFD}"/>
              </a:ext>
            </a:extLst>
          </p:cNvPr>
          <p:cNvSpPr txBox="1"/>
          <p:nvPr/>
        </p:nvSpPr>
        <p:spPr>
          <a:xfrm>
            <a:off x="9059978" y="5963717"/>
            <a:ext cx="852616" cy="369332"/>
          </a:xfrm>
          <a:prstGeom prst="rect">
            <a:avLst/>
          </a:prstGeom>
          <a:noFill/>
        </p:spPr>
        <p:txBody>
          <a:bodyPr wrap="square" rtlCol="0">
            <a:spAutoFit/>
          </a:bodyPr>
          <a:lstStyle/>
          <a:p>
            <a:pPr algn="ctr"/>
            <a:r>
              <a:rPr lang="en-US"/>
              <a:t>1</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0872130E-4999-5CB2-21F3-AD2FA1743B0B}"/>
                  </a:ext>
                </a:extLst>
              </p:cNvPr>
              <p:cNvSpPr txBox="1"/>
              <p:nvPr/>
            </p:nvSpPr>
            <p:spPr>
              <a:xfrm>
                <a:off x="11059833" y="3204398"/>
                <a:ext cx="1110554" cy="36933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=0.5</m:t>
                      </m:r>
                    </m:oMath>
                  </m:oMathPara>
                </a14:m>
                <a:endParaRPr lang="en-US"/>
              </a:p>
            </p:txBody>
          </p:sp>
        </mc:Choice>
        <mc:Fallback>
          <p:sp>
            <p:nvSpPr>
              <p:cNvPr id="19" name="TextBox 18">
                <a:extLst>
                  <a:ext uri="{FF2B5EF4-FFF2-40B4-BE49-F238E27FC236}">
                    <a16:creationId xmlns:a16="http://schemas.microsoft.com/office/drawing/2014/main" id="{0872130E-4999-5CB2-21F3-AD2FA1743B0B}"/>
                  </a:ext>
                </a:extLst>
              </p:cNvPr>
              <p:cNvSpPr txBox="1">
                <a:spLocks noRot="1" noChangeAspect="1" noMove="1" noResize="1" noEditPoints="1" noAdjustHandles="1" noChangeArrowheads="1" noChangeShapeType="1" noTextEdit="1"/>
              </p:cNvSpPr>
              <p:nvPr/>
            </p:nvSpPr>
            <p:spPr>
              <a:xfrm>
                <a:off x="11059833" y="3204398"/>
                <a:ext cx="1110554"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1221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9C15A-3B02-7EDF-DF11-8C90C5A5967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9F80DB9-7611-9759-B0C6-DE03E36B0A0A}"/>
              </a:ext>
            </a:extLst>
          </p:cNvPr>
          <p:cNvSpPr>
            <a:spLocks noGrp="1"/>
          </p:cNvSpPr>
          <p:nvPr>
            <p:ph type="title"/>
          </p:nvPr>
        </p:nvSpPr>
        <p:spPr>
          <a:xfrm>
            <a:off x="288302" y="262267"/>
            <a:ext cx="11610515" cy="468590"/>
          </a:xfrm>
        </p:spPr>
        <p:txBody>
          <a:bodyPr/>
          <a:lstStyle/>
          <a:p>
            <a:r>
              <a:rPr lang="en-US"/>
              <a:t>Examples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7D44342-2236-C48A-64D2-4F8733463AD8}"/>
                  </a:ext>
                </a:extLst>
              </p:cNvPr>
              <p:cNvSpPr>
                <a:spLocks noGrp="1"/>
              </p:cNvSpPr>
              <p:nvPr>
                <p:ph idx="1"/>
              </p:nvPr>
            </p:nvSpPr>
            <p:spPr>
              <a:xfrm>
                <a:off x="288302" y="1457938"/>
                <a:ext cx="6811745" cy="3943349"/>
              </a:xfrm>
            </p:spPr>
            <p:txBody>
              <a:bodyPr/>
              <a:lstStyle/>
              <a:p>
                <a:pPr marL="284400" indent="-284400">
                  <a:spcBef>
                    <a:spcPts val="0"/>
                  </a:spcBef>
                  <a:spcAft>
                    <a:spcPts val="0"/>
                  </a:spcAft>
                  <a:buFont typeface="+mj-lt"/>
                  <a:buAutoNum type="arabicPeriod"/>
                </a:pPr>
                <a:r>
                  <a:rPr lang="en-US" sz="2400" b="1"/>
                  <a:t>Fixed sequence: </a:t>
                </a:r>
                <a:r>
                  <a:rPr lang="en-US" sz="2400"/>
                  <a:t>Maximises power if previous hypotheses rejected as all tests performed at level </a:t>
                </a:r>
                <a14:m>
                  <m:oMath xmlns:m="http://schemas.openxmlformats.org/officeDocument/2006/math">
                    <m:r>
                      <a:rPr lang="en-US" sz="2400" b="0" i="1" smtClean="0">
                        <a:latin typeface="Cambria Math" panose="02040503050406030204" pitchFamily="18" charset="0"/>
                      </a:rPr>
                      <m:t>𝛼</m:t>
                    </m:r>
                  </m:oMath>
                </a14:m>
                <a:endParaRPr lang="en-US" sz="2400"/>
              </a:p>
              <a:p>
                <a:pPr marL="284400" indent="-284400">
                  <a:spcBef>
                    <a:spcPts val="0"/>
                  </a:spcBef>
                  <a:spcAft>
                    <a:spcPts val="0"/>
                  </a:spcAft>
                  <a:buFont typeface="+mj-lt"/>
                  <a:buAutoNum type="arabicPeriod"/>
                </a:pPr>
                <a:endParaRPr lang="en-US" sz="1400"/>
              </a:p>
              <a:p>
                <a:pPr marL="284400" indent="-284400">
                  <a:spcBef>
                    <a:spcPts val="0"/>
                  </a:spcBef>
                  <a:spcAft>
                    <a:spcPts val="0"/>
                  </a:spcAft>
                  <a:buFont typeface="+mj-lt"/>
                  <a:buAutoNum type="arabicPeriod"/>
                </a:pPr>
                <a:r>
                  <a:rPr lang="en-US" sz="2400" b="1"/>
                  <a:t>Bonferroni:</a:t>
                </a:r>
                <a:r>
                  <a:rPr lang="en-US" sz="2400"/>
                  <a:t> No </a:t>
                </a:r>
                <a14:m>
                  <m:oMath xmlns:m="http://schemas.openxmlformats.org/officeDocument/2006/math">
                    <m:r>
                      <a:rPr lang="en-US" sz="2400" b="0" i="1" smtClean="0">
                        <a:latin typeface="Cambria Math" panose="02040503050406030204" pitchFamily="18" charset="0"/>
                      </a:rPr>
                      <m:t>𝛼</m:t>
                    </m:r>
                  </m:oMath>
                </a14:m>
                <a:r>
                  <a:rPr lang="en-US" sz="2400"/>
                  <a:t>-recycling</a:t>
                </a:r>
              </a:p>
              <a:p>
                <a:pPr>
                  <a:spcBef>
                    <a:spcPts val="0"/>
                  </a:spcBef>
                  <a:spcAft>
                    <a:spcPts val="0"/>
                  </a:spcAft>
                </a:pPr>
                <a:endParaRPr lang="en-US" sz="3200"/>
              </a:p>
              <a:p>
                <a:pPr marL="284400" indent="-284400">
                  <a:spcBef>
                    <a:spcPts val="0"/>
                  </a:spcBef>
                  <a:spcAft>
                    <a:spcPts val="0"/>
                  </a:spcAft>
                  <a:buFont typeface="+mj-lt"/>
                  <a:buAutoNum type="arabicPeriod" startAt="3"/>
                </a:pPr>
                <a:r>
                  <a:rPr lang="en-US" sz="2400" b="1"/>
                  <a:t>Holm:</a:t>
                </a:r>
                <a:r>
                  <a:rPr lang="en-US" sz="2400"/>
                  <a:t> Everything in Bonferroni + more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oMath>
                </a14:m>
                <a:r>
                  <a:rPr lang="en-US" sz="2400"/>
                  <a:t> more powerful</a:t>
                </a:r>
              </a:p>
              <a:p>
                <a:pPr marL="284400" indent="-284400">
                  <a:spcBef>
                    <a:spcPts val="0"/>
                  </a:spcBef>
                  <a:spcAft>
                    <a:spcPts val="0"/>
                  </a:spcAft>
                  <a:buFont typeface="+mj-lt"/>
                  <a:buAutoNum type="arabicPeriod" startAt="3"/>
                </a:pPr>
                <a:endParaRPr lang="en-US" sz="2400"/>
              </a:p>
              <a:p>
                <a:pPr marL="284400" indent="-284400">
                  <a:spcBef>
                    <a:spcPts val="0"/>
                  </a:spcBef>
                  <a:spcAft>
                    <a:spcPts val="0"/>
                  </a:spcAft>
                  <a:buFont typeface="+mj-lt"/>
                  <a:buAutoNum type="arabicPeriod" startAt="3"/>
                </a:pPr>
                <a:endParaRPr lang="en-US" sz="2400"/>
              </a:p>
              <a:p>
                <a:pPr marL="284400" indent="-284400">
                  <a:spcBef>
                    <a:spcPts val="0"/>
                  </a:spcBef>
                  <a:spcAft>
                    <a:spcPts val="0"/>
                  </a:spcAft>
                  <a:buFont typeface="+mj-lt"/>
                  <a:buAutoNum type="arabicPeriod" startAt="3"/>
                </a:pPr>
                <a:r>
                  <a:rPr lang="en-US" sz="2400" b="1"/>
                  <a:t>Fallback</a:t>
                </a:r>
              </a:p>
            </p:txBody>
          </p:sp>
        </mc:Choice>
        <mc:Fallback>
          <p:sp>
            <p:nvSpPr>
              <p:cNvPr id="5" name="Content Placeholder 4">
                <a:extLst>
                  <a:ext uri="{FF2B5EF4-FFF2-40B4-BE49-F238E27FC236}">
                    <a16:creationId xmlns:a16="http://schemas.microsoft.com/office/drawing/2014/main" id="{87D44342-2236-C48A-64D2-4F8733463AD8}"/>
                  </a:ext>
                </a:extLst>
              </p:cNvPr>
              <p:cNvSpPr>
                <a:spLocks noGrp="1" noRot="1" noChangeAspect="1" noMove="1" noResize="1" noEditPoints="1" noAdjustHandles="1" noChangeArrowheads="1" noChangeShapeType="1" noTextEdit="1"/>
              </p:cNvSpPr>
              <p:nvPr>
                <p:ph idx="1"/>
              </p:nvPr>
            </p:nvSpPr>
            <p:spPr>
              <a:xfrm>
                <a:off x="288302" y="1457938"/>
                <a:ext cx="6811745" cy="3943349"/>
              </a:xfrm>
              <a:blipFill>
                <a:blip r:embed="rId2"/>
                <a:stretch>
                  <a:fillRect l="-2788" t="-2244" b="-160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5035654C-2BDD-2A53-C372-EF9E2E7F7105}"/>
                  </a:ext>
                </a:extLst>
              </p:cNvPr>
              <p:cNvSpPr>
                <a:spLocks noGrp="1"/>
              </p:cNvSpPr>
              <p:nvPr>
                <p:ph type="subTitle" idx="15"/>
              </p:nvPr>
            </p:nvSpPr>
            <p:spPr>
              <a:xfrm>
                <a:off x="288302" y="713620"/>
                <a:ext cx="11610515" cy="304699"/>
              </a:xfrm>
            </p:spPr>
            <p:txBody>
              <a:bodyPr/>
              <a:lstStyle/>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𝟐</m:t>
                      </m:r>
                    </m:oMath>
                  </m:oMathPara>
                </a14:m>
                <a:endParaRPr lang="en-US" i="1"/>
              </a:p>
            </p:txBody>
          </p:sp>
        </mc:Choice>
        <mc:Fallback>
          <p:sp>
            <p:nvSpPr>
              <p:cNvPr id="18" name="Text Placeholder 11">
                <a:extLst>
                  <a:ext uri="{FF2B5EF4-FFF2-40B4-BE49-F238E27FC236}">
                    <a16:creationId xmlns:a16="http://schemas.microsoft.com/office/drawing/2014/main" id="{5035654C-2BDD-2A53-C372-EF9E2E7F7105}"/>
                  </a:ext>
                </a:extLst>
              </p:cNvPr>
              <p:cNvSpPr>
                <a:spLocks noGrp="1" noRot="1" noChangeAspect="1" noMove="1" noResize="1" noEditPoints="1" noAdjustHandles="1" noChangeArrowheads="1" noChangeShapeType="1" noTextEdit="1"/>
              </p:cNvSpPr>
              <p:nvPr>
                <p:ph type="subTitle" idx="15"/>
              </p:nvPr>
            </p:nvSpPr>
            <p:spPr>
              <a:xfrm>
                <a:off x="288302" y="713620"/>
                <a:ext cx="11610515" cy="304699"/>
              </a:xfrm>
              <a:blipFill>
                <a:blip r:embed="rId3"/>
                <a:stretch>
                  <a:fillRect l="-656"/>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6CE96B1-500B-9D1D-CC28-6096C2A56964}"/>
              </a:ext>
            </a:extLst>
          </p:cNvPr>
          <p:cNvSpPr>
            <a:spLocks noGrp="1"/>
          </p:cNvSpPr>
          <p:nvPr>
            <p:ph type="sldNum" sz="quarter" idx="12"/>
          </p:nvPr>
        </p:nvSpPr>
        <p:spPr/>
        <p:txBody>
          <a:bodyPr/>
          <a:lstStyle/>
          <a:p>
            <a:fld id="{AEC8D767-5246-2244-A4A3-B8AFB218393C}" type="slidenum">
              <a:rPr lang="en-US" smtClean="0"/>
              <a:t>58</a:t>
            </a:fld>
            <a:endParaRPr lang="en-US"/>
          </a:p>
        </p:txBody>
      </p:sp>
      <mc:AlternateContent xmlns:mc="http://schemas.openxmlformats.org/markup-compatibility/2006">
        <mc:Choice xmlns:a14="http://schemas.microsoft.com/office/drawing/2010/main" Requires="a14">
          <p:sp>
            <p:nvSpPr>
              <p:cNvPr id="52" name="Oval 51">
                <a:extLst>
                  <a:ext uri="{FF2B5EF4-FFF2-40B4-BE49-F238E27FC236}">
                    <a16:creationId xmlns:a16="http://schemas.microsoft.com/office/drawing/2014/main" id="{83B39764-A438-5C71-E1FB-75BD9BB79B0D}"/>
                  </a:ext>
                </a:extLst>
              </p:cNvPr>
              <p:cNvSpPr/>
              <p:nvPr/>
            </p:nvSpPr>
            <p:spPr>
              <a:xfrm>
                <a:off x="7896262" y="1343217"/>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52" name="Oval 51">
                <a:extLst>
                  <a:ext uri="{FF2B5EF4-FFF2-40B4-BE49-F238E27FC236}">
                    <a16:creationId xmlns:a16="http://schemas.microsoft.com/office/drawing/2014/main" id="{83B39764-A438-5C71-E1FB-75BD9BB79B0D}"/>
                  </a:ext>
                </a:extLst>
              </p:cNvPr>
              <p:cNvSpPr>
                <a:spLocks noRot="1" noChangeAspect="1" noMove="1" noResize="1" noEditPoints="1" noAdjustHandles="1" noChangeArrowheads="1" noChangeShapeType="1" noTextEdit="1"/>
              </p:cNvSpPr>
              <p:nvPr/>
            </p:nvSpPr>
            <p:spPr>
              <a:xfrm>
                <a:off x="7896262" y="1343217"/>
                <a:ext cx="720000" cy="720000"/>
              </a:xfrm>
              <a:prstGeom prst="ellipse">
                <a:avLst/>
              </a:prstGeom>
              <a:blipFill>
                <a:blip r:embed="rId4"/>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Oval 52">
                <a:extLst>
                  <a:ext uri="{FF2B5EF4-FFF2-40B4-BE49-F238E27FC236}">
                    <a16:creationId xmlns:a16="http://schemas.microsoft.com/office/drawing/2014/main" id="{4C3FBBBB-F40D-A365-BAE1-0E344D17CE93}"/>
                  </a:ext>
                </a:extLst>
              </p:cNvPr>
              <p:cNvSpPr/>
              <p:nvPr/>
            </p:nvSpPr>
            <p:spPr>
              <a:xfrm>
                <a:off x="10357233" y="1338773"/>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53" name="Oval 52">
                <a:extLst>
                  <a:ext uri="{FF2B5EF4-FFF2-40B4-BE49-F238E27FC236}">
                    <a16:creationId xmlns:a16="http://schemas.microsoft.com/office/drawing/2014/main" id="{4C3FBBBB-F40D-A365-BAE1-0E344D17CE93}"/>
                  </a:ext>
                </a:extLst>
              </p:cNvPr>
              <p:cNvSpPr>
                <a:spLocks noRot="1" noChangeAspect="1" noMove="1" noResize="1" noEditPoints="1" noAdjustHandles="1" noChangeArrowheads="1" noChangeShapeType="1" noTextEdit="1"/>
              </p:cNvSpPr>
              <p:nvPr/>
            </p:nvSpPr>
            <p:spPr>
              <a:xfrm>
                <a:off x="10357233" y="1338773"/>
                <a:ext cx="720000" cy="720000"/>
              </a:xfrm>
              <a:prstGeom prst="ellipse">
                <a:avLst/>
              </a:prstGeom>
              <a:blipFill>
                <a:blip r:embed="rId5"/>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Oval 53">
                <a:extLst>
                  <a:ext uri="{FF2B5EF4-FFF2-40B4-BE49-F238E27FC236}">
                    <a16:creationId xmlns:a16="http://schemas.microsoft.com/office/drawing/2014/main" id="{2CD76EBB-578F-8428-C290-FA5394104E9F}"/>
                  </a:ext>
                </a:extLst>
              </p:cNvPr>
              <p:cNvSpPr/>
              <p:nvPr/>
            </p:nvSpPr>
            <p:spPr>
              <a:xfrm>
                <a:off x="7896262" y="2735775"/>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54" name="Oval 53">
                <a:extLst>
                  <a:ext uri="{FF2B5EF4-FFF2-40B4-BE49-F238E27FC236}">
                    <a16:creationId xmlns:a16="http://schemas.microsoft.com/office/drawing/2014/main" id="{2CD76EBB-578F-8428-C290-FA5394104E9F}"/>
                  </a:ext>
                </a:extLst>
              </p:cNvPr>
              <p:cNvSpPr>
                <a:spLocks noRot="1" noChangeAspect="1" noMove="1" noResize="1" noEditPoints="1" noAdjustHandles="1" noChangeArrowheads="1" noChangeShapeType="1" noTextEdit="1"/>
              </p:cNvSpPr>
              <p:nvPr/>
            </p:nvSpPr>
            <p:spPr>
              <a:xfrm>
                <a:off x="7896262" y="2735775"/>
                <a:ext cx="720000" cy="720000"/>
              </a:xfrm>
              <a:prstGeom prst="ellipse">
                <a:avLst/>
              </a:prstGeom>
              <a:blipFill>
                <a:blip r:embed="rId6"/>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Oval 54">
                <a:extLst>
                  <a:ext uri="{FF2B5EF4-FFF2-40B4-BE49-F238E27FC236}">
                    <a16:creationId xmlns:a16="http://schemas.microsoft.com/office/drawing/2014/main" id="{312E1132-96F7-2FA8-D2ED-1D903292353B}"/>
                  </a:ext>
                </a:extLst>
              </p:cNvPr>
              <p:cNvSpPr/>
              <p:nvPr/>
            </p:nvSpPr>
            <p:spPr>
              <a:xfrm>
                <a:off x="10357233" y="2724269"/>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55" name="Oval 54">
                <a:extLst>
                  <a:ext uri="{FF2B5EF4-FFF2-40B4-BE49-F238E27FC236}">
                    <a16:creationId xmlns:a16="http://schemas.microsoft.com/office/drawing/2014/main" id="{312E1132-96F7-2FA8-D2ED-1D903292353B}"/>
                  </a:ext>
                </a:extLst>
              </p:cNvPr>
              <p:cNvSpPr>
                <a:spLocks noRot="1" noChangeAspect="1" noMove="1" noResize="1" noEditPoints="1" noAdjustHandles="1" noChangeArrowheads="1" noChangeShapeType="1" noTextEdit="1"/>
              </p:cNvSpPr>
              <p:nvPr/>
            </p:nvSpPr>
            <p:spPr>
              <a:xfrm>
                <a:off x="10357233" y="2724269"/>
                <a:ext cx="720000" cy="720000"/>
              </a:xfrm>
              <a:prstGeom prst="ellipse">
                <a:avLst/>
              </a:prstGeom>
              <a:blipFill>
                <a:blip r:embed="rId7"/>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Oval 55">
                <a:extLst>
                  <a:ext uri="{FF2B5EF4-FFF2-40B4-BE49-F238E27FC236}">
                    <a16:creationId xmlns:a16="http://schemas.microsoft.com/office/drawing/2014/main" id="{1FACA03B-DCB4-FF63-DB6D-A60AFEE712B9}"/>
                  </a:ext>
                </a:extLst>
              </p:cNvPr>
              <p:cNvSpPr/>
              <p:nvPr/>
            </p:nvSpPr>
            <p:spPr>
              <a:xfrm>
                <a:off x="7895341" y="4073051"/>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56" name="Oval 55">
                <a:extLst>
                  <a:ext uri="{FF2B5EF4-FFF2-40B4-BE49-F238E27FC236}">
                    <a16:creationId xmlns:a16="http://schemas.microsoft.com/office/drawing/2014/main" id="{1FACA03B-DCB4-FF63-DB6D-A60AFEE712B9}"/>
                  </a:ext>
                </a:extLst>
              </p:cNvPr>
              <p:cNvSpPr>
                <a:spLocks noRot="1" noChangeAspect="1" noMove="1" noResize="1" noEditPoints="1" noAdjustHandles="1" noChangeArrowheads="1" noChangeShapeType="1" noTextEdit="1"/>
              </p:cNvSpPr>
              <p:nvPr/>
            </p:nvSpPr>
            <p:spPr>
              <a:xfrm>
                <a:off x="7895341" y="4073051"/>
                <a:ext cx="720000" cy="720000"/>
              </a:xfrm>
              <a:prstGeom prst="ellipse">
                <a:avLst/>
              </a:prstGeom>
              <a:blipFill>
                <a:blip r:embed="rId8"/>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Oval 56">
                <a:extLst>
                  <a:ext uri="{FF2B5EF4-FFF2-40B4-BE49-F238E27FC236}">
                    <a16:creationId xmlns:a16="http://schemas.microsoft.com/office/drawing/2014/main" id="{19DD14DF-0D55-BF8B-B334-9C50F5D06523}"/>
                  </a:ext>
                </a:extLst>
              </p:cNvPr>
              <p:cNvSpPr/>
              <p:nvPr/>
            </p:nvSpPr>
            <p:spPr>
              <a:xfrm>
                <a:off x="10357233" y="4081196"/>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57" name="Oval 56">
                <a:extLst>
                  <a:ext uri="{FF2B5EF4-FFF2-40B4-BE49-F238E27FC236}">
                    <a16:creationId xmlns:a16="http://schemas.microsoft.com/office/drawing/2014/main" id="{19DD14DF-0D55-BF8B-B334-9C50F5D06523}"/>
                  </a:ext>
                </a:extLst>
              </p:cNvPr>
              <p:cNvSpPr>
                <a:spLocks noRot="1" noChangeAspect="1" noMove="1" noResize="1" noEditPoints="1" noAdjustHandles="1" noChangeArrowheads="1" noChangeShapeType="1" noTextEdit="1"/>
              </p:cNvSpPr>
              <p:nvPr/>
            </p:nvSpPr>
            <p:spPr>
              <a:xfrm>
                <a:off x="10357233" y="4081196"/>
                <a:ext cx="720000" cy="720000"/>
              </a:xfrm>
              <a:prstGeom prst="ellipse">
                <a:avLst/>
              </a:prstGeom>
              <a:blipFill>
                <a:blip r:embed="rId9"/>
                <a:stretch>
                  <a:fillRect/>
                </a:stretch>
              </a:blipFill>
              <a:ln w="19050">
                <a:solidFill>
                  <a:schemeClr val="tx1"/>
                </a:solidFill>
              </a:ln>
              <a:effectLst/>
            </p:spPr>
            <p:txBody>
              <a:bodyPr/>
              <a:lstStyle/>
              <a:p>
                <a:r>
                  <a:rPr lang="en-US">
                    <a:noFill/>
                  </a:rPr>
                  <a:t> </a:t>
                </a:r>
              </a:p>
            </p:txBody>
          </p:sp>
        </mc:Fallback>
      </mc:AlternateContent>
      <p:sp>
        <p:nvSpPr>
          <p:cNvPr id="58" name="TextBox 57">
            <a:extLst>
              <a:ext uri="{FF2B5EF4-FFF2-40B4-BE49-F238E27FC236}">
                <a16:creationId xmlns:a16="http://schemas.microsoft.com/office/drawing/2014/main" id="{18AADB87-CE17-0F36-1CBC-E41F76E2FFA6}"/>
              </a:ext>
            </a:extLst>
          </p:cNvPr>
          <p:cNvSpPr txBox="1"/>
          <p:nvPr/>
        </p:nvSpPr>
        <p:spPr>
          <a:xfrm>
            <a:off x="7094340" y="2929039"/>
            <a:ext cx="1110553" cy="369332"/>
          </a:xfrm>
          <a:prstGeom prst="rect">
            <a:avLst/>
          </a:prstGeom>
          <a:noFill/>
        </p:spPr>
        <p:txBody>
          <a:bodyPr wrap="square" rtlCol="0">
            <a:spAutoFit/>
          </a:bodyPr>
          <a:lstStyle/>
          <a:p>
            <a:pPr algn="ctr"/>
            <a:r>
              <a:rPr lang="en-US"/>
              <a:t>0.5</a:t>
            </a:r>
          </a:p>
        </p:txBody>
      </p:sp>
      <p:cxnSp>
        <p:nvCxnSpPr>
          <p:cNvPr id="59" name="Curved Connector 58">
            <a:extLst>
              <a:ext uri="{FF2B5EF4-FFF2-40B4-BE49-F238E27FC236}">
                <a16:creationId xmlns:a16="http://schemas.microsoft.com/office/drawing/2014/main" id="{FBBC38DE-E1C8-0045-6BF6-97D1610BD4D1}"/>
              </a:ext>
            </a:extLst>
          </p:cNvPr>
          <p:cNvCxnSpPr>
            <a:cxnSpLocks/>
            <a:stCxn id="56" idx="7"/>
            <a:endCxn id="57" idx="1"/>
          </p:cNvCxnSpPr>
          <p:nvPr/>
        </p:nvCxnSpPr>
        <p:spPr>
          <a:xfrm rot="16200000" flipH="1">
            <a:off x="9482214" y="3206177"/>
            <a:ext cx="8145" cy="1952776"/>
          </a:xfrm>
          <a:prstGeom prst="curvedConnector3">
            <a:avLst>
              <a:gd name="adj1" fmla="val -410119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7FE5DB65-959F-AC5B-457F-08CA209B64B0}"/>
              </a:ext>
            </a:extLst>
          </p:cNvPr>
          <p:cNvSpPr txBox="1"/>
          <p:nvPr/>
        </p:nvSpPr>
        <p:spPr>
          <a:xfrm>
            <a:off x="7198036" y="4293210"/>
            <a:ext cx="852616" cy="369332"/>
          </a:xfrm>
          <a:prstGeom prst="rect">
            <a:avLst/>
          </a:prstGeom>
          <a:noFill/>
        </p:spPr>
        <p:txBody>
          <a:bodyPr wrap="square" rtlCol="0">
            <a:spAutoFit/>
          </a:bodyPr>
          <a:lstStyle/>
          <a:p>
            <a:pPr algn="ctr"/>
            <a:r>
              <a:rPr lang="en-US"/>
              <a:t>0.5</a:t>
            </a:r>
          </a:p>
        </p:txBody>
      </p:sp>
      <p:sp>
        <p:nvSpPr>
          <p:cNvPr id="61" name="TextBox 60">
            <a:extLst>
              <a:ext uri="{FF2B5EF4-FFF2-40B4-BE49-F238E27FC236}">
                <a16:creationId xmlns:a16="http://schemas.microsoft.com/office/drawing/2014/main" id="{8EE79071-ACE3-1181-159E-524560F9DD3E}"/>
              </a:ext>
            </a:extLst>
          </p:cNvPr>
          <p:cNvSpPr txBox="1"/>
          <p:nvPr/>
        </p:nvSpPr>
        <p:spPr>
          <a:xfrm>
            <a:off x="10913415" y="4293210"/>
            <a:ext cx="852616" cy="369332"/>
          </a:xfrm>
          <a:prstGeom prst="rect">
            <a:avLst/>
          </a:prstGeom>
          <a:noFill/>
        </p:spPr>
        <p:txBody>
          <a:bodyPr wrap="square" rtlCol="0">
            <a:spAutoFit/>
          </a:bodyPr>
          <a:lstStyle/>
          <a:p>
            <a:pPr algn="ctr"/>
            <a:r>
              <a:rPr lang="en-US"/>
              <a:t>0.5</a:t>
            </a:r>
          </a:p>
        </p:txBody>
      </p:sp>
      <p:cxnSp>
        <p:nvCxnSpPr>
          <p:cNvPr id="62" name="Curved Connector 61">
            <a:extLst>
              <a:ext uri="{FF2B5EF4-FFF2-40B4-BE49-F238E27FC236}">
                <a16:creationId xmlns:a16="http://schemas.microsoft.com/office/drawing/2014/main" id="{65CE73A6-FE72-8542-293C-EABC13786EAE}"/>
              </a:ext>
            </a:extLst>
          </p:cNvPr>
          <p:cNvCxnSpPr>
            <a:stCxn id="57" idx="3"/>
            <a:endCxn id="56" idx="5"/>
          </p:cNvCxnSpPr>
          <p:nvPr/>
        </p:nvCxnSpPr>
        <p:spPr>
          <a:xfrm rot="5400000" flipH="1">
            <a:off x="9482214" y="3715294"/>
            <a:ext cx="8145" cy="1952776"/>
          </a:xfrm>
          <a:prstGeom prst="curvedConnector3">
            <a:avLst>
              <a:gd name="adj1" fmla="val -410119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3" name="TextBox 62">
            <a:extLst>
              <a:ext uri="{FF2B5EF4-FFF2-40B4-BE49-F238E27FC236}">
                <a16:creationId xmlns:a16="http://schemas.microsoft.com/office/drawing/2014/main" id="{370DD916-FAFD-011B-D6B4-F6D6A361B04F}"/>
              </a:ext>
            </a:extLst>
          </p:cNvPr>
          <p:cNvSpPr txBox="1"/>
          <p:nvPr/>
        </p:nvSpPr>
        <p:spPr>
          <a:xfrm>
            <a:off x="9059978" y="3510785"/>
            <a:ext cx="852616" cy="369332"/>
          </a:xfrm>
          <a:prstGeom prst="rect">
            <a:avLst/>
          </a:prstGeom>
          <a:noFill/>
        </p:spPr>
        <p:txBody>
          <a:bodyPr wrap="square" rtlCol="0">
            <a:spAutoFit/>
          </a:bodyPr>
          <a:lstStyle/>
          <a:p>
            <a:pPr algn="ctr"/>
            <a:r>
              <a:rPr lang="en-US"/>
              <a:t>1</a:t>
            </a:r>
          </a:p>
        </p:txBody>
      </p:sp>
      <p:sp>
        <p:nvSpPr>
          <p:cNvPr id="64" name="TextBox 63">
            <a:extLst>
              <a:ext uri="{FF2B5EF4-FFF2-40B4-BE49-F238E27FC236}">
                <a16:creationId xmlns:a16="http://schemas.microsoft.com/office/drawing/2014/main" id="{65732C41-8AAE-43CD-A695-63FAAEDB0AE9}"/>
              </a:ext>
            </a:extLst>
          </p:cNvPr>
          <p:cNvSpPr txBox="1"/>
          <p:nvPr/>
        </p:nvSpPr>
        <p:spPr>
          <a:xfrm>
            <a:off x="9059978" y="5029230"/>
            <a:ext cx="852616" cy="369332"/>
          </a:xfrm>
          <a:prstGeom prst="rect">
            <a:avLst/>
          </a:prstGeom>
          <a:noFill/>
        </p:spPr>
        <p:txBody>
          <a:bodyPr wrap="square" rtlCol="0">
            <a:spAutoFit/>
          </a:bodyPr>
          <a:lstStyle/>
          <a:p>
            <a:pPr algn="ctr"/>
            <a:r>
              <a:rPr lang="en-US"/>
              <a:t>1</a:t>
            </a:r>
          </a:p>
        </p:txBody>
      </p:sp>
      <p:sp>
        <p:nvSpPr>
          <p:cNvPr id="65" name="TextBox 64">
            <a:extLst>
              <a:ext uri="{FF2B5EF4-FFF2-40B4-BE49-F238E27FC236}">
                <a16:creationId xmlns:a16="http://schemas.microsoft.com/office/drawing/2014/main" id="{3A0F4D51-B46E-4243-E946-AAAC7541FE1B}"/>
              </a:ext>
            </a:extLst>
          </p:cNvPr>
          <p:cNvSpPr txBox="1"/>
          <p:nvPr/>
        </p:nvSpPr>
        <p:spPr>
          <a:xfrm>
            <a:off x="10781927" y="2892900"/>
            <a:ext cx="1110554" cy="369332"/>
          </a:xfrm>
          <a:prstGeom prst="rect">
            <a:avLst/>
          </a:prstGeom>
          <a:noFill/>
        </p:spPr>
        <p:txBody>
          <a:bodyPr wrap="square" rtlCol="0">
            <a:spAutoFit/>
          </a:bodyPr>
          <a:lstStyle/>
          <a:p>
            <a:pPr algn="ctr"/>
            <a:r>
              <a:rPr lang="en-US"/>
              <a:t>0.5</a:t>
            </a:r>
          </a:p>
        </p:txBody>
      </p:sp>
      <p:sp>
        <p:nvSpPr>
          <p:cNvPr id="66" name="TextBox 65">
            <a:extLst>
              <a:ext uri="{FF2B5EF4-FFF2-40B4-BE49-F238E27FC236}">
                <a16:creationId xmlns:a16="http://schemas.microsoft.com/office/drawing/2014/main" id="{9A06319F-D9B7-D6CC-8881-23E3EAFAD57C}"/>
              </a:ext>
            </a:extLst>
          </p:cNvPr>
          <p:cNvSpPr txBox="1"/>
          <p:nvPr/>
        </p:nvSpPr>
        <p:spPr>
          <a:xfrm>
            <a:off x="7210881" y="1562904"/>
            <a:ext cx="1110553" cy="369332"/>
          </a:xfrm>
          <a:prstGeom prst="rect">
            <a:avLst/>
          </a:prstGeom>
          <a:noFill/>
        </p:spPr>
        <p:txBody>
          <a:bodyPr wrap="square" rtlCol="0">
            <a:spAutoFit/>
          </a:bodyPr>
          <a:lstStyle/>
          <a:p>
            <a:pPr algn="ctr"/>
            <a:r>
              <a:rPr lang="en-US"/>
              <a:t>1</a:t>
            </a:r>
          </a:p>
        </p:txBody>
      </p:sp>
      <p:sp>
        <p:nvSpPr>
          <p:cNvPr id="67" name="TextBox 66">
            <a:extLst>
              <a:ext uri="{FF2B5EF4-FFF2-40B4-BE49-F238E27FC236}">
                <a16:creationId xmlns:a16="http://schemas.microsoft.com/office/drawing/2014/main" id="{DFD4A0C2-8153-2E94-CD0C-0D42CC4C4003}"/>
              </a:ext>
            </a:extLst>
          </p:cNvPr>
          <p:cNvSpPr txBox="1"/>
          <p:nvPr/>
        </p:nvSpPr>
        <p:spPr>
          <a:xfrm>
            <a:off x="10665386" y="1535730"/>
            <a:ext cx="1110554" cy="369332"/>
          </a:xfrm>
          <a:prstGeom prst="rect">
            <a:avLst/>
          </a:prstGeom>
          <a:noFill/>
        </p:spPr>
        <p:txBody>
          <a:bodyPr wrap="square" rtlCol="0">
            <a:spAutoFit/>
          </a:bodyPr>
          <a:lstStyle/>
          <a:p>
            <a:pPr algn="ctr"/>
            <a:r>
              <a:rPr lang="en-US"/>
              <a:t>0</a:t>
            </a:r>
          </a:p>
        </p:txBody>
      </p:sp>
      <p:cxnSp>
        <p:nvCxnSpPr>
          <p:cNvPr id="69" name="Straight Arrow Connector 68">
            <a:extLst>
              <a:ext uri="{FF2B5EF4-FFF2-40B4-BE49-F238E27FC236}">
                <a16:creationId xmlns:a16="http://schemas.microsoft.com/office/drawing/2014/main" id="{2347008F-7FBC-AF87-67A4-09115FB82ADE}"/>
              </a:ext>
            </a:extLst>
          </p:cNvPr>
          <p:cNvCxnSpPr>
            <a:stCxn id="52" idx="6"/>
            <a:endCxn id="53" idx="2"/>
          </p:cNvCxnSpPr>
          <p:nvPr/>
        </p:nvCxnSpPr>
        <p:spPr>
          <a:xfrm flipV="1">
            <a:off x="8616262" y="1698773"/>
            <a:ext cx="1740971" cy="44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Oval 1">
                <a:extLst>
                  <a:ext uri="{FF2B5EF4-FFF2-40B4-BE49-F238E27FC236}">
                    <a16:creationId xmlns:a16="http://schemas.microsoft.com/office/drawing/2014/main" id="{18035B9E-041D-E00E-C771-ECD771D7D3FF}"/>
                  </a:ext>
                </a:extLst>
              </p:cNvPr>
              <p:cNvSpPr/>
              <p:nvPr/>
            </p:nvSpPr>
            <p:spPr>
              <a:xfrm>
                <a:off x="7896262" y="5374968"/>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2" name="Oval 1">
                <a:extLst>
                  <a:ext uri="{FF2B5EF4-FFF2-40B4-BE49-F238E27FC236}">
                    <a16:creationId xmlns:a16="http://schemas.microsoft.com/office/drawing/2014/main" id="{18035B9E-041D-E00E-C771-ECD771D7D3FF}"/>
                  </a:ext>
                </a:extLst>
              </p:cNvPr>
              <p:cNvSpPr>
                <a:spLocks noRot="1" noChangeAspect="1" noMove="1" noResize="1" noEditPoints="1" noAdjustHandles="1" noChangeArrowheads="1" noChangeShapeType="1" noTextEdit="1"/>
              </p:cNvSpPr>
              <p:nvPr/>
            </p:nvSpPr>
            <p:spPr>
              <a:xfrm>
                <a:off x="7896262" y="5374968"/>
                <a:ext cx="720000" cy="720000"/>
              </a:xfrm>
              <a:prstGeom prst="ellipse">
                <a:avLst/>
              </a:prstGeom>
              <a:blipFill>
                <a:blip r:embed="rId10"/>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F996DD7F-CBFA-E5AE-3A4C-605775916651}"/>
                  </a:ext>
                </a:extLst>
              </p:cNvPr>
              <p:cNvSpPr/>
              <p:nvPr/>
            </p:nvSpPr>
            <p:spPr>
              <a:xfrm>
                <a:off x="10357233" y="5370524"/>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4" name="Oval 3">
                <a:extLst>
                  <a:ext uri="{FF2B5EF4-FFF2-40B4-BE49-F238E27FC236}">
                    <a16:creationId xmlns:a16="http://schemas.microsoft.com/office/drawing/2014/main" id="{F996DD7F-CBFA-E5AE-3A4C-605775916651}"/>
                  </a:ext>
                </a:extLst>
              </p:cNvPr>
              <p:cNvSpPr>
                <a:spLocks noRot="1" noChangeAspect="1" noMove="1" noResize="1" noEditPoints="1" noAdjustHandles="1" noChangeArrowheads="1" noChangeShapeType="1" noTextEdit="1"/>
              </p:cNvSpPr>
              <p:nvPr/>
            </p:nvSpPr>
            <p:spPr>
              <a:xfrm>
                <a:off x="10357233" y="5370524"/>
                <a:ext cx="720000" cy="720000"/>
              </a:xfrm>
              <a:prstGeom prst="ellipse">
                <a:avLst/>
              </a:prstGeom>
              <a:blipFill>
                <a:blip r:embed="rId11"/>
                <a:stretch>
                  <a:fillRect/>
                </a:stretch>
              </a:blipFill>
              <a:ln w="19050">
                <a:solidFill>
                  <a:schemeClr val="tx1"/>
                </a:solidFill>
              </a:ln>
              <a:effectLst/>
            </p:spPr>
            <p:txBody>
              <a:bodyPr/>
              <a:lstStyle/>
              <a:p>
                <a:r>
                  <a:rPr lang="en-US">
                    <a:noFill/>
                  </a:rPr>
                  <a:t> </a:t>
                </a:r>
              </a:p>
            </p:txBody>
          </p:sp>
        </mc:Fallback>
      </mc:AlternateContent>
      <p:sp>
        <p:nvSpPr>
          <p:cNvPr id="6" name="TextBox 5">
            <a:extLst>
              <a:ext uri="{FF2B5EF4-FFF2-40B4-BE49-F238E27FC236}">
                <a16:creationId xmlns:a16="http://schemas.microsoft.com/office/drawing/2014/main" id="{01609EBD-3727-08E6-0556-E1F660324A3D}"/>
              </a:ext>
            </a:extLst>
          </p:cNvPr>
          <p:cNvSpPr txBox="1"/>
          <p:nvPr/>
        </p:nvSpPr>
        <p:spPr>
          <a:xfrm>
            <a:off x="7150593" y="5594655"/>
            <a:ext cx="1110553" cy="369332"/>
          </a:xfrm>
          <a:prstGeom prst="rect">
            <a:avLst/>
          </a:prstGeom>
          <a:noFill/>
        </p:spPr>
        <p:txBody>
          <a:bodyPr wrap="square" rtlCol="0">
            <a:spAutoFit/>
          </a:bodyPr>
          <a:lstStyle/>
          <a:p>
            <a:pPr algn="ctr"/>
            <a:r>
              <a:rPr lang="en-US" i="1"/>
              <a:t>w</a:t>
            </a:r>
            <a:r>
              <a:rPr lang="en-US" baseline="-25000"/>
              <a:t>1</a:t>
            </a:r>
          </a:p>
        </p:txBody>
      </p:sp>
      <p:sp>
        <p:nvSpPr>
          <p:cNvPr id="7" name="TextBox 6">
            <a:extLst>
              <a:ext uri="{FF2B5EF4-FFF2-40B4-BE49-F238E27FC236}">
                <a16:creationId xmlns:a16="http://schemas.microsoft.com/office/drawing/2014/main" id="{66E2D779-75D5-58CD-6A4F-A4C4F16C9C2E}"/>
              </a:ext>
            </a:extLst>
          </p:cNvPr>
          <p:cNvSpPr txBox="1"/>
          <p:nvPr/>
        </p:nvSpPr>
        <p:spPr>
          <a:xfrm>
            <a:off x="10735723" y="5567481"/>
            <a:ext cx="1110554" cy="369332"/>
          </a:xfrm>
          <a:prstGeom prst="rect">
            <a:avLst/>
          </a:prstGeom>
          <a:noFill/>
        </p:spPr>
        <p:txBody>
          <a:bodyPr wrap="square" rtlCol="0">
            <a:spAutoFit/>
          </a:bodyPr>
          <a:lstStyle/>
          <a:p>
            <a:pPr algn="ctr"/>
            <a:r>
              <a:rPr lang="en-US" i="1"/>
              <a:t>w</a:t>
            </a:r>
            <a:r>
              <a:rPr lang="en-US" baseline="-25000"/>
              <a:t>2</a:t>
            </a:r>
          </a:p>
        </p:txBody>
      </p:sp>
      <p:cxnSp>
        <p:nvCxnSpPr>
          <p:cNvPr id="8" name="Straight Arrow Connector 7">
            <a:extLst>
              <a:ext uri="{FF2B5EF4-FFF2-40B4-BE49-F238E27FC236}">
                <a16:creationId xmlns:a16="http://schemas.microsoft.com/office/drawing/2014/main" id="{E159B810-D7EA-1FBF-3C7D-4091D0C7C9C4}"/>
              </a:ext>
            </a:extLst>
          </p:cNvPr>
          <p:cNvCxnSpPr>
            <a:stCxn id="2" idx="6"/>
            <a:endCxn id="4" idx="2"/>
          </p:cNvCxnSpPr>
          <p:nvPr/>
        </p:nvCxnSpPr>
        <p:spPr>
          <a:xfrm flipV="1">
            <a:off x="8616262" y="5730524"/>
            <a:ext cx="1740971" cy="444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9CAE8DB-84FC-269E-8178-67CD9D50342C}"/>
              </a:ext>
            </a:extLst>
          </p:cNvPr>
          <p:cNvSpPr txBox="1"/>
          <p:nvPr/>
        </p:nvSpPr>
        <p:spPr>
          <a:xfrm>
            <a:off x="8931009" y="1705467"/>
            <a:ext cx="1110553" cy="369332"/>
          </a:xfrm>
          <a:prstGeom prst="rect">
            <a:avLst/>
          </a:prstGeom>
          <a:noFill/>
        </p:spPr>
        <p:txBody>
          <a:bodyPr wrap="square" rtlCol="0">
            <a:spAutoFit/>
          </a:bodyPr>
          <a:lstStyle/>
          <a:p>
            <a:pPr algn="ctr"/>
            <a:r>
              <a:rPr lang="en-US"/>
              <a:t>1</a:t>
            </a:r>
          </a:p>
        </p:txBody>
      </p:sp>
      <p:sp>
        <p:nvSpPr>
          <p:cNvPr id="10" name="TextBox 9">
            <a:extLst>
              <a:ext uri="{FF2B5EF4-FFF2-40B4-BE49-F238E27FC236}">
                <a16:creationId xmlns:a16="http://schemas.microsoft.com/office/drawing/2014/main" id="{BDBCBF0E-65A2-F8C3-5FED-6794C20F829F}"/>
              </a:ext>
            </a:extLst>
          </p:cNvPr>
          <p:cNvSpPr txBox="1"/>
          <p:nvPr/>
        </p:nvSpPr>
        <p:spPr>
          <a:xfrm>
            <a:off x="8931009" y="5726399"/>
            <a:ext cx="1110553" cy="369332"/>
          </a:xfrm>
          <a:prstGeom prst="rect">
            <a:avLst/>
          </a:prstGeom>
          <a:noFill/>
        </p:spPr>
        <p:txBody>
          <a:bodyPr wrap="square" rtlCol="0">
            <a:spAutoFit/>
          </a:bodyPr>
          <a:lstStyle/>
          <a:p>
            <a:pPr algn="ctr"/>
            <a:r>
              <a:rPr lang="en-US"/>
              <a:t>1</a:t>
            </a:r>
          </a:p>
        </p:txBody>
      </p:sp>
    </p:spTree>
    <p:extLst>
      <p:ext uri="{BB962C8B-B14F-4D97-AF65-F5344CB8AC3E}">
        <p14:creationId xmlns:p14="http://schemas.microsoft.com/office/powerpoint/2010/main" val="21016461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EED30-47E6-5FE9-D32D-4973EF9D684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37FA7FC-6D5C-A379-F149-131648AC7FC6}"/>
              </a:ext>
            </a:extLst>
          </p:cNvPr>
          <p:cNvSpPr>
            <a:spLocks noGrp="1"/>
          </p:cNvSpPr>
          <p:nvPr>
            <p:ph type="title"/>
          </p:nvPr>
        </p:nvSpPr>
        <p:spPr>
          <a:xfrm>
            <a:off x="288302" y="262267"/>
            <a:ext cx="11610515" cy="468590"/>
          </a:xfrm>
        </p:spPr>
        <p:txBody>
          <a:bodyPr/>
          <a:lstStyle/>
          <a:p>
            <a:r>
              <a:rPr lang="en-US"/>
              <a:t>Example: Holm</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43456F9-CC4C-EAFA-43D9-929AF770C852}"/>
                  </a:ext>
                </a:extLst>
              </p:cNvPr>
              <p:cNvSpPr>
                <a:spLocks noGrp="1"/>
              </p:cNvSpPr>
              <p:nvPr>
                <p:ph idx="1"/>
              </p:nvPr>
            </p:nvSpPr>
            <p:spPr>
              <a:xfrm>
                <a:off x="288302" y="1457938"/>
                <a:ext cx="7211253" cy="3943349"/>
              </a:xfrm>
            </p:spPr>
            <p:txBody>
              <a:bodyPr/>
              <a:lstStyle/>
              <a:p>
                <a:pPr marL="284400" indent="-284400">
                  <a:spcBef>
                    <a:spcPts val="0"/>
                  </a:spcBef>
                  <a:spcAft>
                    <a:spcPts val="0"/>
                  </a:spcAft>
                  <a:buFont typeface="Arial" panose="020B0604020202020204" pitchFamily="34" charset="0"/>
                  <a:buChar char="•"/>
                </a:pPr>
                <a:r>
                  <a:rPr lang="en-US" sz="2400"/>
                  <a:t>Suppose that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=0.02</m:t>
                    </m:r>
                  </m:oMath>
                </a14:m>
                <a:r>
                  <a:rPr lang="en-US" sz="240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=0.01</m:t>
                    </m:r>
                  </m:oMath>
                </a14:m>
                <a:r>
                  <a:rPr lang="en-US" sz="2400"/>
                  <a:t> are the p-values for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oMath>
                </a14:m>
                <a:r>
                  <a:rPr lang="en-US" sz="2400"/>
                  <a:t> 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a14:m>
                <a:endParaRPr lang="en-US" sz="2400"/>
              </a:p>
              <a:p>
                <a:pPr marL="284400" indent="-284400">
                  <a:spcBef>
                    <a:spcPts val="0"/>
                  </a:spcBef>
                  <a:spcAft>
                    <a:spcPts val="0"/>
                  </a:spcAft>
                  <a:buFont typeface="Arial" panose="020B0604020202020204" pitchFamily="34" charset="0"/>
                  <a:buChar char="•"/>
                </a:pPr>
                <a:endParaRPr lang="en-US" sz="2400"/>
              </a:p>
              <a:p>
                <a:pPr marL="284400" indent="-284400">
                  <a:spcBef>
                    <a:spcPts val="0"/>
                  </a:spcBef>
                  <a:spcAft>
                    <a:spcPts val="0"/>
                  </a:spcAft>
                  <a:buFont typeface="Arial" panose="020B0604020202020204" pitchFamily="34" charset="0"/>
                  <a:buChar char="•"/>
                </a:pPr>
                <a:endParaRPr lang="en-US" sz="2000"/>
              </a:p>
              <a:p>
                <a:pPr marL="284400" indent="-284400">
                  <a:spcBef>
                    <a:spcPts val="0"/>
                  </a:spcBef>
                  <a:spcAft>
                    <a:spcPts val="0"/>
                  </a:spcAft>
                  <a:buFont typeface="Arial" panose="020B0604020202020204" pitchFamily="34" charset="0"/>
                  <a:buChar char="•"/>
                </a:pPr>
                <a:r>
                  <a:rPr lang="en-US" sz="2400"/>
                  <a:t>As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=0.01≤0.0125=0.5</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0.025</m:t>
                        </m:r>
                      </m:e>
                    </m:d>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𝑤</m:t>
                        </m:r>
                      </m:e>
                      <m:sub>
                        <m:r>
                          <a:rPr lang="en-US" sz="2400" i="1" smtClean="0">
                            <a:latin typeface="Cambria Math" panose="02040503050406030204" pitchFamily="18" charset="0"/>
                          </a:rPr>
                          <m:t>2</m:t>
                        </m:r>
                      </m:sub>
                    </m:sSub>
                    <m:r>
                      <a:rPr lang="en-US" sz="2400" i="1" smtClean="0">
                        <a:latin typeface="Cambria Math" panose="02040503050406030204" pitchFamily="18" charset="0"/>
                      </a:rPr>
                      <m:t>𝛼</m:t>
                    </m:r>
                  </m:oMath>
                </a14:m>
                <a:r>
                  <a:rPr lang="en-US" sz="2400"/>
                  <a:t>, reject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2</m:t>
                        </m:r>
                      </m:sub>
                    </m:sSub>
                  </m:oMath>
                </a14:m>
                <a:r>
                  <a:rPr lang="en-US" sz="2400"/>
                  <a:t> and update the graph</a:t>
                </a:r>
              </a:p>
              <a:p>
                <a:pPr marL="284400" indent="-284400">
                  <a:spcBef>
                    <a:spcPts val="0"/>
                  </a:spcBef>
                  <a:spcAft>
                    <a:spcPts val="0"/>
                  </a:spcAft>
                  <a:buFont typeface="Arial" panose="020B0604020202020204" pitchFamily="34" charset="0"/>
                  <a:buChar char="•"/>
                </a:pPr>
                <a:endParaRPr lang="en-US" sz="2400"/>
              </a:p>
              <a:p>
                <a:pPr marL="284400" indent="-284400">
                  <a:spcBef>
                    <a:spcPts val="0"/>
                  </a:spcBef>
                  <a:spcAft>
                    <a:spcPts val="0"/>
                  </a:spcAft>
                  <a:buFont typeface="Arial" panose="020B0604020202020204" pitchFamily="34" charset="0"/>
                  <a:buChar char="•"/>
                </a:pPr>
                <a:endParaRPr lang="en-US" sz="2400"/>
              </a:p>
              <a:p>
                <a:pPr marL="284400" indent="-284400">
                  <a:spcBef>
                    <a:spcPts val="0"/>
                  </a:spcBef>
                  <a:spcAft>
                    <a:spcPts val="0"/>
                  </a:spcAft>
                  <a:buFont typeface="Arial" panose="020B0604020202020204" pitchFamily="34" charset="0"/>
                  <a:buChar char="•"/>
                </a:pPr>
                <a:r>
                  <a:rPr lang="en-US" sz="2400"/>
                  <a:t>As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=0.02≤0.025=1</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0.025</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r>
                      <a:rPr lang="en-US" sz="2400" i="1" smtClean="0">
                        <a:latin typeface="Cambria Math" panose="02040503050406030204" pitchFamily="18" charset="0"/>
                      </a:rPr>
                      <m:t>𝛼</m:t>
                    </m:r>
                  </m:oMath>
                </a14:m>
                <a:r>
                  <a:rPr lang="en-US" sz="2400"/>
                  <a:t>, we can now also reject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1</m:t>
                        </m:r>
                      </m:sub>
                    </m:sSub>
                  </m:oMath>
                </a14:m>
                <a:endParaRPr lang="en-US" sz="2400"/>
              </a:p>
              <a:p>
                <a:endParaRPr lang="en-US" noProof="0"/>
              </a:p>
            </p:txBody>
          </p:sp>
        </mc:Choice>
        <mc:Fallback>
          <p:sp>
            <p:nvSpPr>
              <p:cNvPr id="5" name="Content Placeholder 4">
                <a:extLst>
                  <a:ext uri="{FF2B5EF4-FFF2-40B4-BE49-F238E27FC236}">
                    <a16:creationId xmlns:a16="http://schemas.microsoft.com/office/drawing/2014/main" id="{E43456F9-CC4C-EAFA-43D9-929AF770C852}"/>
                  </a:ext>
                </a:extLst>
              </p:cNvPr>
              <p:cNvSpPr>
                <a:spLocks noGrp="1" noRot="1" noChangeAspect="1" noMove="1" noResize="1" noEditPoints="1" noAdjustHandles="1" noChangeArrowheads="1" noChangeShapeType="1" noTextEdit="1"/>
              </p:cNvSpPr>
              <p:nvPr>
                <p:ph idx="1"/>
              </p:nvPr>
            </p:nvSpPr>
            <p:spPr>
              <a:xfrm>
                <a:off x="288302" y="1457938"/>
                <a:ext cx="7211253" cy="3943349"/>
              </a:xfrm>
              <a:blipFill>
                <a:blip r:embed="rId2"/>
                <a:stretch>
                  <a:fillRect l="-2285" t="-1603" b="-48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 Placeholder 11">
                <a:extLst>
                  <a:ext uri="{FF2B5EF4-FFF2-40B4-BE49-F238E27FC236}">
                    <a16:creationId xmlns:a16="http://schemas.microsoft.com/office/drawing/2014/main" id="{C56807E1-F28F-45B9-AF16-ABA4987F76CB}"/>
                  </a:ext>
                </a:extLst>
              </p:cNvPr>
              <p:cNvSpPr>
                <a:spLocks noGrp="1"/>
              </p:cNvSpPr>
              <p:nvPr>
                <p:ph type="subTitle" idx="15"/>
              </p:nvPr>
            </p:nvSpPr>
            <p:spPr>
              <a:xfrm>
                <a:off x="288302" y="713620"/>
                <a:ext cx="11610515" cy="291426"/>
              </a:xfrm>
            </p:spPr>
            <p:txBody>
              <a:bodyPr/>
              <a:lstStyle/>
              <a:p>
                <a14:m>
                  <m:oMath xmlns:m="http://schemas.openxmlformats.org/officeDocument/2006/math">
                    <m:r>
                      <a:rPr lang="en-US" b="1" i="1" smtClean="0">
                        <a:latin typeface="Cambria Math" panose="02040503050406030204" pitchFamily="18" charset="0"/>
                      </a:rPr>
                      <m:t>𝑲</m:t>
                    </m:r>
                    <m:r>
                      <a:rPr lang="en-US" b="1" i="1" smtClean="0">
                        <a:latin typeface="Cambria Math" panose="02040503050406030204" pitchFamily="18" charset="0"/>
                      </a:rPr>
                      <m:t>=</m:t>
                    </m:r>
                    <m:r>
                      <a:rPr lang="en-US" b="1" i="1" smtClean="0">
                        <a:latin typeface="Cambria Math" panose="02040503050406030204" pitchFamily="18" charset="0"/>
                      </a:rPr>
                      <m:t>𝟐</m:t>
                    </m:r>
                  </m:oMath>
                </a14:m>
                <a:r>
                  <a:rPr lang="en-US"/>
                  <a:t> and </a:t>
                </a:r>
                <a14:m>
                  <m:oMath xmlns:m="http://schemas.openxmlformats.org/officeDocument/2006/math">
                    <m:r>
                      <a:rPr lang="en-US" b="1" i="1" smtClean="0">
                        <a:latin typeface="Cambria Math" panose="02040503050406030204" pitchFamily="18" charset="0"/>
                      </a:rPr>
                      <m:t>𝜶</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𝟎𝟐𝟓</m:t>
                    </m:r>
                  </m:oMath>
                </a14:m>
                <a:endParaRPr lang="en-US" i="1"/>
              </a:p>
            </p:txBody>
          </p:sp>
        </mc:Choice>
        <mc:Fallback>
          <p:sp>
            <p:nvSpPr>
              <p:cNvPr id="18" name="Text Placeholder 11">
                <a:extLst>
                  <a:ext uri="{FF2B5EF4-FFF2-40B4-BE49-F238E27FC236}">
                    <a16:creationId xmlns:a16="http://schemas.microsoft.com/office/drawing/2014/main" id="{C56807E1-F28F-45B9-AF16-ABA4987F76CB}"/>
                  </a:ext>
                </a:extLst>
              </p:cNvPr>
              <p:cNvSpPr>
                <a:spLocks noGrp="1" noRot="1" noChangeAspect="1" noMove="1" noResize="1" noEditPoints="1" noAdjustHandles="1" noChangeArrowheads="1" noChangeShapeType="1" noTextEdit="1"/>
              </p:cNvSpPr>
              <p:nvPr>
                <p:ph type="subTitle" idx="15"/>
              </p:nvPr>
            </p:nvSpPr>
            <p:spPr>
              <a:xfrm>
                <a:off x="288302" y="713620"/>
                <a:ext cx="11610515" cy="291426"/>
              </a:xfrm>
              <a:blipFill>
                <a:blip r:embed="rId3"/>
                <a:stretch>
                  <a:fillRect l="-656" t="-20833" b="-458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953D25B-2521-3580-2A46-C12D80732A9B}"/>
              </a:ext>
            </a:extLst>
          </p:cNvPr>
          <p:cNvSpPr>
            <a:spLocks noGrp="1"/>
          </p:cNvSpPr>
          <p:nvPr>
            <p:ph type="sldNum" sz="quarter" idx="12"/>
          </p:nvPr>
        </p:nvSpPr>
        <p:spPr/>
        <p:txBody>
          <a:bodyPr/>
          <a:lstStyle/>
          <a:p>
            <a:fld id="{AEC8D767-5246-2244-A4A3-B8AFB218393C}" type="slidenum">
              <a:rPr lang="en-US" smtClean="0"/>
              <a:t>59</a:t>
            </a:fld>
            <a:endParaRPr lang="en-US"/>
          </a:p>
        </p:txBody>
      </p:sp>
      <mc:AlternateContent xmlns:mc="http://schemas.openxmlformats.org/markup-compatibility/2006">
        <mc:Choice xmlns:a14="http://schemas.microsoft.com/office/drawing/2010/main" Requires="a14">
          <p:sp>
            <p:nvSpPr>
              <p:cNvPr id="19" name="Oval 18">
                <a:extLst>
                  <a:ext uri="{FF2B5EF4-FFF2-40B4-BE49-F238E27FC236}">
                    <a16:creationId xmlns:a16="http://schemas.microsoft.com/office/drawing/2014/main" id="{85FC1B18-D3D2-297A-55B6-6A59A5B3D036}"/>
                  </a:ext>
                </a:extLst>
              </p:cNvPr>
              <p:cNvSpPr/>
              <p:nvPr/>
            </p:nvSpPr>
            <p:spPr>
              <a:xfrm>
                <a:off x="7895341" y="1340973"/>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19" name="Oval 18">
                <a:extLst>
                  <a:ext uri="{FF2B5EF4-FFF2-40B4-BE49-F238E27FC236}">
                    <a16:creationId xmlns:a16="http://schemas.microsoft.com/office/drawing/2014/main" id="{85FC1B18-D3D2-297A-55B6-6A59A5B3D036}"/>
                  </a:ext>
                </a:extLst>
              </p:cNvPr>
              <p:cNvSpPr>
                <a:spLocks noRot="1" noChangeAspect="1" noMove="1" noResize="1" noEditPoints="1" noAdjustHandles="1" noChangeArrowheads="1" noChangeShapeType="1" noTextEdit="1"/>
              </p:cNvSpPr>
              <p:nvPr/>
            </p:nvSpPr>
            <p:spPr>
              <a:xfrm>
                <a:off x="7895341" y="1340973"/>
                <a:ext cx="720000" cy="720000"/>
              </a:xfrm>
              <a:prstGeom prst="ellipse">
                <a:avLst/>
              </a:prstGeom>
              <a:blipFill>
                <a:blip r:embed="rId4"/>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Oval 19">
                <a:extLst>
                  <a:ext uri="{FF2B5EF4-FFF2-40B4-BE49-F238E27FC236}">
                    <a16:creationId xmlns:a16="http://schemas.microsoft.com/office/drawing/2014/main" id="{CC6C153B-1057-307A-4FE6-B3D4D7AA044B}"/>
                  </a:ext>
                </a:extLst>
              </p:cNvPr>
              <p:cNvSpPr/>
              <p:nvPr/>
            </p:nvSpPr>
            <p:spPr>
              <a:xfrm>
                <a:off x="10357233" y="1349118"/>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20" name="Oval 19">
                <a:extLst>
                  <a:ext uri="{FF2B5EF4-FFF2-40B4-BE49-F238E27FC236}">
                    <a16:creationId xmlns:a16="http://schemas.microsoft.com/office/drawing/2014/main" id="{CC6C153B-1057-307A-4FE6-B3D4D7AA044B}"/>
                  </a:ext>
                </a:extLst>
              </p:cNvPr>
              <p:cNvSpPr>
                <a:spLocks noRot="1" noChangeAspect="1" noMove="1" noResize="1" noEditPoints="1" noAdjustHandles="1" noChangeArrowheads="1" noChangeShapeType="1" noTextEdit="1"/>
              </p:cNvSpPr>
              <p:nvPr/>
            </p:nvSpPr>
            <p:spPr>
              <a:xfrm>
                <a:off x="10357233" y="1349118"/>
                <a:ext cx="720000" cy="720000"/>
              </a:xfrm>
              <a:prstGeom prst="ellipse">
                <a:avLst/>
              </a:prstGeom>
              <a:blipFill>
                <a:blip r:embed="rId5"/>
                <a:stretch>
                  <a:fillRect/>
                </a:stretch>
              </a:blipFill>
              <a:ln w="19050">
                <a:solidFill>
                  <a:schemeClr val="tx1"/>
                </a:solidFill>
              </a:ln>
              <a:effectLst/>
            </p:spPr>
            <p:txBody>
              <a:bodyPr/>
              <a:lstStyle/>
              <a:p>
                <a:r>
                  <a:rPr lang="en-US">
                    <a:noFill/>
                  </a:rPr>
                  <a:t> </a:t>
                </a:r>
              </a:p>
            </p:txBody>
          </p:sp>
        </mc:Fallback>
      </mc:AlternateContent>
      <p:cxnSp>
        <p:nvCxnSpPr>
          <p:cNvPr id="21" name="Curved Connector 20">
            <a:extLst>
              <a:ext uri="{FF2B5EF4-FFF2-40B4-BE49-F238E27FC236}">
                <a16:creationId xmlns:a16="http://schemas.microsoft.com/office/drawing/2014/main" id="{A7B1BE0F-FE8D-644A-5FAB-07CA165435A2}"/>
              </a:ext>
            </a:extLst>
          </p:cNvPr>
          <p:cNvCxnSpPr>
            <a:cxnSpLocks/>
            <a:stCxn id="19" idx="7"/>
            <a:endCxn id="20" idx="1"/>
          </p:cNvCxnSpPr>
          <p:nvPr/>
        </p:nvCxnSpPr>
        <p:spPr>
          <a:xfrm rot="16200000" flipH="1">
            <a:off x="9482214" y="474099"/>
            <a:ext cx="8145" cy="1952776"/>
          </a:xfrm>
          <a:prstGeom prst="curvedConnector3">
            <a:avLst>
              <a:gd name="adj1" fmla="val -410119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C6EB9C08-9C26-C3B8-1180-D16F00BDF723}"/>
              </a:ext>
            </a:extLst>
          </p:cNvPr>
          <p:cNvSpPr txBox="1"/>
          <p:nvPr/>
        </p:nvSpPr>
        <p:spPr>
          <a:xfrm>
            <a:off x="7198036" y="1561132"/>
            <a:ext cx="852616" cy="369332"/>
          </a:xfrm>
          <a:prstGeom prst="rect">
            <a:avLst/>
          </a:prstGeom>
          <a:noFill/>
        </p:spPr>
        <p:txBody>
          <a:bodyPr wrap="square" rtlCol="0">
            <a:spAutoFit/>
          </a:bodyPr>
          <a:lstStyle/>
          <a:p>
            <a:pPr algn="ctr"/>
            <a:r>
              <a:rPr lang="en-US"/>
              <a:t>0.5</a:t>
            </a:r>
          </a:p>
        </p:txBody>
      </p:sp>
      <p:sp>
        <p:nvSpPr>
          <p:cNvPr id="23" name="TextBox 22">
            <a:extLst>
              <a:ext uri="{FF2B5EF4-FFF2-40B4-BE49-F238E27FC236}">
                <a16:creationId xmlns:a16="http://schemas.microsoft.com/office/drawing/2014/main" id="{9D6D7368-63D4-25FD-F9C0-36B0B1991F64}"/>
              </a:ext>
            </a:extLst>
          </p:cNvPr>
          <p:cNvSpPr txBox="1"/>
          <p:nvPr/>
        </p:nvSpPr>
        <p:spPr>
          <a:xfrm>
            <a:off x="10913415" y="1561132"/>
            <a:ext cx="852616" cy="369332"/>
          </a:xfrm>
          <a:prstGeom prst="rect">
            <a:avLst/>
          </a:prstGeom>
          <a:noFill/>
        </p:spPr>
        <p:txBody>
          <a:bodyPr wrap="square" rtlCol="0">
            <a:spAutoFit/>
          </a:bodyPr>
          <a:lstStyle/>
          <a:p>
            <a:pPr algn="ctr"/>
            <a:r>
              <a:rPr lang="en-US"/>
              <a:t>0.5</a:t>
            </a:r>
          </a:p>
        </p:txBody>
      </p:sp>
      <p:cxnSp>
        <p:nvCxnSpPr>
          <p:cNvPr id="24" name="Curved Connector 23">
            <a:extLst>
              <a:ext uri="{FF2B5EF4-FFF2-40B4-BE49-F238E27FC236}">
                <a16:creationId xmlns:a16="http://schemas.microsoft.com/office/drawing/2014/main" id="{00634EB8-9AA2-B866-D832-C6C2CF8000EB}"/>
              </a:ext>
            </a:extLst>
          </p:cNvPr>
          <p:cNvCxnSpPr>
            <a:stCxn id="20" idx="3"/>
            <a:endCxn id="19" idx="5"/>
          </p:cNvCxnSpPr>
          <p:nvPr/>
        </p:nvCxnSpPr>
        <p:spPr>
          <a:xfrm rot="5400000" flipH="1">
            <a:off x="9482214" y="983216"/>
            <a:ext cx="8145" cy="1952776"/>
          </a:xfrm>
          <a:prstGeom prst="curvedConnector3">
            <a:avLst>
              <a:gd name="adj1" fmla="val -4101191"/>
            </a:avLst>
          </a:prstGeom>
          <a:ln w="190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40C7F1F-D751-1C84-FE94-887771A15DC1}"/>
              </a:ext>
            </a:extLst>
          </p:cNvPr>
          <p:cNvSpPr txBox="1"/>
          <p:nvPr/>
        </p:nvSpPr>
        <p:spPr>
          <a:xfrm>
            <a:off x="9059978" y="778707"/>
            <a:ext cx="852616" cy="369332"/>
          </a:xfrm>
          <a:prstGeom prst="rect">
            <a:avLst/>
          </a:prstGeom>
          <a:noFill/>
        </p:spPr>
        <p:txBody>
          <a:bodyPr wrap="square" rtlCol="0">
            <a:spAutoFit/>
          </a:bodyPr>
          <a:lstStyle/>
          <a:p>
            <a:pPr algn="ctr"/>
            <a:r>
              <a:rPr lang="en-US"/>
              <a:t>1</a:t>
            </a:r>
          </a:p>
        </p:txBody>
      </p:sp>
      <p:sp>
        <p:nvSpPr>
          <p:cNvPr id="26" name="TextBox 25">
            <a:extLst>
              <a:ext uri="{FF2B5EF4-FFF2-40B4-BE49-F238E27FC236}">
                <a16:creationId xmlns:a16="http://schemas.microsoft.com/office/drawing/2014/main" id="{9B0EB11B-43E0-978F-2A75-7C57FCDCA94F}"/>
              </a:ext>
            </a:extLst>
          </p:cNvPr>
          <p:cNvSpPr txBox="1"/>
          <p:nvPr/>
        </p:nvSpPr>
        <p:spPr>
          <a:xfrm>
            <a:off x="9059978" y="2297152"/>
            <a:ext cx="852616" cy="369332"/>
          </a:xfrm>
          <a:prstGeom prst="rect">
            <a:avLst/>
          </a:prstGeom>
          <a:noFill/>
        </p:spPr>
        <p:txBody>
          <a:bodyPr wrap="square" rtlCol="0">
            <a:spAutoFit/>
          </a:bodyPr>
          <a:lstStyle/>
          <a:p>
            <a:pPr algn="ctr"/>
            <a:r>
              <a:rPr lang="en-US"/>
              <a:t>1</a:t>
            </a:r>
          </a:p>
        </p:txBody>
      </p:sp>
      <mc:AlternateContent xmlns:mc="http://schemas.openxmlformats.org/markup-compatibility/2006">
        <mc:Choice xmlns:a14="http://schemas.microsoft.com/office/drawing/2010/main" Requires="a14">
          <p:sp>
            <p:nvSpPr>
              <p:cNvPr id="27" name="Oval 26">
                <a:extLst>
                  <a:ext uri="{FF2B5EF4-FFF2-40B4-BE49-F238E27FC236}">
                    <a16:creationId xmlns:a16="http://schemas.microsoft.com/office/drawing/2014/main" id="{EEACCF3B-413E-BC1B-BFFF-93578ED86ECC}"/>
                  </a:ext>
                </a:extLst>
              </p:cNvPr>
              <p:cNvSpPr/>
              <p:nvPr/>
            </p:nvSpPr>
            <p:spPr>
              <a:xfrm>
                <a:off x="7896262" y="3047273"/>
                <a:ext cx="720000" cy="720000"/>
              </a:xfrm>
              <a:prstGeom prst="ellipse">
                <a:avLst/>
              </a:prstGeom>
              <a:solidFill>
                <a:schemeClr val="accent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27" name="Oval 26">
                <a:extLst>
                  <a:ext uri="{FF2B5EF4-FFF2-40B4-BE49-F238E27FC236}">
                    <a16:creationId xmlns:a16="http://schemas.microsoft.com/office/drawing/2014/main" id="{EEACCF3B-413E-BC1B-BFFF-93578ED86ECC}"/>
                  </a:ext>
                </a:extLst>
              </p:cNvPr>
              <p:cNvSpPr>
                <a:spLocks noRot="1" noChangeAspect="1" noMove="1" noResize="1" noEditPoints="1" noAdjustHandles="1" noChangeArrowheads="1" noChangeShapeType="1" noTextEdit="1"/>
              </p:cNvSpPr>
              <p:nvPr/>
            </p:nvSpPr>
            <p:spPr>
              <a:xfrm>
                <a:off x="7896262" y="3047273"/>
                <a:ext cx="720000" cy="720000"/>
              </a:xfrm>
              <a:prstGeom prst="ellipse">
                <a:avLst/>
              </a:prstGeom>
              <a:blipFill>
                <a:blip r:embed="rId6"/>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Oval 27">
                <a:extLst>
                  <a:ext uri="{FF2B5EF4-FFF2-40B4-BE49-F238E27FC236}">
                    <a16:creationId xmlns:a16="http://schemas.microsoft.com/office/drawing/2014/main" id="{905931E3-5704-9CA1-5FE0-859211D49EBF}"/>
                  </a:ext>
                </a:extLst>
              </p:cNvPr>
              <p:cNvSpPr/>
              <p:nvPr/>
            </p:nvSpPr>
            <p:spPr>
              <a:xfrm>
                <a:off x="10357233" y="3035767"/>
                <a:ext cx="720000" cy="720000"/>
              </a:xfrm>
              <a:prstGeom prst="ellipse">
                <a:avLst/>
              </a:prstGeom>
              <a:solidFill>
                <a:srgbClr val="00B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28" name="Oval 27">
                <a:extLst>
                  <a:ext uri="{FF2B5EF4-FFF2-40B4-BE49-F238E27FC236}">
                    <a16:creationId xmlns:a16="http://schemas.microsoft.com/office/drawing/2014/main" id="{905931E3-5704-9CA1-5FE0-859211D49EBF}"/>
                  </a:ext>
                </a:extLst>
              </p:cNvPr>
              <p:cNvSpPr>
                <a:spLocks noRot="1" noChangeAspect="1" noMove="1" noResize="1" noEditPoints="1" noAdjustHandles="1" noChangeArrowheads="1" noChangeShapeType="1" noTextEdit="1"/>
              </p:cNvSpPr>
              <p:nvPr/>
            </p:nvSpPr>
            <p:spPr>
              <a:xfrm>
                <a:off x="10357233" y="3035767"/>
                <a:ext cx="720000" cy="720000"/>
              </a:xfrm>
              <a:prstGeom prst="ellipse">
                <a:avLst/>
              </a:prstGeom>
              <a:blipFill>
                <a:blip r:embed="rId7"/>
                <a:stretch>
                  <a:fillRect/>
                </a:stretch>
              </a:blipFill>
              <a:ln w="19050">
                <a:solidFill>
                  <a:schemeClr val="tx1"/>
                </a:solidFill>
              </a:ln>
              <a:effectLst/>
            </p:spPr>
            <p:txBody>
              <a:bodyPr/>
              <a:lstStyle/>
              <a:p>
                <a:r>
                  <a:rPr lang="en-US">
                    <a:noFill/>
                  </a:rPr>
                  <a:t> </a:t>
                </a:r>
              </a:p>
            </p:txBody>
          </p:sp>
        </mc:Fallback>
      </mc:AlternateContent>
      <p:sp>
        <p:nvSpPr>
          <p:cNvPr id="29" name="TextBox 28">
            <a:extLst>
              <a:ext uri="{FF2B5EF4-FFF2-40B4-BE49-F238E27FC236}">
                <a16:creationId xmlns:a16="http://schemas.microsoft.com/office/drawing/2014/main" id="{0F3DA306-77A4-580E-DA71-9A140F22D3EE}"/>
              </a:ext>
            </a:extLst>
          </p:cNvPr>
          <p:cNvSpPr txBox="1"/>
          <p:nvPr/>
        </p:nvSpPr>
        <p:spPr>
          <a:xfrm>
            <a:off x="7219846" y="3240537"/>
            <a:ext cx="1110553" cy="369332"/>
          </a:xfrm>
          <a:prstGeom prst="rect">
            <a:avLst/>
          </a:prstGeom>
          <a:noFill/>
        </p:spPr>
        <p:txBody>
          <a:bodyPr wrap="square" rtlCol="0">
            <a:spAutoFit/>
          </a:bodyPr>
          <a:lstStyle/>
          <a:p>
            <a:pPr algn="ctr"/>
            <a:r>
              <a:rPr lang="en-US"/>
              <a:t>1</a:t>
            </a:r>
          </a:p>
        </p:txBody>
      </p:sp>
      <p:sp>
        <p:nvSpPr>
          <p:cNvPr id="30" name="TextBox 29">
            <a:extLst>
              <a:ext uri="{FF2B5EF4-FFF2-40B4-BE49-F238E27FC236}">
                <a16:creationId xmlns:a16="http://schemas.microsoft.com/office/drawing/2014/main" id="{2A3DE82A-43F6-5FE3-E293-550F748261B7}"/>
              </a:ext>
            </a:extLst>
          </p:cNvPr>
          <p:cNvSpPr txBox="1"/>
          <p:nvPr/>
        </p:nvSpPr>
        <p:spPr>
          <a:xfrm>
            <a:off x="10665384" y="3204398"/>
            <a:ext cx="1110554" cy="369332"/>
          </a:xfrm>
          <a:prstGeom prst="rect">
            <a:avLst/>
          </a:prstGeom>
          <a:noFill/>
        </p:spPr>
        <p:txBody>
          <a:bodyPr wrap="square" rtlCol="0">
            <a:spAutoFit/>
          </a:bodyPr>
          <a:lstStyle/>
          <a:p>
            <a:pPr algn="ctr"/>
            <a:r>
              <a:rPr lang="en-US"/>
              <a:t>0</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606404C2-00E2-888A-AB27-B406FB034239}"/>
                  </a:ext>
                </a:extLst>
              </p:cNvPr>
              <p:cNvSpPr/>
              <p:nvPr/>
            </p:nvSpPr>
            <p:spPr>
              <a:xfrm>
                <a:off x="7895341" y="4639981"/>
                <a:ext cx="720000" cy="720000"/>
              </a:xfrm>
              <a:prstGeom prst="ellipse">
                <a:avLst/>
              </a:prstGeom>
              <a:solidFill>
                <a:srgbClr val="00B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1</m:t>
                          </m:r>
                        </m:sub>
                      </m:sSub>
                    </m:oMath>
                  </m:oMathPara>
                </a14:m>
                <a:endParaRPr lang="en-US"/>
              </a:p>
            </p:txBody>
          </p:sp>
        </mc:Choice>
        <mc:Fallback>
          <p:sp>
            <p:nvSpPr>
              <p:cNvPr id="31" name="Oval 30">
                <a:extLst>
                  <a:ext uri="{FF2B5EF4-FFF2-40B4-BE49-F238E27FC236}">
                    <a16:creationId xmlns:a16="http://schemas.microsoft.com/office/drawing/2014/main" id="{606404C2-00E2-888A-AB27-B406FB034239}"/>
                  </a:ext>
                </a:extLst>
              </p:cNvPr>
              <p:cNvSpPr>
                <a:spLocks noRot="1" noChangeAspect="1" noMove="1" noResize="1" noEditPoints="1" noAdjustHandles="1" noChangeArrowheads="1" noChangeShapeType="1" noTextEdit="1"/>
              </p:cNvSpPr>
              <p:nvPr/>
            </p:nvSpPr>
            <p:spPr>
              <a:xfrm>
                <a:off x="7895341" y="4639981"/>
                <a:ext cx="720000" cy="720000"/>
              </a:xfrm>
              <a:prstGeom prst="ellipse">
                <a:avLst/>
              </a:prstGeom>
              <a:blipFill>
                <a:blip r:embed="rId8"/>
                <a:stretch>
                  <a:fillRect/>
                </a:stretch>
              </a:blipFill>
              <a:ln w="19050">
                <a:solidFill>
                  <a:schemeClr val="tx1"/>
                </a:solidFill>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F581DB7E-A416-03F3-DC2C-60DF12DB4B59}"/>
                  </a:ext>
                </a:extLst>
              </p:cNvPr>
              <p:cNvSpPr/>
              <p:nvPr/>
            </p:nvSpPr>
            <p:spPr>
              <a:xfrm>
                <a:off x="10357233" y="4648126"/>
                <a:ext cx="720000" cy="720000"/>
              </a:xfrm>
              <a:prstGeom prst="ellipse">
                <a:avLst/>
              </a:prstGeom>
              <a:solidFill>
                <a:srgbClr val="00B050"/>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𝐻</m:t>
                          </m:r>
                        </m:e>
                        <m:sub>
                          <m:r>
                            <a:rPr lang="en-US" b="0" i="1" smtClean="0">
                              <a:solidFill>
                                <a:schemeClr val="tx1"/>
                              </a:solidFill>
                              <a:latin typeface="Cambria Math" panose="02040503050406030204" pitchFamily="18" charset="0"/>
                            </a:rPr>
                            <m:t>2</m:t>
                          </m:r>
                        </m:sub>
                      </m:sSub>
                    </m:oMath>
                  </m:oMathPara>
                </a14:m>
                <a:endParaRPr lang="en-US"/>
              </a:p>
            </p:txBody>
          </p:sp>
        </mc:Choice>
        <mc:Fallback>
          <p:sp>
            <p:nvSpPr>
              <p:cNvPr id="32" name="Oval 31">
                <a:extLst>
                  <a:ext uri="{FF2B5EF4-FFF2-40B4-BE49-F238E27FC236}">
                    <a16:creationId xmlns:a16="http://schemas.microsoft.com/office/drawing/2014/main" id="{F581DB7E-A416-03F3-DC2C-60DF12DB4B59}"/>
                  </a:ext>
                </a:extLst>
              </p:cNvPr>
              <p:cNvSpPr>
                <a:spLocks noRot="1" noChangeAspect="1" noMove="1" noResize="1" noEditPoints="1" noAdjustHandles="1" noChangeArrowheads="1" noChangeShapeType="1" noTextEdit="1"/>
              </p:cNvSpPr>
              <p:nvPr/>
            </p:nvSpPr>
            <p:spPr>
              <a:xfrm>
                <a:off x="10357233" y="4648126"/>
                <a:ext cx="720000" cy="720000"/>
              </a:xfrm>
              <a:prstGeom prst="ellipse">
                <a:avLst/>
              </a:prstGeom>
              <a:blipFill>
                <a:blip r:embed="rId9"/>
                <a:stretch>
                  <a:fillRect/>
                </a:stretch>
              </a:blipFill>
              <a:ln w="19050">
                <a:solidFill>
                  <a:schemeClr val="tx1"/>
                </a:solidFill>
              </a:ln>
              <a:effectLst/>
            </p:spPr>
            <p:txBody>
              <a:bodyPr/>
              <a:lstStyle/>
              <a:p>
                <a:r>
                  <a:rPr lang="en-US">
                    <a:noFill/>
                  </a:rPr>
                  <a:t> </a:t>
                </a:r>
              </a:p>
            </p:txBody>
          </p:sp>
        </mc:Fallback>
      </mc:AlternateContent>
      <p:sp>
        <p:nvSpPr>
          <p:cNvPr id="35" name="TextBox 34">
            <a:extLst>
              <a:ext uri="{FF2B5EF4-FFF2-40B4-BE49-F238E27FC236}">
                <a16:creationId xmlns:a16="http://schemas.microsoft.com/office/drawing/2014/main" id="{54F57DBF-AC39-5CF0-5D42-8F91E39E27F4}"/>
              </a:ext>
            </a:extLst>
          </p:cNvPr>
          <p:cNvSpPr txBox="1"/>
          <p:nvPr/>
        </p:nvSpPr>
        <p:spPr>
          <a:xfrm>
            <a:off x="10787909" y="4860140"/>
            <a:ext cx="852616" cy="369332"/>
          </a:xfrm>
          <a:prstGeom prst="rect">
            <a:avLst/>
          </a:prstGeom>
          <a:noFill/>
        </p:spPr>
        <p:txBody>
          <a:bodyPr wrap="square" rtlCol="0">
            <a:spAutoFit/>
          </a:bodyPr>
          <a:lstStyle/>
          <a:p>
            <a:pPr algn="ctr"/>
            <a:r>
              <a:rPr lang="en-US"/>
              <a:t>0</a:t>
            </a:r>
          </a:p>
        </p:txBody>
      </p:sp>
      <p:sp>
        <p:nvSpPr>
          <p:cNvPr id="39" name="TextBox 38">
            <a:extLst>
              <a:ext uri="{FF2B5EF4-FFF2-40B4-BE49-F238E27FC236}">
                <a16:creationId xmlns:a16="http://schemas.microsoft.com/office/drawing/2014/main" id="{FE91AF69-3BBB-35A9-48FE-D100CC392065}"/>
              </a:ext>
            </a:extLst>
          </p:cNvPr>
          <p:cNvSpPr txBox="1"/>
          <p:nvPr/>
        </p:nvSpPr>
        <p:spPr>
          <a:xfrm>
            <a:off x="7210880" y="4862237"/>
            <a:ext cx="1110553" cy="369332"/>
          </a:xfrm>
          <a:prstGeom prst="rect">
            <a:avLst/>
          </a:prstGeom>
          <a:noFill/>
        </p:spPr>
        <p:txBody>
          <a:bodyPr wrap="square" rtlCol="0">
            <a:spAutoFit/>
          </a:bodyPr>
          <a:lstStyle/>
          <a:p>
            <a:pPr algn="ctr"/>
            <a:r>
              <a:rPr lang="en-US"/>
              <a:t>0</a:t>
            </a:r>
          </a:p>
        </p:txBody>
      </p:sp>
    </p:spTree>
    <p:extLst>
      <p:ext uri="{BB962C8B-B14F-4D97-AF65-F5344CB8AC3E}">
        <p14:creationId xmlns:p14="http://schemas.microsoft.com/office/powerpoint/2010/main" val="1929122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561A-978C-A7EF-9CE3-9686427C14F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395E7DA-914F-4032-E8DC-41452252C274}"/>
              </a:ext>
            </a:extLst>
          </p:cNvPr>
          <p:cNvSpPr>
            <a:spLocks noGrp="1"/>
          </p:cNvSpPr>
          <p:nvPr>
            <p:ph type="title"/>
          </p:nvPr>
        </p:nvSpPr>
        <p:spPr>
          <a:xfrm>
            <a:off x="288302" y="262267"/>
            <a:ext cx="11613231" cy="468590"/>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40DC5897-B5AB-56BF-F5F0-AF03E56D2A86}"/>
              </a:ext>
            </a:extLst>
          </p:cNvPr>
          <p:cNvSpPr>
            <a:spLocks noGrp="1"/>
          </p:cNvSpPr>
          <p:nvPr>
            <p:ph type="subTitle" idx="15"/>
          </p:nvPr>
        </p:nvSpPr>
        <p:spPr>
          <a:xfrm>
            <a:off x="288302" y="713620"/>
            <a:ext cx="11613232" cy="292965"/>
          </a:xfrm>
        </p:spPr>
        <p:txBody>
          <a:bodyPr/>
          <a:lstStyle/>
          <a:p>
            <a:r>
              <a:rPr lang="en-US"/>
              <a:t>See /Examples/Running example 1 - KEYNOTE-598/ </a:t>
            </a:r>
            <a:endParaRPr lang="en-US" noProof="0"/>
          </a:p>
        </p:txBody>
      </p:sp>
      <p:sp>
        <p:nvSpPr>
          <p:cNvPr id="3" name="Slide Number Placeholder 2">
            <a:extLst>
              <a:ext uri="{FF2B5EF4-FFF2-40B4-BE49-F238E27FC236}">
                <a16:creationId xmlns:a16="http://schemas.microsoft.com/office/drawing/2014/main" id="{A4C90D47-0C71-83E0-E9B4-711C7E185C65}"/>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6</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4E9D9CA9-F7E3-9962-B843-A5FE6E655633}"/>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285750" indent="-285750">
              <a:buFont typeface="Arial" panose="020B0604020202020204" pitchFamily="34" charset="0"/>
              <a:buChar char="•"/>
            </a:pPr>
            <a:endParaRPr lang="en-US" sz="1300"/>
          </a:p>
        </p:txBody>
      </p:sp>
      <p:sp>
        <p:nvSpPr>
          <p:cNvPr id="12" name="Content Placeholder 4">
            <a:extLst>
              <a:ext uri="{FF2B5EF4-FFF2-40B4-BE49-F238E27FC236}">
                <a16:creationId xmlns:a16="http://schemas.microsoft.com/office/drawing/2014/main" id="{8341AA2C-16AD-1021-5E10-EFBDE962BAA6}"/>
              </a:ext>
            </a:extLst>
          </p:cNvPr>
          <p:cNvSpPr>
            <a:spLocks noGrp="1"/>
          </p:cNvSpPr>
          <p:nvPr>
            <p:ph idx="1"/>
          </p:nvPr>
        </p:nvSpPr>
        <p:spPr>
          <a:xfrm>
            <a:off x="289384" y="4108366"/>
            <a:ext cx="11610516" cy="2014512"/>
          </a:xfrm>
        </p:spPr>
        <p:txBody>
          <a:bodyPr/>
          <a:lstStyle/>
          <a:p>
            <a:pPr marL="285750" indent="-285750" algn="just">
              <a:spcBef>
                <a:spcPts val="0"/>
              </a:spcBef>
              <a:spcAft>
                <a:spcPts val="0"/>
              </a:spcAft>
              <a:buFont typeface="Arial" panose="020B0604020202020204" pitchFamily="34" charset="0"/>
              <a:buChar char="•"/>
            </a:pPr>
            <a:r>
              <a:rPr lang="en-US" sz="2000" err="1"/>
              <a:t>Pembro</a:t>
            </a:r>
            <a:r>
              <a:rPr lang="en-US" sz="2000"/>
              <a:t>-mono standard 1L therapy for </a:t>
            </a:r>
            <a:r>
              <a:rPr lang="en-US" sz="2000" err="1"/>
              <a:t>mNSCLC</a:t>
            </a:r>
            <a:r>
              <a:rPr lang="en-US" sz="2000"/>
              <a:t> with PD-L1 TPS ≥ 50% without actionable driver mutations</a:t>
            </a:r>
          </a:p>
          <a:p>
            <a:pPr marL="285750" indent="-285750" algn="just">
              <a:spcBef>
                <a:spcPts val="0"/>
              </a:spcBef>
              <a:spcAft>
                <a:spcPts val="0"/>
              </a:spcAft>
              <a:buFont typeface="Arial" panose="020B0604020202020204" pitchFamily="34" charset="0"/>
              <a:buChar char="•"/>
            </a:pPr>
            <a:endParaRPr lang="en-US" sz="800"/>
          </a:p>
          <a:p>
            <a:pPr marL="285750" indent="-285750" algn="just">
              <a:spcBef>
                <a:spcPts val="0"/>
              </a:spcBef>
              <a:spcAft>
                <a:spcPts val="0"/>
              </a:spcAft>
              <a:buFont typeface="Arial" panose="020B0604020202020204" pitchFamily="34" charset="0"/>
              <a:buChar char="•"/>
            </a:pPr>
            <a:r>
              <a:rPr lang="en-US" sz="2000"/>
              <a:t>KEYNOTE-598 investigated whether addition of ipilimumab to </a:t>
            </a:r>
            <a:r>
              <a:rPr lang="en-US" sz="2000" err="1"/>
              <a:t>pembro</a:t>
            </a:r>
            <a:r>
              <a:rPr lang="en-US" sz="2000"/>
              <a:t>-mono improves efficacy</a:t>
            </a:r>
          </a:p>
          <a:p>
            <a:pPr algn="just">
              <a:spcBef>
                <a:spcPts val="0"/>
              </a:spcBef>
              <a:spcAft>
                <a:spcPts val="0"/>
              </a:spcAft>
            </a:pPr>
            <a:endParaRPr lang="en-US" sz="800"/>
          </a:p>
          <a:p>
            <a:pPr marL="285750" indent="-285750" algn="just">
              <a:spcBef>
                <a:spcPts val="0"/>
              </a:spcBef>
              <a:spcAft>
                <a:spcPts val="0"/>
              </a:spcAft>
              <a:buFont typeface="Arial" panose="020B0604020202020204" pitchFamily="34" charset="0"/>
              <a:buChar char="•"/>
            </a:pPr>
            <a:r>
              <a:rPr lang="en-US" sz="2000"/>
              <a:t>See </a:t>
            </a:r>
            <a:r>
              <a:rPr lang="en-US" sz="2000">
                <a:solidFill>
                  <a:schemeClr val="accent6"/>
                </a:solidFill>
                <a:hlinkClick r:id="rId2">
                  <a:extLst>
                    <a:ext uri="{A12FA001-AC4F-418D-AE19-62706E023703}">
                      <ahyp:hlinkClr xmlns:ahyp="http://schemas.microsoft.com/office/drawing/2018/hyperlinkcolor" val="tx"/>
                    </a:ext>
                  </a:extLst>
                </a:hlinkClick>
              </a:rPr>
              <a:t>Boyer </a:t>
            </a:r>
            <a:r>
              <a:rPr lang="en-US" sz="2000" i="1">
                <a:solidFill>
                  <a:schemeClr val="accent6"/>
                </a:solidFill>
                <a:hlinkClick r:id="rId2">
                  <a:extLst>
                    <a:ext uri="{A12FA001-AC4F-418D-AE19-62706E023703}">
                      <ahyp:hlinkClr xmlns:ahyp="http://schemas.microsoft.com/office/drawing/2018/hyperlinkcolor" val="tx"/>
                    </a:ext>
                  </a:extLst>
                </a:hlinkClick>
              </a:rPr>
              <a:t>et al.</a:t>
            </a:r>
            <a:r>
              <a:rPr lang="en-US" sz="2000">
                <a:solidFill>
                  <a:schemeClr val="accent6"/>
                </a:solidFill>
                <a:hlinkClick r:id="rId2">
                  <a:extLst>
                    <a:ext uri="{A12FA001-AC4F-418D-AE19-62706E023703}">
                      <ahyp:hlinkClr xmlns:ahyp="http://schemas.microsoft.com/office/drawing/2018/hyperlinkcolor" val="tx"/>
                    </a:ext>
                  </a:extLst>
                </a:hlinkClick>
              </a:rPr>
              <a:t> (2021)</a:t>
            </a:r>
            <a:r>
              <a:rPr lang="en-US" sz="2000"/>
              <a:t> for the primary results, where the protocol is also available</a:t>
            </a:r>
          </a:p>
          <a:p>
            <a:pPr marL="571500" lvl="1" algn="just">
              <a:spcAft>
                <a:spcPts val="0"/>
              </a:spcAft>
              <a:buFont typeface="Courier New" panose="02070309020205020404" pitchFamily="49" charset="0"/>
              <a:buChar char="o"/>
            </a:pPr>
            <a:r>
              <a:rPr lang="en-US"/>
              <a:t>For further information, see </a:t>
            </a:r>
            <a:r>
              <a:rPr lang="en-US">
                <a:solidFill>
                  <a:schemeClr val="accent6"/>
                </a:solidFill>
                <a:hlinkClick r:id="rId3">
                  <a:extLst>
                    <a:ext uri="{A12FA001-AC4F-418D-AE19-62706E023703}">
                      <ahyp:hlinkClr xmlns:ahyp="http://schemas.microsoft.com/office/drawing/2018/hyperlinkcolor" val="tx"/>
                    </a:ext>
                  </a:extLst>
                </a:hlinkClick>
              </a:rPr>
              <a:t>NCT03302234</a:t>
            </a:r>
            <a:endParaRPr lang="en-US">
              <a:solidFill>
                <a:schemeClr val="accent6"/>
              </a:solidFill>
            </a:endParaRPr>
          </a:p>
        </p:txBody>
      </p:sp>
      <p:pic>
        <p:nvPicPr>
          <p:cNvPr id="21" name="Picture 20" descr="A close up of a text&#10;&#10;AI-generated content may be incorrect.">
            <a:extLst>
              <a:ext uri="{FF2B5EF4-FFF2-40B4-BE49-F238E27FC236}">
                <a16:creationId xmlns:a16="http://schemas.microsoft.com/office/drawing/2014/main" id="{9B730026-C52A-5B76-E14C-A7F53CE7FB76}"/>
              </a:ext>
            </a:extLst>
          </p:cNvPr>
          <p:cNvPicPr>
            <a:picLocks noChangeAspect="1"/>
          </p:cNvPicPr>
          <p:nvPr/>
        </p:nvPicPr>
        <p:blipFill>
          <a:blip r:embed="rId4"/>
          <a:stretch>
            <a:fillRect/>
          </a:stretch>
        </p:blipFill>
        <p:spPr>
          <a:xfrm>
            <a:off x="2352665" y="1182210"/>
            <a:ext cx="7486669" cy="2766335"/>
          </a:xfrm>
          <a:prstGeom prst="rect">
            <a:avLst/>
          </a:prstGeom>
        </p:spPr>
      </p:pic>
    </p:spTree>
    <p:extLst>
      <p:ext uri="{BB962C8B-B14F-4D97-AF65-F5344CB8AC3E}">
        <p14:creationId xmlns:p14="http://schemas.microsoft.com/office/powerpoint/2010/main" val="3680895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AB7CC-04E5-3634-E746-D643A7430D1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2D6A979-0A0E-85DF-1826-3436634DF5B2}"/>
              </a:ext>
            </a:extLst>
          </p:cNvPr>
          <p:cNvSpPr>
            <a:spLocks noGrp="1"/>
          </p:cNvSpPr>
          <p:nvPr>
            <p:ph type="title"/>
          </p:nvPr>
        </p:nvSpPr>
        <p:spPr>
          <a:xfrm>
            <a:off x="288302" y="262267"/>
            <a:ext cx="11610515" cy="468590"/>
          </a:xfrm>
        </p:spPr>
        <p:txBody>
          <a:bodyPr/>
          <a:lstStyle/>
          <a:p>
            <a:r>
              <a:rPr lang="en-US"/>
              <a:t>Technical basis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09273166-CAF7-91F6-C759-AE935E4AF59C}"/>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The graph defines a closed testing procedure with </a:t>
                </a:r>
                <a:r>
                  <a:rPr lang="en-US" sz="2400" b="1"/>
                  <a:t>weighted Bonferroni tests</a:t>
                </a:r>
                <a:r>
                  <a:rPr lang="en-US" sz="2400"/>
                  <a:t> for each intersection hypothesis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If a hypothesis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𝐻</m:t>
                        </m:r>
                      </m:e>
                      <m:sub>
                        <m:r>
                          <a:rPr lang="en-US" sz="2400" b="0" i="1" smtClean="0">
                            <a:latin typeface="Cambria Math" panose="02040503050406030204" pitchFamily="18" charset="0"/>
                          </a:rPr>
                          <m:t>𝑘</m:t>
                        </m:r>
                      </m:sub>
                    </m:sSub>
                  </m:oMath>
                </a14:m>
                <a:r>
                  <a:rPr lang="en-US" sz="2400"/>
                  <a:t> can be rejected at level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𝛼</m:t>
                    </m:r>
                  </m:oMath>
                </a14:m>
                <a:r>
                  <a:rPr lang="en-US" sz="2400"/>
                  <a:t> (i.e.,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𝛼</m:t>
                    </m:r>
                  </m:oMath>
                </a14:m>
                <a:r>
                  <a:rPr lang="en-US" sz="2400"/>
                  <a:t>), recycle its level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𝑤</m:t>
                        </m:r>
                      </m:e>
                      <m:sub>
                        <m:r>
                          <a:rPr lang="en-US" sz="2400" i="1" smtClean="0">
                            <a:latin typeface="Cambria Math" panose="02040503050406030204" pitchFamily="18" charset="0"/>
                          </a:rPr>
                          <m:t>𝑘</m:t>
                        </m:r>
                      </m:sub>
                    </m:sSub>
                    <m:r>
                      <a:rPr lang="en-US" sz="2400" i="1" smtClean="0">
                        <a:latin typeface="Cambria Math" panose="02040503050406030204" pitchFamily="18" charset="0"/>
                      </a:rPr>
                      <m:t>𝛼</m:t>
                    </m:r>
                  </m:oMath>
                </a14:m>
                <a:r>
                  <a:rPr lang="en-US" sz="2400"/>
                  <a:t> to the remaining (not yet tested) hypotheses, according to a prefixed rule, and continue testing with the updated </a:t>
                </a:r>
                <a14:m>
                  <m:oMath xmlns:m="http://schemas.openxmlformats.org/officeDocument/2006/math">
                    <m:r>
                      <a:rPr lang="en-US" sz="2400" b="0" i="1" smtClean="0">
                        <a:latin typeface="Cambria Math" panose="02040503050406030204" pitchFamily="18" charset="0"/>
                      </a:rPr>
                      <m:t>𝛼</m:t>
                    </m:r>
                  </m:oMath>
                </a14:m>
                <a:r>
                  <a:rPr lang="en-US" sz="2400"/>
                  <a:t> levels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Can be shown that the order you test in does not matter</a:t>
                </a:r>
              </a:p>
              <a:p>
                <a:pPr lvl="2">
                  <a:spcAft>
                    <a:spcPts val="0"/>
                  </a:spcAft>
                  <a:buFont typeface="Courier New" panose="02070309020205020404" pitchFamily="49" charset="0"/>
                  <a:buChar char="o"/>
                </a:pPr>
                <a:r>
                  <a:rPr lang="en-US" sz="1800"/>
                  <a:t>I.e., would always end with the same hypotheses being rejected</a:t>
                </a:r>
                <a:endParaRPr lang="en-US" sz="1800" noProof="0"/>
              </a:p>
            </p:txBody>
          </p:sp>
        </mc:Choice>
        <mc:Fallback>
          <p:sp>
            <p:nvSpPr>
              <p:cNvPr id="5" name="Content Placeholder 4">
                <a:extLst>
                  <a:ext uri="{FF2B5EF4-FFF2-40B4-BE49-F238E27FC236}">
                    <a16:creationId xmlns:a16="http://schemas.microsoft.com/office/drawing/2014/main" id="{09273166-CAF7-91F6-C759-AE935E4AF59C}"/>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7EB4995F-8997-C20D-10D2-C4F3DBDC2EE7}"/>
              </a:ext>
            </a:extLst>
          </p:cNvPr>
          <p:cNvSpPr>
            <a:spLocks noGrp="1"/>
          </p:cNvSpPr>
          <p:nvPr>
            <p:ph type="sldNum" sz="quarter" idx="12"/>
          </p:nvPr>
        </p:nvSpPr>
        <p:spPr/>
        <p:txBody>
          <a:bodyPr/>
          <a:lstStyle/>
          <a:p>
            <a:fld id="{AEC8D767-5246-2244-A4A3-B8AFB218393C}" type="slidenum">
              <a:rPr lang="en-US" smtClean="0"/>
              <a:t>60</a:t>
            </a:fld>
            <a:endParaRPr lang="en-US"/>
          </a:p>
        </p:txBody>
      </p:sp>
    </p:spTree>
    <p:extLst>
      <p:ext uri="{BB962C8B-B14F-4D97-AF65-F5344CB8AC3E}">
        <p14:creationId xmlns:p14="http://schemas.microsoft.com/office/powerpoint/2010/main" val="5713637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86211-142F-BECD-3EAA-1A77C1C27F64}"/>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F3F56D3-8B1A-9039-897A-825AA6923717}"/>
              </a:ext>
            </a:extLst>
          </p:cNvPr>
          <p:cNvSpPr>
            <a:spLocks noGrp="1"/>
          </p:cNvSpPr>
          <p:nvPr>
            <p:ph type="title"/>
          </p:nvPr>
        </p:nvSpPr>
        <p:spPr>
          <a:xfrm>
            <a:off x="288302" y="262267"/>
            <a:ext cx="11610515" cy="468590"/>
          </a:xfrm>
        </p:spPr>
        <p:txBody>
          <a:bodyPr/>
          <a:lstStyle/>
          <a:p>
            <a:r>
              <a:rPr lang="en-US"/>
              <a:t>Technical basis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2F87B01B-535F-0DDA-EA95-1B0BB6811866}"/>
                  </a:ext>
                </a:extLst>
              </p:cNvPr>
              <p:cNvSpPr>
                <a:spLocks noGrp="1"/>
              </p:cNvSpPr>
              <p:nvPr>
                <p:ph idx="1"/>
              </p:nvPr>
            </p:nvSpPr>
            <p:spPr>
              <a:xfrm>
                <a:off x="288302" y="1457938"/>
                <a:ext cx="11610516" cy="3943349"/>
              </a:xfrm>
            </p:spPr>
            <p:txBody>
              <a:bodyPr/>
              <a:lstStyle/>
              <a:p>
                <a:pPr marL="285750" indent="-285750">
                  <a:spcBef>
                    <a:spcPts val="0"/>
                  </a:spcBef>
                  <a:spcAft>
                    <a:spcPts val="0"/>
                  </a:spcAft>
                  <a:buFont typeface="Arial" panose="020B0604020202020204" pitchFamily="34" charset="0"/>
                  <a:buChar char="•"/>
                </a:pPr>
                <a:r>
                  <a:rPr lang="en-US" sz="2000"/>
                  <a:t>   Transition matrix </a:t>
                </a:r>
                <a14:m>
                  <m:oMath xmlns:m="http://schemas.openxmlformats.org/officeDocument/2006/math">
                    <m:r>
                      <a:rPr lang="en-US" sz="2000" b="0" i="1" smtClean="0">
                        <a:latin typeface="Cambria Math" panose="02040503050406030204" pitchFamily="18" charset="0"/>
                      </a:rPr>
                      <m:t>𝐺</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e>
                    </m:d>
                  </m:oMath>
                </a14:m>
                <a:r>
                  <a:rPr lang="en-US" sz="2000"/>
                  <a:t>, where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oMath>
                </a14:m>
                <a:r>
                  <a:rPr lang="en-US" sz="2000"/>
                  <a:t> is the fraction of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𝑖</m:t>
                        </m:r>
                      </m:sub>
                    </m:sSub>
                  </m:oMath>
                </a14:m>
                <a:r>
                  <a:rPr lang="en-US" sz="2000"/>
                  <a:t> allocated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𝑗</m:t>
                        </m:r>
                      </m:sub>
                    </m:sSub>
                  </m:oMath>
                </a14:m>
                <a:r>
                  <a:rPr lang="en-US" sz="2000"/>
                  <a:t> 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𝑖</m:t>
                        </m:r>
                      </m:sub>
                    </m:sSub>
                  </m:oMath>
                </a14:m>
                <a:r>
                  <a:rPr lang="en-US" sz="2000"/>
                  <a:t> is rejected</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000"/>
                  <a:t>   Require </a:t>
                </a:r>
                <a14:m>
                  <m:oMath xmlns:m="http://schemas.openxmlformats.org/officeDocument/2006/math">
                    <m:r>
                      <a:rPr lang="en-US" sz="2000" b="0" i="1" smtClean="0">
                        <a:latin typeface="Cambria Math" panose="02040503050406030204" pitchFamily="18" charset="0"/>
                      </a:rPr>
                      <m:t>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𝑖𝑗</m:t>
                        </m:r>
                      </m:sub>
                    </m:sSub>
                    <m:r>
                      <a:rPr lang="en-US" sz="2000" b="0" i="1" smtClean="0">
                        <a:latin typeface="Cambria Math" panose="02040503050406030204" pitchFamily="18" charset="0"/>
                      </a:rPr>
                      <m:t>≤1</m:t>
                    </m:r>
                  </m:oMath>
                </a14:m>
                <a:r>
                  <a:rPr lang="en-US" sz="200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𝑖𝑖</m:t>
                        </m:r>
                      </m:sub>
                    </m:sSub>
                    <m:r>
                      <a:rPr lang="en-US" sz="2000" b="0" i="1" smtClean="0">
                        <a:latin typeface="Cambria Math" panose="02040503050406030204" pitchFamily="18" charset="0"/>
                      </a:rPr>
                      <m:t>=0</m:t>
                    </m:r>
                  </m:oMath>
                </a14:m>
                <a:r>
                  <a:rPr lang="en-US" sz="2000"/>
                  <a:t> and </a:t>
                </a:r>
                <a14:m>
                  <m:oMath xmlns:m="http://schemas.openxmlformats.org/officeDocument/2006/math">
                    <m:nary>
                      <m:naryPr>
                        <m:chr m:val="∑"/>
                        <m:ctrlPr>
                          <a:rPr lang="en-US" sz="2000" b="0" i="1" smtClean="0">
                            <a:latin typeface="Cambria Math" panose="02040503050406030204" pitchFamily="18" charset="0"/>
                          </a:rPr>
                        </m:ctrlPr>
                      </m:naryPr>
                      <m:sub>
                        <m: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𝐾</m:t>
                        </m:r>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𝑖𝑘</m:t>
                            </m:r>
                          </m:sub>
                        </m:sSub>
                      </m:e>
                    </m:nary>
                    <m:r>
                      <a:rPr lang="en-US" sz="2000" b="0" i="1" smtClean="0">
                        <a:latin typeface="Cambria Math" panose="02040503050406030204" pitchFamily="18" charset="0"/>
                      </a:rPr>
                      <m:t>=1</m:t>
                    </m:r>
                  </m:oMath>
                </a14:m>
                <a:r>
                  <a:rPr lang="en-US" sz="2000"/>
                  <a:t> for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=1,…,</m:t>
                    </m:r>
                    <m:r>
                      <a:rPr lang="en-US" sz="2000" b="0" i="1" smtClean="0">
                        <a:latin typeface="Cambria Math" panose="02040503050406030204" pitchFamily="18" charset="0"/>
                      </a:rPr>
                      <m:t>𝐾</m:t>
                    </m:r>
                  </m:oMath>
                </a14:m>
                <a:endParaRPr lang="en-US" sz="2000"/>
              </a:p>
              <a:p>
                <a:pPr>
                  <a:spcBef>
                    <a:spcPts val="0"/>
                  </a:spcBef>
                  <a:spcAft>
                    <a:spcPts val="0"/>
                  </a:spcAft>
                </a:pPr>
                <a:endParaRPr lang="en-US" sz="800"/>
              </a:p>
              <a:p>
                <a:pPr>
                  <a:spcBef>
                    <a:spcPts val="0"/>
                  </a:spcBef>
                  <a:spcAft>
                    <a:spcPts val="0"/>
                  </a:spcAft>
                </a:pPr>
                <a:r>
                  <a:rPr lang="en-US" sz="2000"/>
                  <a:t>0.    Set </a:t>
                </a:r>
                <a14:m>
                  <m:oMath xmlns:m="http://schemas.openxmlformats.org/officeDocument/2006/math">
                    <m:r>
                      <a:rPr lang="en-US" sz="2000" i="1" smtClean="0">
                        <a:latin typeface="Cambria Math" panose="02040503050406030204" pitchFamily="18" charset="0"/>
                        <a:ea typeface="Cambria Math" panose="02040503050406030204" pitchFamily="18" charset="0"/>
                      </a:rPr>
                      <m:t>𝒦</m:t>
                    </m:r>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𝐾</m:t>
                        </m:r>
                      </m:e>
                    </m:d>
                  </m:oMath>
                </a14:m>
                <a:endParaRPr lang="en-US" sz="2000"/>
              </a:p>
              <a:p>
                <a:pPr>
                  <a:spcBef>
                    <a:spcPts val="0"/>
                  </a:spcBef>
                  <a:spcAft>
                    <a:spcPts val="0"/>
                  </a:spcAft>
                </a:pPr>
                <a:endParaRPr lang="en-US" sz="800"/>
              </a:p>
              <a:p>
                <a:pPr>
                  <a:spcBef>
                    <a:spcPts val="0"/>
                  </a:spcBef>
                  <a:spcAft>
                    <a:spcPts val="0"/>
                  </a:spcAft>
                </a:pPr>
                <a:r>
                  <a:rPr lang="en-US" sz="2000"/>
                  <a:t>1.     Select a </a:t>
                </a:r>
                <a14:m>
                  <m:oMath xmlns:m="http://schemas.openxmlformats.org/officeDocument/2006/math">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𝒦</m:t>
                    </m:r>
                  </m:oMath>
                </a14:m>
                <a:r>
                  <a:rPr lang="en-US" sz="2000"/>
                  <a:t> such that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𝑘</m:t>
                        </m:r>
                      </m:sub>
                    </m:sSub>
                    <m:r>
                      <a:rPr lang="en-US" sz="2000" b="0" i="1" smtClean="0">
                        <a:latin typeface="Cambria Math" panose="02040503050406030204" pitchFamily="18" charset="0"/>
                      </a:rPr>
                      <m:t>𝛼</m:t>
                    </m:r>
                  </m:oMath>
                </a14:m>
                <a:r>
                  <a:rPr lang="en-US" sz="2000"/>
                  <a:t> and reject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𝑘</m:t>
                        </m:r>
                      </m:sub>
                    </m:sSub>
                  </m:oMath>
                </a14:m>
                <a:r>
                  <a:rPr lang="en-US" sz="2000"/>
                  <a:t>; otherwise stop</a:t>
                </a:r>
              </a:p>
              <a:p>
                <a:pPr marL="342900" indent="-342900">
                  <a:spcBef>
                    <a:spcPts val="0"/>
                  </a:spcBef>
                  <a:spcAft>
                    <a:spcPts val="0"/>
                  </a:spcAft>
                  <a:buAutoNum type="arabicPeriod"/>
                </a:pPr>
                <a:endParaRPr lang="en-US" sz="800"/>
              </a:p>
              <a:p>
                <a:pPr>
                  <a:spcBef>
                    <a:spcPts val="0"/>
                  </a:spcBef>
                  <a:spcAft>
                    <a:spcPts val="0"/>
                  </a:spcAft>
                </a:pPr>
                <a:r>
                  <a:rPr lang="en-US" sz="2000"/>
                  <a:t>2.    Update the graph:</a:t>
                </a:r>
              </a:p>
              <a:p>
                <a:pPr marL="457200" indent="-457200">
                  <a:spcBef>
                    <a:spcPts val="0"/>
                  </a:spcBef>
                  <a:spcAft>
                    <a:spcPts val="0"/>
                  </a:spcAft>
                  <a:buAutoNum type="arabicPeriod" startAt="2"/>
                </a:pPr>
                <a:endParaRPr lang="en-US" sz="400"/>
              </a:p>
              <a:p>
                <a:pPr>
                  <a:spcBef>
                    <a:spcPts val="0"/>
                  </a:spcBef>
                  <a:spcAft>
                    <a:spcPts val="0"/>
                  </a:spcAft>
                </a:pPr>
                <a:r>
                  <a:rPr lang="en-US" sz="2000"/>
                  <a:t>	   </a:t>
                </a:r>
                <a14:m>
                  <m:oMath xmlns:m="http://schemas.openxmlformats.org/officeDocument/2006/math">
                    <m:r>
                      <a:rPr lang="en-US" sz="2000" i="1">
                        <a:latin typeface="Cambria Math" panose="02040503050406030204" pitchFamily="18" charset="0"/>
                        <a:ea typeface="Cambria Math" panose="02040503050406030204" pitchFamily="18" charset="0"/>
                      </a:rPr>
                      <m:t>𝒦</m:t>
                    </m:r>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𝒦</m:t>
                    </m:r>
                    <m:r>
                      <a:rPr lang="en-US" sz="2000" b="0" i="1" smtClean="0">
                        <a:latin typeface="Cambria Math" panose="02040503050406030204" pitchFamily="18" charset="0"/>
                        <a:ea typeface="Cambria Math" panose="02040503050406030204" pitchFamily="18" charset="0"/>
                      </a:rPr>
                      <m:t>\</m:t>
                    </m:r>
                    <m:r>
                      <m:rPr>
                        <m:lit/>
                      </m:rP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oMath>
                </a14:m>
                <a:endParaRPr lang="en-US" sz="2000"/>
              </a:p>
              <a:p>
                <a:pPr>
                  <a:spcBef>
                    <a:spcPts val="0"/>
                  </a:spcBef>
                  <a:spcAft>
                    <a:spcPts val="0"/>
                  </a:spcAft>
                </a:pPr>
                <a:r>
                  <a:rPr lang="en-US" sz="2000" b="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𝑙</m:t>
                        </m:r>
                      </m:sub>
                    </m:sSub>
                    <m:r>
                      <a:rPr lang="en-US" sz="2000" b="0" i="1" smtClean="0">
                        <a:latin typeface="Cambria Math" panose="02040503050406030204" pitchFamily="18" charset="0"/>
                        <a:ea typeface="Cambria Math" panose="02040503050406030204" pitchFamily="18" charset="0"/>
                      </a:rPr>
                      <m:t>→</m:t>
                    </m:r>
                    <m:d>
                      <m:dPr>
                        <m:begChr m:val="{"/>
                        <m:endChr m:val=""/>
                        <m:ctrlPr>
                          <a:rPr lang="en-US" sz="2000" b="0" i="1" smtClean="0">
                            <a:latin typeface="Cambria Math" panose="02040503050406030204" pitchFamily="18" charset="0"/>
                            <a:ea typeface="Cambria Math" panose="02040503050406030204" pitchFamily="18" charset="0"/>
                          </a:rPr>
                        </m:ctrlPr>
                      </m:dPr>
                      <m:e>
                        <m:eqArr>
                          <m:eqArrPr>
                            <m:ctrlPr>
                              <a:rPr lang="en-US" sz="2000" b="0" i="1" smtClean="0">
                                <a:latin typeface="Cambria Math" panose="02040503050406030204" pitchFamily="18" charset="0"/>
                                <a:ea typeface="Cambria Math" panose="02040503050406030204" pitchFamily="18" charset="0"/>
                              </a:rPr>
                            </m:ctrlPr>
                          </m:eqArrPr>
                          <m:e>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𝑤</m:t>
                                </m:r>
                              </m:e>
                              <m:sub>
                                <m:r>
                                  <a:rPr lang="en-US" sz="2000" i="1" smtClean="0">
                                    <a:latin typeface="Cambria Math" panose="02040503050406030204" pitchFamily="18" charset="0"/>
                                  </a:rPr>
                                  <m:t>𝑙</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𝑘</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𝑘𝑙</m:t>
                                </m:r>
                              </m:sub>
                            </m:sSub>
                            <m:r>
                              <a:rPr lang="en-US" sz="2000" b="0" i="1" smtClean="0">
                                <a:latin typeface="Cambria Math" panose="02040503050406030204" pitchFamily="18" charset="0"/>
                              </a:rPr>
                              <m:t> :</m:t>
                            </m:r>
                            <m:r>
                              <a:rPr lang="en-US" sz="2000" b="0" i="1" smtClean="0">
                                <a:latin typeface="Cambria Math" panose="02040503050406030204" pitchFamily="18" charset="0"/>
                              </a:rPr>
                              <m:t>𝑙</m:t>
                            </m:r>
                            <m:r>
                              <a:rPr lang="en-US" sz="2000" b="0" i="1" smtClean="0">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𝒦</m:t>
                            </m:r>
                            <m:r>
                              <a:rPr lang="en-US" sz="2000" b="0" i="1" smtClean="0">
                                <a:latin typeface="Cambria Math" panose="02040503050406030204" pitchFamily="18" charset="0"/>
                                <a:ea typeface="Cambria Math" panose="02040503050406030204" pitchFamily="18" charset="0"/>
                              </a:rPr>
                              <m:t>           </m:t>
                            </m:r>
                          </m:e>
                          <m:e>
                            <m:r>
                              <a:rPr lang="en-US" sz="2000" b="0" i="1" smtClean="0">
                                <a:latin typeface="Cambria Math" panose="02040503050406030204" pitchFamily="18" charset="0"/>
                                <a:ea typeface="Cambria Math" panose="02040503050406030204" pitchFamily="18" charset="0"/>
                              </a:rPr>
                              <m:t>0                    :</m:t>
                            </m:r>
                            <m:r>
                              <m:rPr>
                                <m:sty m:val="p"/>
                              </m:rPr>
                              <a:rPr lang="en-US" sz="2000" b="0" i="0" smtClean="0">
                                <a:latin typeface="Cambria Math" panose="02040503050406030204" pitchFamily="18" charset="0"/>
                                <a:ea typeface="Cambria Math" panose="02040503050406030204" pitchFamily="18" charset="0"/>
                              </a:rPr>
                              <m:t>otherwise</m:t>
                            </m:r>
                            <m:r>
                              <a:rPr lang="en-US" sz="2000" b="0" i="1" smtClean="0">
                                <a:latin typeface="Cambria Math" panose="02040503050406030204" pitchFamily="18" charset="0"/>
                                <a:ea typeface="Cambria Math" panose="02040503050406030204" pitchFamily="18" charset="0"/>
                              </a:rPr>
                              <m:t>  </m:t>
                            </m:r>
                          </m:e>
                        </m:eqArr>
                      </m:e>
                    </m:d>
                  </m:oMath>
                </a14:m>
                <a:endParaRPr lang="en-US" sz="2000"/>
              </a:p>
              <a:p>
                <a:pPr>
                  <a:spcBef>
                    <a:spcPts val="0"/>
                  </a:spcBef>
                  <a:spcAft>
                    <a:spcPts val="0"/>
                  </a:spcAft>
                </a:pPr>
                <a:r>
                  <a:rPr lang="en-US" sz="2000" b="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𝑙𝑚</m:t>
                        </m:r>
                      </m:sub>
                    </m:sSub>
                    <m:r>
                      <a:rPr lang="en-US" sz="2000" i="1" smtClean="0">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eqArr>
                          <m:eqArrPr>
                            <m:ctrlPr>
                              <a:rPr lang="en-US" sz="2000" i="1" smtClean="0">
                                <a:latin typeface="Cambria Math" panose="02040503050406030204" pitchFamily="18" charset="0"/>
                                <a:ea typeface="Cambria Math" panose="02040503050406030204" pitchFamily="18" charset="0"/>
                              </a:rPr>
                            </m:ctrlPr>
                          </m:eqArrPr>
                          <m:e>
                            <m:f>
                              <m:fPr>
                                <m:ctrlPr>
                                  <a:rPr lang="en-US" sz="2000" b="0" i="1" smtClean="0">
                                    <a:latin typeface="Cambria Math" panose="02040503050406030204" pitchFamily="18" charset="0"/>
                                    <a:ea typeface="Cambria Math" panose="02040503050406030204" pitchFamily="18" charset="0"/>
                                  </a:rPr>
                                </m:ctrlPr>
                              </m:fPr>
                              <m:num>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𝑙𝑚</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𝑙𝑘</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𝑘𝑚</m:t>
                                    </m:r>
                                  </m:sub>
                                </m:sSub>
                              </m:num>
                              <m:den>
                                <m:r>
                                  <a:rPr lang="en-US" sz="2000" b="0" i="1" smtClean="0">
                                    <a:latin typeface="Cambria Math" panose="02040503050406030204" pitchFamily="18" charset="0"/>
                                    <a:ea typeface="Cambria Math" panose="02040503050406030204" pitchFamily="18" charset="0"/>
                                  </a:rPr>
                                  <m:t>1−</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𝑙𝑘</m:t>
                                    </m:r>
                                  </m:sub>
                                </m:sSub>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𝑔</m:t>
                                    </m:r>
                                  </m:e>
                                  <m:sub>
                                    <m:r>
                                      <a:rPr lang="en-US" sz="2000" b="0" i="1" smtClean="0">
                                        <a:latin typeface="Cambria Math" panose="02040503050406030204" pitchFamily="18" charset="0"/>
                                        <a:ea typeface="Cambria Math" panose="02040503050406030204" pitchFamily="18" charset="0"/>
                                      </a:rPr>
                                      <m:t>𝑘𝑙</m:t>
                                    </m:r>
                                  </m:sub>
                                </m:sSub>
                              </m:den>
                            </m:f>
                            <m:r>
                              <a:rPr lang="en-US" sz="2000" b="0" i="1"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for</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𝒦</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𝑚</m:t>
                            </m:r>
                            <m:r>
                              <a:rPr lang="en-US" sz="2000" b="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𝑔</m:t>
                                </m:r>
                              </m:e>
                              <m:sub>
                                <m:r>
                                  <a:rPr lang="en-US" sz="2000" i="1" smtClean="0">
                                    <a:latin typeface="Cambria Math" panose="02040503050406030204" pitchFamily="18" charset="0"/>
                                    <a:ea typeface="Cambria Math" panose="02040503050406030204" pitchFamily="18" charset="0"/>
                                  </a:rPr>
                                  <m:t>𝑙𝑘</m:t>
                                </m:r>
                              </m:sub>
                            </m:sSub>
                            <m:sSub>
                              <m:sSubPr>
                                <m:ctrlPr>
                                  <a:rPr lang="en-US" sz="2000" i="1" smtClean="0">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𝑔</m:t>
                                </m:r>
                              </m:e>
                              <m:sub>
                                <m:r>
                                  <a:rPr lang="en-US" sz="2000" i="1" smtClean="0">
                                    <a:latin typeface="Cambria Math" panose="02040503050406030204" pitchFamily="18" charset="0"/>
                                    <a:ea typeface="Cambria Math" panose="02040503050406030204" pitchFamily="18" charset="0"/>
                                  </a:rPr>
                                  <m:t>𝑘𝑙</m:t>
                                </m:r>
                              </m:sub>
                            </m:sSub>
                            <m:r>
                              <a:rPr lang="en-US" sz="2000" b="0" i="1" smtClean="0">
                                <a:latin typeface="Cambria Math" panose="02040503050406030204" pitchFamily="18" charset="0"/>
                                <a:ea typeface="Cambria Math" panose="02040503050406030204" pitchFamily="18" charset="0"/>
                              </a:rPr>
                              <m:t>&lt;1</m:t>
                            </m:r>
                          </m:e>
                          <m:e>
                            <m:r>
                              <a:rPr lang="en-US" sz="2000" b="0" i="1" smtClean="0">
                                <a:latin typeface="Cambria Math" panose="02040503050406030204" pitchFamily="18" charset="0"/>
                                <a:ea typeface="Cambria Math" panose="02040503050406030204" pitchFamily="18" charset="0"/>
                              </a:rPr>
                              <m:t>0                     :</m:t>
                            </m:r>
                            <m:r>
                              <m:rPr>
                                <m:sty m:val="p"/>
                              </m:rPr>
                              <a:rPr lang="en-US" sz="2000" b="0" i="0" smtClean="0">
                                <a:latin typeface="Cambria Math" panose="02040503050406030204" pitchFamily="18" charset="0"/>
                                <a:ea typeface="Cambria Math" panose="02040503050406030204" pitchFamily="18" charset="0"/>
                              </a:rPr>
                              <m:t>otherwise</m:t>
                            </m:r>
                            <m:r>
                              <a:rPr lang="en-US" sz="2000" b="0" i="1" smtClean="0">
                                <a:latin typeface="Cambria Math" panose="02040503050406030204" pitchFamily="18" charset="0"/>
                                <a:ea typeface="Cambria Math" panose="02040503050406030204" pitchFamily="18" charset="0"/>
                              </a:rPr>
                              <m:t>                                      </m:t>
                            </m:r>
                          </m:e>
                        </m:eqArr>
                      </m:e>
                    </m:d>
                  </m:oMath>
                </a14:m>
                <a:endParaRPr lang="en-US" sz="2000"/>
              </a:p>
              <a:p>
                <a:pPr>
                  <a:spcBef>
                    <a:spcPts val="0"/>
                  </a:spcBef>
                  <a:spcAft>
                    <a:spcPts val="0"/>
                  </a:spcAft>
                </a:pPr>
                <a:endParaRPr lang="en-US" sz="800"/>
              </a:p>
              <a:p>
                <a:pPr>
                  <a:spcBef>
                    <a:spcPts val="0"/>
                  </a:spcBef>
                  <a:spcAft>
                    <a:spcPts val="0"/>
                  </a:spcAft>
                </a:pPr>
                <a:r>
                  <a:rPr lang="en-US" sz="2000"/>
                  <a:t>3.    If </a:t>
                </a:r>
                <a14:m>
                  <m:oMath xmlns:m="http://schemas.openxmlformats.org/officeDocument/2006/math">
                    <m:d>
                      <m:dPr>
                        <m:begChr m:val="|"/>
                        <m:endChr m:val="|"/>
                        <m:ctrlPr>
                          <a:rPr lang="en-US" sz="2000" b="0" i="1" smtClean="0">
                            <a:latin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𝒦</m:t>
                        </m:r>
                      </m:e>
                    </m:d>
                    <m:r>
                      <a:rPr lang="en-US" sz="2000" b="0" i="1" smtClean="0">
                        <a:latin typeface="Cambria Math" panose="02040503050406030204" pitchFamily="18" charset="0"/>
                      </a:rPr>
                      <m:t>≥1</m:t>
                    </m:r>
                  </m:oMath>
                </a14:m>
                <a:r>
                  <a:rPr lang="en-US" sz="2000"/>
                  <a:t>, go to Step 1; otherwise stop</a:t>
                </a:r>
              </a:p>
            </p:txBody>
          </p:sp>
        </mc:Choice>
        <mc:Fallback>
          <p:sp>
            <p:nvSpPr>
              <p:cNvPr id="5" name="Content Placeholder 4">
                <a:extLst>
                  <a:ext uri="{FF2B5EF4-FFF2-40B4-BE49-F238E27FC236}">
                    <a16:creationId xmlns:a16="http://schemas.microsoft.com/office/drawing/2014/main" id="{2F87B01B-535F-0DDA-EA95-1B0BB6811866}"/>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311" t="-321" b="-75321"/>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0C2E865B-B50E-A114-B272-478CBFFD4FC2}"/>
              </a:ext>
            </a:extLst>
          </p:cNvPr>
          <p:cNvSpPr>
            <a:spLocks noGrp="1"/>
          </p:cNvSpPr>
          <p:nvPr>
            <p:ph type="subTitle" idx="15"/>
          </p:nvPr>
        </p:nvSpPr>
        <p:spPr>
          <a:xfrm>
            <a:off x="288302" y="713620"/>
            <a:ext cx="11610515" cy="292965"/>
          </a:xfrm>
        </p:spPr>
        <p:txBody>
          <a:bodyPr/>
          <a:lstStyle/>
          <a:p>
            <a:r>
              <a:rPr lang="en-US"/>
              <a:t>Graph update algorithm</a:t>
            </a:r>
          </a:p>
        </p:txBody>
      </p:sp>
      <p:sp>
        <p:nvSpPr>
          <p:cNvPr id="3" name="Slide Number Placeholder 2">
            <a:extLst>
              <a:ext uri="{FF2B5EF4-FFF2-40B4-BE49-F238E27FC236}">
                <a16:creationId xmlns:a16="http://schemas.microsoft.com/office/drawing/2014/main" id="{EF439FA3-56F2-9B67-2727-26B0F3BE1DDE}"/>
              </a:ext>
            </a:extLst>
          </p:cNvPr>
          <p:cNvSpPr>
            <a:spLocks noGrp="1"/>
          </p:cNvSpPr>
          <p:nvPr>
            <p:ph type="sldNum" sz="quarter" idx="12"/>
          </p:nvPr>
        </p:nvSpPr>
        <p:spPr/>
        <p:txBody>
          <a:bodyPr/>
          <a:lstStyle/>
          <a:p>
            <a:fld id="{AEC8D767-5246-2244-A4A3-B8AFB218393C}" type="slidenum">
              <a:rPr lang="en-US" smtClean="0"/>
              <a:t>61</a:t>
            </a:fld>
            <a:endParaRPr lang="en-US"/>
          </a:p>
        </p:txBody>
      </p:sp>
    </p:spTree>
    <p:extLst>
      <p:ext uri="{BB962C8B-B14F-4D97-AF65-F5344CB8AC3E}">
        <p14:creationId xmlns:p14="http://schemas.microsoft.com/office/powerpoint/2010/main" val="16047868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54F55-3E43-7785-D318-4F97725C6F8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36F54C4-F7F6-0224-E577-AD2EE6E5ED7C}"/>
              </a:ext>
            </a:extLst>
          </p:cNvPr>
          <p:cNvSpPr>
            <a:spLocks noGrp="1"/>
          </p:cNvSpPr>
          <p:nvPr>
            <p:ph type="title"/>
          </p:nvPr>
        </p:nvSpPr>
        <p:spPr>
          <a:xfrm>
            <a:off x="288302" y="262267"/>
            <a:ext cx="11610515" cy="468590"/>
          </a:xfrm>
        </p:spPr>
        <p:txBody>
          <a:bodyPr/>
          <a:lstStyle/>
          <a:p>
            <a:r>
              <a:rPr lang="en-US"/>
              <a:t>Technical basis</a:t>
            </a:r>
            <a:endParaRPr lang="en-US" noProof="0"/>
          </a:p>
        </p:txBody>
      </p:sp>
      <p:sp>
        <p:nvSpPr>
          <p:cNvPr id="18" name="Text Placeholder 11">
            <a:extLst>
              <a:ext uri="{FF2B5EF4-FFF2-40B4-BE49-F238E27FC236}">
                <a16:creationId xmlns:a16="http://schemas.microsoft.com/office/drawing/2014/main" id="{09B6789D-C79B-DB15-276B-C96C8C58A7C5}"/>
              </a:ext>
            </a:extLst>
          </p:cNvPr>
          <p:cNvSpPr>
            <a:spLocks noGrp="1"/>
          </p:cNvSpPr>
          <p:nvPr>
            <p:ph type="subTitle" idx="15"/>
          </p:nvPr>
        </p:nvSpPr>
        <p:spPr>
          <a:xfrm>
            <a:off x="288302" y="713620"/>
            <a:ext cx="11610515" cy="292965"/>
          </a:xfrm>
        </p:spPr>
        <p:txBody>
          <a:bodyPr/>
          <a:lstStyle/>
          <a:p>
            <a:r>
              <a:rPr lang="en-US"/>
              <a:t>Graph update algorithm</a:t>
            </a:r>
          </a:p>
        </p:txBody>
      </p:sp>
      <p:sp>
        <p:nvSpPr>
          <p:cNvPr id="3" name="Slide Number Placeholder 2">
            <a:extLst>
              <a:ext uri="{FF2B5EF4-FFF2-40B4-BE49-F238E27FC236}">
                <a16:creationId xmlns:a16="http://schemas.microsoft.com/office/drawing/2014/main" id="{BCD9E292-B96D-47BE-9F60-6F3B273FF5E4}"/>
              </a:ext>
            </a:extLst>
          </p:cNvPr>
          <p:cNvSpPr>
            <a:spLocks noGrp="1"/>
          </p:cNvSpPr>
          <p:nvPr>
            <p:ph type="sldNum" sz="quarter" idx="12"/>
          </p:nvPr>
        </p:nvSpPr>
        <p:spPr/>
        <p:txBody>
          <a:bodyPr/>
          <a:lstStyle/>
          <a:p>
            <a:fld id="{AEC8D767-5246-2244-A4A3-B8AFB218393C}" type="slidenum">
              <a:rPr lang="en-US" smtClean="0"/>
              <a:t>62</a:t>
            </a:fld>
            <a:endParaRPr lang="en-US"/>
          </a:p>
        </p:txBody>
      </p:sp>
      <p:pic>
        <p:nvPicPr>
          <p:cNvPr id="7" name="Picture 6" descr="A screenshot of a computer&#10;&#10;AI-generated content may be incorrect.">
            <a:extLst>
              <a:ext uri="{FF2B5EF4-FFF2-40B4-BE49-F238E27FC236}">
                <a16:creationId xmlns:a16="http://schemas.microsoft.com/office/drawing/2014/main" id="{5B34D483-C7C5-FFA7-63B7-2D93172E5EED}"/>
              </a:ext>
            </a:extLst>
          </p:cNvPr>
          <p:cNvPicPr>
            <a:picLocks noChangeAspect="1"/>
          </p:cNvPicPr>
          <p:nvPr/>
        </p:nvPicPr>
        <p:blipFill>
          <a:blip r:embed="rId2"/>
          <a:stretch>
            <a:fillRect/>
          </a:stretch>
        </p:blipFill>
        <p:spPr>
          <a:xfrm>
            <a:off x="2207359" y="1285876"/>
            <a:ext cx="7772400" cy="5085529"/>
          </a:xfrm>
          <a:prstGeom prst="rect">
            <a:avLst/>
          </a:prstGeom>
        </p:spPr>
      </p:pic>
    </p:spTree>
    <p:extLst>
      <p:ext uri="{BB962C8B-B14F-4D97-AF65-F5344CB8AC3E}">
        <p14:creationId xmlns:p14="http://schemas.microsoft.com/office/powerpoint/2010/main" val="18773861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40937A-5278-4142-BC4F-167B3844DC80}"/>
              </a:ext>
            </a:extLst>
          </p:cNvPr>
          <p:cNvSpPr>
            <a:spLocks noGrp="1"/>
          </p:cNvSpPr>
          <p:nvPr>
            <p:ph type="sldNum" sz="quarter" idx="10"/>
          </p:nvPr>
        </p:nvSpPr>
        <p:spPr/>
        <p:txBody>
          <a:bodyPr/>
          <a:lstStyle/>
          <a:p>
            <a:pPr>
              <a:defRPr/>
            </a:pPr>
            <a:fld id="{DAAF41EF-73AC-4465-B2F3-97A266F00130}" type="slidenum">
              <a:rPr lang="en-US" altLang="en-US" smtClean="0"/>
              <a:pPr>
                <a:defRPr/>
              </a:pPr>
              <a:t>63</a:t>
            </a:fld>
            <a:endParaRPr lang="en-US" altLang="en-US"/>
          </a:p>
        </p:txBody>
      </p:sp>
      <p:pic>
        <p:nvPicPr>
          <p:cNvPr id="9" name="Picture 8" descr="A picture containing electronics, jack, room&#10;&#10;Description automatically generated">
            <a:extLst>
              <a:ext uri="{FF2B5EF4-FFF2-40B4-BE49-F238E27FC236}">
                <a16:creationId xmlns:a16="http://schemas.microsoft.com/office/drawing/2014/main" id="{22138311-918F-4913-8F23-3C8DCCA0E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024" y="1593304"/>
            <a:ext cx="4210050" cy="3630577"/>
          </a:xfrm>
          <a:prstGeom prst="rect">
            <a:avLst/>
          </a:prstGeom>
        </p:spPr>
      </p:pic>
      <mc:AlternateContent xmlns:mc="http://schemas.openxmlformats.org/markup-compatibility/2006">
        <mc:Choice xmlns:a14="http://schemas.microsoft.com/office/drawing/2010/main" Requires="a14">
          <p:graphicFrame>
            <p:nvGraphicFramePr>
              <p:cNvPr id="10" name="Table 10">
                <a:extLst>
                  <a:ext uri="{FF2B5EF4-FFF2-40B4-BE49-F238E27FC236}">
                    <a16:creationId xmlns:a16="http://schemas.microsoft.com/office/drawing/2014/main" id="{6CCDFDBB-7F3F-409B-B9F6-C51F38849513}"/>
                  </a:ext>
                </a:extLst>
              </p:cNvPr>
              <p:cNvGraphicFramePr>
                <a:graphicFrameLocks noGrp="1"/>
              </p:cNvGraphicFramePr>
              <p:nvPr>
                <p:extLst>
                  <p:ext uri="{D42A27DB-BD31-4B8C-83A1-F6EECF244321}">
                    <p14:modId xmlns:p14="http://schemas.microsoft.com/office/powerpoint/2010/main" val="2991754706"/>
                  </p:ext>
                </p:extLst>
              </p:nvPr>
            </p:nvGraphicFramePr>
            <p:xfrm>
              <a:off x="6426927" y="1593304"/>
              <a:ext cx="4310743" cy="3671392"/>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633101406"/>
                        </a:ext>
                      </a:extLst>
                    </a:gridCol>
                    <a:gridCol w="856343">
                      <a:extLst>
                        <a:ext uri="{9D8B030D-6E8A-4147-A177-3AD203B41FA5}">
                          <a16:colId xmlns:a16="http://schemas.microsoft.com/office/drawing/2014/main" val="1381420775"/>
                        </a:ext>
                      </a:extLst>
                    </a:gridCol>
                    <a:gridCol w="856343">
                      <a:extLst>
                        <a:ext uri="{9D8B030D-6E8A-4147-A177-3AD203B41FA5}">
                          <a16:colId xmlns:a16="http://schemas.microsoft.com/office/drawing/2014/main" val="2583747775"/>
                        </a:ext>
                      </a:extLst>
                    </a:gridCol>
                    <a:gridCol w="856343">
                      <a:extLst>
                        <a:ext uri="{9D8B030D-6E8A-4147-A177-3AD203B41FA5}">
                          <a16:colId xmlns:a16="http://schemas.microsoft.com/office/drawing/2014/main" val="3104269566"/>
                        </a:ext>
                      </a:extLst>
                    </a:gridCol>
                  </a:tblGrid>
                  <a:tr h="458924">
                    <a:tc>
                      <a:txBody>
                        <a:bodyPr/>
                        <a:lstStyle/>
                        <a:p>
                          <a:pPr algn="r"/>
                          <a:r>
                            <a:rPr lang="en-US"/>
                            <a:t> </a:t>
                          </a:r>
                          <a14:m>
                            <m:oMath xmlns:m="http://schemas.openxmlformats.org/officeDocument/2006/math">
                              <m:r>
                                <a:rPr lang="en-US" i="1" dirty="0" smtClean="0">
                                  <a:latin typeface="Cambria Math" panose="02040503050406030204" pitchFamily="18" charset="0"/>
                                </a:rPr>
                                <m:t>𝐽</m:t>
                              </m:r>
                            </m:oMath>
                          </a14:m>
                          <a:endParaRPr lang="en-US"/>
                        </a:p>
                      </a:txBody>
                      <a:tcPr anchor="ct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𝟏</m:t>
                                    </m:r>
                                  </m:sub>
                                </m:sSub>
                                <m:r>
                                  <a:rPr lang="en-US" b="1" i="1" smtClean="0">
                                    <a:latin typeface="Cambria Math" panose="02040503050406030204" pitchFamily="18" charset="0"/>
                                  </a:rPr>
                                  <m:t>( </m:t>
                                </m:r>
                                <m:r>
                                  <a:rPr lang="en-US" b="1" i="1" smtClean="0">
                                    <a:latin typeface="Cambria Math" panose="02040503050406030204" pitchFamily="18" charset="0"/>
                                  </a:rPr>
                                  <m:t>𝑱</m:t>
                                </m:r>
                                <m:r>
                                  <a:rPr lang="en-US" b="1" i="1" smtClean="0">
                                    <a:latin typeface="Cambria Math" panose="02040503050406030204" pitchFamily="18" charset="0"/>
                                  </a:rPr>
                                  <m:t>)</m:t>
                                </m:r>
                              </m:oMath>
                            </m:oMathPara>
                          </a14:m>
                          <a:endParaRPr lang="en-US" b="1"/>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𝟐</m:t>
                                    </m:r>
                                  </m:sub>
                                </m:sSub>
                                <m:r>
                                  <a:rPr lang="en-US" b="1" i="1" smtClean="0">
                                    <a:latin typeface="Cambria Math" panose="02040503050406030204" pitchFamily="18" charset="0"/>
                                  </a:rPr>
                                  <m:t>( </m:t>
                                </m:r>
                                <m:r>
                                  <a:rPr lang="en-US" b="1" i="1" smtClean="0">
                                    <a:latin typeface="Cambria Math" panose="02040503050406030204" pitchFamily="18" charset="0"/>
                                  </a:rPr>
                                  <m:t>𝑱</m:t>
                                </m:r>
                                <m:r>
                                  <a:rPr lang="en-US" b="1" i="1" smtClean="0">
                                    <a:latin typeface="Cambria Math" panose="02040503050406030204" pitchFamily="18" charset="0"/>
                                  </a:rPr>
                                  <m:t>)</m:t>
                                </m:r>
                              </m:oMath>
                            </m:oMathPara>
                          </a14:m>
                          <a:endParaRPr lang="en-US" b="1"/>
                        </a:p>
                      </a:txBody>
                      <a:tcPr anchor="ct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GB" b="1" i="1" smtClean="0">
                                        <a:latin typeface="Cambria Math" panose="02040503050406030204" pitchFamily="18" charset="0"/>
                                      </a:rPr>
                                      <m:t>𝟑</m:t>
                                    </m:r>
                                  </m:sub>
                                </m:sSub>
                                <m:r>
                                  <a:rPr lang="en-US" b="1" i="1" smtClean="0">
                                    <a:latin typeface="Cambria Math" panose="02040503050406030204" pitchFamily="18" charset="0"/>
                                  </a:rPr>
                                  <m:t>( </m:t>
                                </m:r>
                                <m:r>
                                  <a:rPr lang="en-US" b="1" i="1" smtClean="0">
                                    <a:latin typeface="Cambria Math" panose="02040503050406030204" pitchFamily="18" charset="0"/>
                                  </a:rPr>
                                  <m:t>𝑱</m:t>
                                </m:r>
                                <m:r>
                                  <a:rPr lang="en-US" b="1" i="1" smtClean="0">
                                    <a:latin typeface="Cambria Math" panose="02040503050406030204" pitchFamily="18" charset="0"/>
                                  </a:rPr>
                                  <m:t>)</m:t>
                                </m:r>
                              </m:oMath>
                            </m:oMathPara>
                          </a14:m>
                          <a:endParaRPr lang="en-US" b="1"/>
                        </a:p>
                      </a:txBody>
                      <a:tcPr anchor="ctr"/>
                    </a:tc>
                    <a:extLst>
                      <a:ext uri="{0D108BD9-81ED-4DB2-BD59-A6C34878D82A}">
                        <a16:rowId xmlns:a16="http://schemas.microsoft.com/office/drawing/2014/main" val="2483205777"/>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3</m:t>
                                  </m:r>
                                </m:sub>
                              </m:sSub>
                            </m:oMath>
                          </a14:m>
                          <a:endParaRPr lang="en-US"/>
                        </a:p>
                      </a:txBody>
                      <a:tcPr anchor="ctr"/>
                    </a:tc>
                    <a:tc>
                      <a:txBody>
                        <a:bodyPr/>
                        <a:lstStyle/>
                        <a:p>
                          <a:pPr algn="r"/>
                          <a:r>
                            <a:rPr lang="en-US"/>
                            <a:t>1/3</a:t>
                          </a:r>
                        </a:p>
                      </a:txBody>
                      <a:tcPr anchor="ctr"/>
                    </a:tc>
                    <a:tc>
                      <a:txBody>
                        <a:bodyPr/>
                        <a:lstStyle/>
                        <a:p>
                          <a:pPr algn="r"/>
                          <a:r>
                            <a:rPr lang="en-US"/>
                            <a:t>1/3</a:t>
                          </a:r>
                        </a:p>
                      </a:txBody>
                      <a:tcPr anchor="ctr"/>
                    </a:tc>
                    <a:tc>
                      <a:txBody>
                        <a:bodyPr/>
                        <a:lstStyle/>
                        <a:p>
                          <a:pPr algn="r"/>
                          <a:r>
                            <a:rPr lang="en-US"/>
                            <a:t>1/3</a:t>
                          </a:r>
                        </a:p>
                      </a:txBody>
                      <a:tcPr anchor="ctr"/>
                    </a:tc>
                    <a:extLst>
                      <a:ext uri="{0D108BD9-81ED-4DB2-BD59-A6C34878D82A}">
                        <a16:rowId xmlns:a16="http://schemas.microsoft.com/office/drawing/2014/main" val="2896469080"/>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oMath>
                          </a14:m>
                          <a:endParaRPr lang="en-US"/>
                        </a:p>
                      </a:txBody>
                      <a:tcPr anchor="ctr"/>
                    </a:tc>
                    <a:tc>
                      <a:txBody>
                        <a:bodyPr/>
                        <a:lstStyle/>
                        <a:p>
                          <a:pPr algn="r"/>
                          <a:r>
                            <a:rPr lang="en-US"/>
                            <a:t>0.5</a:t>
                          </a:r>
                        </a:p>
                      </a:txBody>
                      <a:tcPr anchor="ctr"/>
                    </a:tc>
                    <a:tc>
                      <a:txBody>
                        <a:bodyPr/>
                        <a:lstStyle/>
                        <a:p>
                          <a:pPr algn="r"/>
                          <a:r>
                            <a:rPr lang="en-US"/>
                            <a:t>0.5</a:t>
                          </a:r>
                        </a:p>
                      </a:txBody>
                      <a:tcPr anchor="ctr"/>
                    </a:tc>
                    <a:tc>
                      <a:txBody>
                        <a:bodyPr/>
                        <a:lstStyle/>
                        <a:p>
                          <a:pPr algn="r"/>
                          <a:r>
                            <a:rPr lang="en-US"/>
                            <a:t>-</a:t>
                          </a:r>
                        </a:p>
                      </a:txBody>
                      <a:tcPr anchor="ctr"/>
                    </a:tc>
                    <a:extLst>
                      <a:ext uri="{0D108BD9-81ED-4DB2-BD59-A6C34878D82A}">
                        <a16:rowId xmlns:a16="http://schemas.microsoft.com/office/drawing/2014/main" val="856018605"/>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3</m:t>
                                  </m:r>
                                </m:sub>
                              </m:sSub>
                            </m:oMath>
                          </a14:m>
                          <a:endParaRPr lang="en-US"/>
                        </a:p>
                      </a:txBody>
                      <a:tcPr anchor="ctr"/>
                    </a:tc>
                    <a:tc>
                      <a:txBody>
                        <a:bodyPr/>
                        <a:lstStyle/>
                        <a:p>
                          <a:pPr algn="r"/>
                          <a:r>
                            <a:rPr lang="en-US"/>
                            <a:t>0.5</a:t>
                          </a:r>
                        </a:p>
                      </a:txBody>
                      <a:tcPr anchor="ctr"/>
                    </a:tc>
                    <a:tc>
                      <a:txBody>
                        <a:bodyPr/>
                        <a:lstStyle/>
                        <a:p>
                          <a:pPr algn="r"/>
                          <a:r>
                            <a:rPr lang="en-US"/>
                            <a:t>-</a:t>
                          </a:r>
                        </a:p>
                      </a:txBody>
                      <a:tcPr anchor="ctr"/>
                    </a:tc>
                    <a:tc>
                      <a:txBody>
                        <a:bodyPr/>
                        <a:lstStyle/>
                        <a:p>
                          <a:pPr algn="r"/>
                          <a:r>
                            <a:rPr lang="en-US"/>
                            <a:t>0.5</a:t>
                          </a:r>
                        </a:p>
                      </a:txBody>
                      <a:tcPr anchor="ctr"/>
                    </a:tc>
                    <a:extLst>
                      <a:ext uri="{0D108BD9-81ED-4DB2-BD59-A6C34878D82A}">
                        <a16:rowId xmlns:a16="http://schemas.microsoft.com/office/drawing/2014/main" val="2259801598"/>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3</m:t>
                                  </m:r>
                                </m:sub>
                              </m:sSub>
                            </m:oMath>
                          </a14:m>
                          <a:endParaRPr lang="en-US"/>
                        </a:p>
                      </a:txBody>
                      <a:tcPr anchor="ctr"/>
                    </a:tc>
                    <a:tc>
                      <a:txBody>
                        <a:bodyPr/>
                        <a:lstStyle/>
                        <a:p>
                          <a:pPr algn="r"/>
                          <a:r>
                            <a:rPr lang="en-US"/>
                            <a:t>0</a:t>
                          </a:r>
                        </a:p>
                      </a:txBody>
                      <a:tcPr anchor="ctr"/>
                    </a:tc>
                    <a:tc>
                      <a:txBody>
                        <a:bodyPr/>
                        <a:lstStyle/>
                        <a:p>
                          <a:pPr algn="r"/>
                          <a:r>
                            <a:rPr lang="en-US"/>
                            <a:t>0.5</a:t>
                          </a:r>
                        </a:p>
                      </a:txBody>
                      <a:tcPr anchor="ctr"/>
                    </a:tc>
                    <a:tc>
                      <a:txBody>
                        <a:bodyPr/>
                        <a:lstStyle/>
                        <a:p>
                          <a:pPr algn="r"/>
                          <a:r>
                            <a:rPr lang="en-US"/>
                            <a:t>0.5</a:t>
                          </a:r>
                        </a:p>
                      </a:txBody>
                      <a:tcPr anchor="ctr"/>
                    </a:tc>
                    <a:extLst>
                      <a:ext uri="{0D108BD9-81ED-4DB2-BD59-A6C34878D82A}">
                        <a16:rowId xmlns:a16="http://schemas.microsoft.com/office/drawing/2014/main" val="1931666401"/>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1</m:t>
                                  </m:r>
                                </m:sub>
                              </m:sSub>
                            </m:oMath>
                          </a14:m>
                          <a:endParaRPr lang="en-US"/>
                        </a:p>
                      </a:txBody>
                      <a:tcPr anchor="ctr"/>
                    </a:tc>
                    <a:tc>
                      <a:txBody>
                        <a:bodyPr/>
                        <a:lstStyle/>
                        <a:p>
                          <a:pPr algn="r"/>
                          <a:r>
                            <a:rPr lang="en-US"/>
                            <a:t>1</a:t>
                          </a:r>
                        </a:p>
                      </a:txBody>
                      <a:tcPr anchor="ctr"/>
                    </a:tc>
                    <a:tc>
                      <a:txBody>
                        <a:bodyPr/>
                        <a:lstStyle/>
                        <a:p>
                          <a:pPr algn="r"/>
                          <a:r>
                            <a:rPr lang="en-US"/>
                            <a:t>-</a:t>
                          </a:r>
                        </a:p>
                      </a:txBody>
                      <a:tcPr anchor="ctr"/>
                    </a:tc>
                    <a:tc>
                      <a:txBody>
                        <a:bodyPr/>
                        <a:lstStyle/>
                        <a:p>
                          <a:pPr algn="r"/>
                          <a:r>
                            <a:rPr lang="en-US"/>
                            <a:t>-</a:t>
                          </a:r>
                        </a:p>
                      </a:txBody>
                      <a:tcPr anchor="ctr"/>
                    </a:tc>
                    <a:extLst>
                      <a:ext uri="{0D108BD9-81ED-4DB2-BD59-A6C34878D82A}">
                        <a16:rowId xmlns:a16="http://schemas.microsoft.com/office/drawing/2014/main" val="1549716661"/>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oMath>
                          </a14:m>
                          <a:endParaRPr lang="en-US"/>
                        </a:p>
                      </a:txBody>
                      <a:tcPr anchor="ctr"/>
                    </a:tc>
                    <a:tc>
                      <a:txBody>
                        <a:bodyPr/>
                        <a:lstStyle/>
                        <a:p>
                          <a:pPr algn="r"/>
                          <a:r>
                            <a:rPr lang="en-US"/>
                            <a:t>-</a:t>
                          </a:r>
                        </a:p>
                      </a:txBody>
                      <a:tcPr anchor="ctr"/>
                    </a:tc>
                    <a:tc>
                      <a:txBody>
                        <a:bodyPr/>
                        <a:lstStyle/>
                        <a:p>
                          <a:pPr algn="r"/>
                          <a:r>
                            <a:rPr lang="en-US"/>
                            <a:t>1</a:t>
                          </a:r>
                        </a:p>
                      </a:txBody>
                      <a:tcPr anchor="ctr"/>
                    </a:tc>
                    <a:tc>
                      <a:txBody>
                        <a:bodyPr/>
                        <a:lstStyle/>
                        <a:p>
                          <a:pPr algn="r"/>
                          <a:r>
                            <a:rPr lang="en-US"/>
                            <a:t>-</a:t>
                          </a:r>
                        </a:p>
                      </a:txBody>
                      <a:tcPr anchor="ctr"/>
                    </a:tc>
                    <a:extLst>
                      <a:ext uri="{0D108BD9-81ED-4DB2-BD59-A6C34878D82A}">
                        <a16:rowId xmlns:a16="http://schemas.microsoft.com/office/drawing/2014/main" val="2225316846"/>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3</m:t>
                                  </m:r>
                                </m:sub>
                              </m:sSub>
                            </m:oMath>
                          </a14:m>
                          <a:endParaRPr lang="en-US"/>
                        </a:p>
                      </a:txBody>
                      <a:tcPr anchor="ctr"/>
                    </a:tc>
                    <a:tc>
                      <a:txBody>
                        <a:bodyPr/>
                        <a:lstStyle/>
                        <a:p>
                          <a:pPr algn="r"/>
                          <a:r>
                            <a:rPr lang="en-US"/>
                            <a:t>-</a:t>
                          </a:r>
                        </a:p>
                      </a:txBody>
                      <a:tcPr anchor="ctr"/>
                    </a:tc>
                    <a:tc>
                      <a:txBody>
                        <a:bodyPr/>
                        <a:lstStyle/>
                        <a:p>
                          <a:pPr algn="r"/>
                          <a:r>
                            <a:rPr lang="en-US"/>
                            <a:t>-</a:t>
                          </a:r>
                        </a:p>
                      </a:txBody>
                      <a:tcPr anchor="ctr"/>
                    </a:tc>
                    <a:tc>
                      <a:txBody>
                        <a:bodyPr/>
                        <a:lstStyle/>
                        <a:p>
                          <a:pPr algn="r"/>
                          <a:r>
                            <a:rPr lang="en-US"/>
                            <a:t>1</a:t>
                          </a:r>
                        </a:p>
                      </a:txBody>
                      <a:tcPr anchor="ctr"/>
                    </a:tc>
                    <a:extLst>
                      <a:ext uri="{0D108BD9-81ED-4DB2-BD59-A6C34878D82A}">
                        <a16:rowId xmlns:a16="http://schemas.microsoft.com/office/drawing/2014/main" val="3604045684"/>
                      </a:ext>
                    </a:extLst>
                  </a:tr>
                </a:tbl>
              </a:graphicData>
            </a:graphic>
          </p:graphicFrame>
        </mc:Choice>
        <mc:Fallback>
          <p:graphicFrame>
            <p:nvGraphicFramePr>
              <p:cNvPr id="10" name="Table 10">
                <a:extLst>
                  <a:ext uri="{FF2B5EF4-FFF2-40B4-BE49-F238E27FC236}">
                    <a16:creationId xmlns:a16="http://schemas.microsoft.com/office/drawing/2014/main" id="{6CCDFDBB-7F3F-409B-B9F6-C51F38849513}"/>
                  </a:ext>
                </a:extLst>
              </p:cNvPr>
              <p:cNvGraphicFramePr>
                <a:graphicFrameLocks noGrp="1"/>
              </p:cNvGraphicFramePr>
              <p:nvPr>
                <p:extLst>
                  <p:ext uri="{D42A27DB-BD31-4B8C-83A1-F6EECF244321}">
                    <p14:modId xmlns:p14="http://schemas.microsoft.com/office/powerpoint/2010/main" val="2991754706"/>
                  </p:ext>
                </p:extLst>
              </p:nvPr>
            </p:nvGraphicFramePr>
            <p:xfrm>
              <a:off x="6426927" y="1593304"/>
              <a:ext cx="4310743" cy="3671392"/>
            </p:xfrm>
            <a:graphic>
              <a:graphicData uri="http://schemas.openxmlformats.org/drawingml/2006/table">
                <a:tbl>
                  <a:tblPr firstRow="1" bandRow="1">
                    <a:tableStyleId>{5C22544A-7EE6-4342-B048-85BDC9FD1C3A}</a:tableStyleId>
                  </a:tblPr>
                  <a:tblGrid>
                    <a:gridCol w="1741714">
                      <a:extLst>
                        <a:ext uri="{9D8B030D-6E8A-4147-A177-3AD203B41FA5}">
                          <a16:colId xmlns:a16="http://schemas.microsoft.com/office/drawing/2014/main" val="633101406"/>
                        </a:ext>
                      </a:extLst>
                    </a:gridCol>
                    <a:gridCol w="856343">
                      <a:extLst>
                        <a:ext uri="{9D8B030D-6E8A-4147-A177-3AD203B41FA5}">
                          <a16:colId xmlns:a16="http://schemas.microsoft.com/office/drawing/2014/main" val="1381420775"/>
                        </a:ext>
                      </a:extLst>
                    </a:gridCol>
                    <a:gridCol w="856343">
                      <a:extLst>
                        <a:ext uri="{9D8B030D-6E8A-4147-A177-3AD203B41FA5}">
                          <a16:colId xmlns:a16="http://schemas.microsoft.com/office/drawing/2014/main" val="2583747775"/>
                        </a:ext>
                      </a:extLst>
                    </a:gridCol>
                    <a:gridCol w="856343">
                      <a:extLst>
                        <a:ext uri="{9D8B030D-6E8A-4147-A177-3AD203B41FA5}">
                          <a16:colId xmlns:a16="http://schemas.microsoft.com/office/drawing/2014/main" val="3104269566"/>
                        </a:ext>
                      </a:extLst>
                    </a:gridCol>
                  </a:tblGrid>
                  <a:tr h="458924">
                    <a:tc>
                      <a:txBody>
                        <a:bodyPr/>
                        <a:lstStyle/>
                        <a:p>
                          <a:endParaRPr lang="en-US"/>
                        </a:p>
                      </a:txBody>
                      <a:tcPr anchor="ctr">
                        <a:blipFill>
                          <a:blip r:embed="rId3"/>
                          <a:stretch>
                            <a:fillRect l="-730" t="-2778" r="-149635" b="-719444"/>
                          </a:stretch>
                        </a:blipFill>
                      </a:tcPr>
                    </a:tc>
                    <a:tc>
                      <a:txBody>
                        <a:bodyPr/>
                        <a:lstStyle/>
                        <a:p>
                          <a:endParaRPr lang="en-US"/>
                        </a:p>
                      </a:txBody>
                      <a:tcPr anchor="ctr">
                        <a:blipFill>
                          <a:blip r:embed="rId3"/>
                          <a:stretch>
                            <a:fillRect l="-202941" t="-2778" r="-201471" b="-719444"/>
                          </a:stretch>
                        </a:blipFill>
                      </a:tcPr>
                    </a:tc>
                    <a:tc>
                      <a:txBody>
                        <a:bodyPr/>
                        <a:lstStyle/>
                        <a:p>
                          <a:endParaRPr lang="en-US"/>
                        </a:p>
                      </a:txBody>
                      <a:tcPr anchor="ctr">
                        <a:blipFill>
                          <a:blip r:embed="rId3"/>
                          <a:stretch>
                            <a:fillRect l="-307463" t="-2778" r="-104478" b="-719444"/>
                          </a:stretch>
                        </a:blipFill>
                      </a:tcPr>
                    </a:tc>
                    <a:tc>
                      <a:txBody>
                        <a:bodyPr/>
                        <a:lstStyle/>
                        <a:p>
                          <a:endParaRPr lang="en-US"/>
                        </a:p>
                      </a:txBody>
                      <a:tcPr anchor="ctr">
                        <a:blipFill>
                          <a:blip r:embed="rId3"/>
                          <a:stretch>
                            <a:fillRect l="-401471" t="-2778" r="-2941" b="-719444"/>
                          </a:stretch>
                        </a:blipFill>
                      </a:tcPr>
                    </a:tc>
                    <a:extLst>
                      <a:ext uri="{0D108BD9-81ED-4DB2-BD59-A6C34878D82A}">
                        <a16:rowId xmlns:a16="http://schemas.microsoft.com/office/drawing/2014/main" val="2483205777"/>
                      </a:ext>
                    </a:extLst>
                  </a:tr>
                  <a:tr h="458924">
                    <a:tc>
                      <a:txBody>
                        <a:bodyPr/>
                        <a:lstStyle/>
                        <a:p>
                          <a:endParaRPr lang="en-US"/>
                        </a:p>
                      </a:txBody>
                      <a:tcPr anchor="ctr">
                        <a:blipFill>
                          <a:blip r:embed="rId3"/>
                          <a:stretch>
                            <a:fillRect l="-730" t="-100000" r="-149635" b="-600000"/>
                          </a:stretch>
                        </a:blipFill>
                      </a:tcPr>
                    </a:tc>
                    <a:tc>
                      <a:txBody>
                        <a:bodyPr/>
                        <a:lstStyle/>
                        <a:p>
                          <a:pPr algn="r"/>
                          <a:r>
                            <a:rPr lang="en-US"/>
                            <a:t>1/3</a:t>
                          </a:r>
                        </a:p>
                      </a:txBody>
                      <a:tcPr anchor="ctr"/>
                    </a:tc>
                    <a:tc>
                      <a:txBody>
                        <a:bodyPr/>
                        <a:lstStyle/>
                        <a:p>
                          <a:pPr algn="r"/>
                          <a:r>
                            <a:rPr lang="en-US"/>
                            <a:t>1/3</a:t>
                          </a:r>
                        </a:p>
                      </a:txBody>
                      <a:tcPr anchor="ctr"/>
                    </a:tc>
                    <a:tc>
                      <a:txBody>
                        <a:bodyPr/>
                        <a:lstStyle/>
                        <a:p>
                          <a:pPr algn="r"/>
                          <a:r>
                            <a:rPr lang="en-US"/>
                            <a:t>1/3</a:t>
                          </a:r>
                        </a:p>
                      </a:txBody>
                      <a:tcPr anchor="ctr"/>
                    </a:tc>
                    <a:extLst>
                      <a:ext uri="{0D108BD9-81ED-4DB2-BD59-A6C34878D82A}">
                        <a16:rowId xmlns:a16="http://schemas.microsoft.com/office/drawing/2014/main" val="2896469080"/>
                      </a:ext>
                    </a:extLst>
                  </a:tr>
                  <a:tr h="458924">
                    <a:tc>
                      <a:txBody>
                        <a:bodyPr/>
                        <a:lstStyle/>
                        <a:p>
                          <a:endParaRPr lang="en-US"/>
                        </a:p>
                      </a:txBody>
                      <a:tcPr anchor="ctr">
                        <a:blipFill>
                          <a:blip r:embed="rId3"/>
                          <a:stretch>
                            <a:fillRect l="-730" t="-205556" r="-149635" b="-516667"/>
                          </a:stretch>
                        </a:blipFill>
                      </a:tcPr>
                    </a:tc>
                    <a:tc>
                      <a:txBody>
                        <a:bodyPr/>
                        <a:lstStyle/>
                        <a:p>
                          <a:pPr algn="r"/>
                          <a:r>
                            <a:rPr lang="en-US"/>
                            <a:t>0.5</a:t>
                          </a:r>
                        </a:p>
                      </a:txBody>
                      <a:tcPr anchor="ctr"/>
                    </a:tc>
                    <a:tc>
                      <a:txBody>
                        <a:bodyPr/>
                        <a:lstStyle/>
                        <a:p>
                          <a:pPr algn="r"/>
                          <a:r>
                            <a:rPr lang="en-US"/>
                            <a:t>0.5</a:t>
                          </a:r>
                        </a:p>
                      </a:txBody>
                      <a:tcPr anchor="ctr"/>
                    </a:tc>
                    <a:tc>
                      <a:txBody>
                        <a:bodyPr/>
                        <a:lstStyle/>
                        <a:p>
                          <a:pPr algn="r"/>
                          <a:r>
                            <a:rPr lang="en-US"/>
                            <a:t>-</a:t>
                          </a:r>
                        </a:p>
                      </a:txBody>
                      <a:tcPr anchor="ctr"/>
                    </a:tc>
                    <a:extLst>
                      <a:ext uri="{0D108BD9-81ED-4DB2-BD59-A6C34878D82A}">
                        <a16:rowId xmlns:a16="http://schemas.microsoft.com/office/drawing/2014/main" val="856018605"/>
                      </a:ext>
                    </a:extLst>
                  </a:tr>
                  <a:tr h="458924">
                    <a:tc>
                      <a:txBody>
                        <a:bodyPr/>
                        <a:lstStyle/>
                        <a:p>
                          <a:endParaRPr lang="en-US"/>
                        </a:p>
                      </a:txBody>
                      <a:tcPr anchor="ctr">
                        <a:blipFill>
                          <a:blip r:embed="rId3"/>
                          <a:stretch>
                            <a:fillRect l="-730" t="-305556" r="-149635" b="-416667"/>
                          </a:stretch>
                        </a:blipFill>
                      </a:tcPr>
                    </a:tc>
                    <a:tc>
                      <a:txBody>
                        <a:bodyPr/>
                        <a:lstStyle/>
                        <a:p>
                          <a:pPr algn="r"/>
                          <a:r>
                            <a:rPr lang="en-US"/>
                            <a:t>0.5</a:t>
                          </a:r>
                        </a:p>
                      </a:txBody>
                      <a:tcPr anchor="ctr"/>
                    </a:tc>
                    <a:tc>
                      <a:txBody>
                        <a:bodyPr/>
                        <a:lstStyle/>
                        <a:p>
                          <a:pPr algn="r"/>
                          <a:r>
                            <a:rPr lang="en-US"/>
                            <a:t>-</a:t>
                          </a:r>
                        </a:p>
                      </a:txBody>
                      <a:tcPr anchor="ctr"/>
                    </a:tc>
                    <a:tc>
                      <a:txBody>
                        <a:bodyPr/>
                        <a:lstStyle/>
                        <a:p>
                          <a:pPr algn="r"/>
                          <a:r>
                            <a:rPr lang="en-US"/>
                            <a:t>0.5</a:t>
                          </a:r>
                        </a:p>
                      </a:txBody>
                      <a:tcPr anchor="ctr"/>
                    </a:tc>
                    <a:extLst>
                      <a:ext uri="{0D108BD9-81ED-4DB2-BD59-A6C34878D82A}">
                        <a16:rowId xmlns:a16="http://schemas.microsoft.com/office/drawing/2014/main" val="2259801598"/>
                      </a:ext>
                    </a:extLst>
                  </a:tr>
                  <a:tr h="458924">
                    <a:tc>
                      <a:txBody>
                        <a:bodyPr/>
                        <a:lstStyle/>
                        <a:p>
                          <a:endParaRPr lang="en-US"/>
                        </a:p>
                      </a:txBody>
                      <a:tcPr anchor="ctr">
                        <a:blipFill>
                          <a:blip r:embed="rId3"/>
                          <a:stretch>
                            <a:fillRect l="-730" t="-405556" r="-149635" b="-316667"/>
                          </a:stretch>
                        </a:blipFill>
                      </a:tcPr>
                    </a:tc>
                    <a:tc>
                      <a:txBody>
                        <a:bodyPr/>
                        <a:lstStyle/>
                        <a:p>
                          <a:pPr algn="r"/>
                          <a:r>
                            <a:rPr lang="en-US"/>
                            <a:t>0</a:t>
                          </a:r>
                        </a:p>
                      </a:txBody>
                      <a:tcPr anchor="ctr"/>
                    </a:tc>
                    <a:tc>
                      <a:txBody>
                        <a:bodyPr/>
                        <a:lstStyle/>
                        <a:p>
                          <a:pPr algn="r"/>
                          <a:r>
                            <a:rPr lang="en-US"/>
                            <a:t>0.5</a:t>
                          </a:r>
                        </a:p>
                      </a:txBody>
                      <a:tcPr anchor="ctr"/>
                    </a:tc>
                    <a:tc>
                      <a:txBody>
                        <a:bodyPr/>
                        <a:lstStyle/>
                        <a:p>
                          <a:pPr algn="r"/>
                          <a:r>
                            <a:rPr lang="en-US"/>
                            <a:t>0.5</a:t>
                          </a:r>
                        </a:p>
                      </a:txBody>
                      <a:tcPr anchor="ctr"/>
                    </a:tc>
                    <a:extLst>
                      <a:ext uri="{0D108BD9-81ED-4DB2-BD59-A6C34878D82A}">
                        <a16:rowId xmlns:a16="http://schemas.microsoft.com/office/drawing/2014/main" val="1931666401"/>
                      </a:ext>
                    </a:extLst>
                  </a:tr>
                  <a:tr h="458924">
                    <a:tc>
                      <a:txBody>
                        <a:bodyPr/>
                        <a:lstStyle/>
                        <a:p>
                          <a:endParaRPr lang="en-US"/>
                        </a:p>
                      </a:txBody>
                      <a:tcPr anchor="ctr">
                        <a:blipFill>
                          <a:blip r:embed="rId3"/>
                          <a:stretch>
                            <a:fillRect l="-730" t="-491892" r="-149635" b="-208108"/>
                          </a:stretch>
                        </a:blipFill>
                      </a:tcPr>
                    </a:tc>
                    <a:tc>
                      <a:txBody>
                        <a:bodyPr/>
                        <a:lstStyle/>
                        <a:p>
                          <a:pPr algn="r"/>
                          <a:r>
                            <a:rPr lang="en-US"/>
                            <a:t>1</a:t>
                          </a:r>
                        </a:p>
                      </a:txBody>
                      <a:tcPr anchor="ctr"/>
                    </a:tc>
                    <a:tc>
                      <a:txBody>
                        <a:bodyPr/>
                        <a:lstStyle/>
                        <a:p>
                          <a:pPr algn="r"/>
                          <a:r>
                            <a:rPr lang="en-US"/>
                            <a:t>-</a:t>
                          </a:r>
                        </a:p>
                      </a:txBody>
                      <a:tcPr anchor="ctr"/>
                    </a:tc>
                    <a:tc>
                      <a:txBody>
                        <a:bodyPr/>
                        <a:lstStyle/>
                        <a:p>
                          <a:pPr algn="r"/>
                          <a:r>
                            <a:rPr lang="en-US"/>
                            <a:t>-</a:t>
                          </a:r>
                        </a:p>
                      </a:txBody>
                      <a:tcPr anchor="ctr"/>
                    </a:tc>
                    <a:extLst>
                      <a:ext uri="{0D108BD9-81ED-4DB2-BD59-A6C34878D82A}">
                        <a16:rowId xmlns:a16="http://schemas.microsoft.com/office/drawing/2014/main" val="1549716661"/>
                      </a:ext>
                    </a:extLst>
                  </a:tr>
                  <a:tr h="458924">
                    <a:tc>
                      <a:txBody>
                        <a:bodyPr/>
                        <a:lstStyle/>
                        <a:p>
                          <a:endParaRPr lang="en-US"/>
                        </a:p>
                      </a:txBody>
                      <a:tcPr anchor="ctr">
                        <a:blipFill>
                          <a:blip r:embed="rId3"/>
                          <a:stretch>
                            <a:fillRect l="-730" t="-608333" r="-149635" b="-113889"/>
                          </a:stretch>
                        </a:blipFill>
                      </a:tcPr>
                    </a:tc>
                    <a:tc>
                      <a:txBody>
                        <a:bodyPr/>
                        <a:lstStyle/>
                        <a:p>
                          <a:pPr algn="r"/>
                          <a:r>
                            <a:rPr lang="en-US"/>
                            <a:t>-</a:t>
                          </a:r>
                        </a:p>
                      </a:txBody>
                      <a:tcPr anchor="ctr"/>
                    </a:tc>
                    <a:tc>
                      <a:txBody>
                        <a:bodyPr/>
                        <a:lstStyle/>
                        <a:p>
                          <a:pPr algn="r"/>
                          <a:r>
                            <a:rPr lang="en-US"/>
                            <a:t>1</a:t>
                          </a:r>
                        </a:p>
                      </a:txBody>
                      <a:tcPr anchor="ctr"/>
                    </a:tc>
                    <a:tc>
                      <a:txBody>
                        <a:bodyPr/>
                        <a:lstStyle/>
                        <a:p>
                          <a:pPr algn="r"/>
                          <a:r>
                            <a:rPr lang="en-US"/>
                            <a:t>-</a:t>
                          </a:r>
                        </a:p>
                      </a:txBody>
                      <a:tcPr anchor="ctr"/>
                    </a:tc>
                    <a:extLst>
                      <a:ext uri="{0D108BD9-81ED-4DB2-BD59-A6C34878D82A}">
                        <a16:rowId xmlns:a16="http://schemas.microsoft.com/office/drawing/2014/main" val="2225316846"/>
                      </a:ext>
                    </a:extLst>
                  </a:tr>
                  <a:tr h="458924">
                    <a:tc>
                      <a:txBody>
                        <a:bodyPr/>
                        <a:lstStyle/>
                        <a:p>
                          <a:endParaRPr lang="en-US"/>
                        </a:p>
                      </a:txBody>
                      <a:tcPr anchor="ctr">
                        <a:blipFill>
                          <a:blip r:embed="rId3"/>
                          <a:stretch>
                            <a:fillRect l="-730" t="-708333" r="-149635" b="-13889"/>
                          </a:stretch>
                        </a:blipFill>
                      </a:tcPr>
                    </a:tc>
                    <a:tc>
                      <a:txBody>
                        <a:bodyPr/>
                        <a:lstStyle/>
                        <a:p>
                          <a:pPr algn="r"/>
                          <a:r>
                            <a:rPr lang="en-US"/>
                            <a:t>-</a:t>
                          </a:r>
                        </a:p>
                      </a:txBody>
                      <a:tcPr anchor="ctr"/>
                    </a:tc>
                    <a:tc>
                      <a:txBody>
                        <a:bodyPr/>
                        <a:lstStyle/>
                        <a:p>
                          <a:pPr algn="r"/>
                          <a:r>
                            <a:rPr lang="en-US"/>
                            <a:t>-</a:t>
                          </a:r>
                        </a:p>
                      </a:txBody>
                      <a:tcPr anchor="ctr"/>
                    </a:tc>
                    <a:tc>
                      <a:txBody>
                        <a:bodyPr/>
                        <a:lstStyle/>
                        <a:p>
                          <a:pPr algn="r"/>
                          <a:r>
                            <a:rPr lang="en-US"/>
                            <a:t>1</a:t>
                          </a:r>
                        </a:p>
                      </a:txBody>
                      <a:tcPr anchor="ctr"/>
                    </a:tc>
                    <a:extLst>
                      <a:ext uri="{0D108BD9-81ED-4DB2-BD59-A6C34878D82A}">
                        <a16:rowId xmlns:a16="http://schemas.microsoft.com/office/drawing/2014/main" val="3604045684"/>
                      </a:ext>
                    </a:extLst>
                  </a:tr>
                </a:tbl>
              </a:graphicData>
            </a:graphic>
          </p:graphicFrame>
        </mc:Fallback>
      </mc:AlternateContent>
      <p:sp>
        <p:nvSpPr>
          <p:cNvPr id="6" name="Title 12">
            <a:extLst>
              <a:ext uri="{FF2B5EF4-FFF2-40B4-BE49-F238E27FC236}">
                <a16:creationId xmlns:a16="http://schemas.microsoft.com/office/drawing/2014/main" id="{994DA372-2BE8-72BD-C83A-3A694BD7BAA2}"/>
              </a:ext>
            </a:extLst>
          </p:cNvPr>
          <p:cNvSpPr>
            <a:spLocks noGrp="1"/>
          </p:cNvSpPr>
          <p:nvPr>
            <p:ph type="title"/>
          </p:nvPr>
        </p:nvSpPr>
        <p:spPr>
          <a:xfrm>
            <a:off x="288302" y="325827"/>
            <a:ext cx="11610515" cy="321370"/>
          </a:xfrm>
        </p:spPr>
        <p:txBody>
          <a:bodyPr anchor="ctr"/>
          <a:lstStyle/>
          <a:p>
            <a:r>
              <a:rPr lang="en-US" sz="2400"/>
              <a:t>Graphical testing procedure defines intersection hypothesis tests in a closed test</a:t>
            </a:r>
            <a:endParaRPr lang="en-US" sz="2400" noProof="0"/>
          </a:p>
        </p:txBody>
      </p:sp>
      <p:sp>
        <p:nvSpPr>
          <p:cNvPr id="11" name="Text Placeholder 11">
            <a:extLst>
              <a:ext uri="{FF2B5EF4-FFF2-40B4-BE49-F238E27FC236}">
                <a16:creationId xmlns:a16="http://schemas.microsoft.com/office/drawing/2014/main" id="{09B6789D-C79B-DB15-276B-C96C8C58A7C5}"/>
              </a:ext>
            </a:extLst>
          </p:cNvPr>
          <p:cNvSpPr>
            <a:spLocks noGrp="1"/>
          </p:cNvSpPr>
          <p:nvPr/>
        </p:nvSpPr>
        <p:spPr>
          <a:xfrm>
            <a:off x="288301" y="710757"/>
            <a:ext cx="11610515" cy="292965"/>
          </a:xfrm>
          <a:prstGeom prst="rect">
            <a:avLst/>
          </a:prstGeom>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1" i="0" kern="1200" dirty="0" smtClean="0">
                <a:solidFill>
                  <a:schemeClr val="tx1"/>
                </a:solidFill>
                <a:latin typeface="+mn-lt"/>
                <a:ea typeface="+mn-ea"/>
                <a:cs typeface="+mn-cs"/>
              </a:defRPr>
            </a:lvl1pPr>
            <a:lvl2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3pPr>
            <a:lvl4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4pPr>
            <a:lvl5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5pPr>
            <a:lvl6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6pPr>
            <a:lvl7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7pPr>
            <a:lvl8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8pPr>
            <a:lvl9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a:solidFill>
                  <a:schemeClr val="tx1"/>
                </a:solidFill>
                <a:latin typeface="+mn-lt"/>
                <a:ea typeface="+mn-ea"/>
                <a:cs typeface="+mn-cs"/>
              </a:defRPr>
            </a:lvl9pPr>
          </a:lstStyle>
          <a:p>
            <a:r>
              <a:rPr lang="en-US"/>
              <a:t>Example</a:t>
            </a:r>
          </a:p>
        </p:txBody>
      </p:sp>
    </p:spTree>
    <p:extLst>
      <p:ext uri="{BB962C8B-B14F-4D97-AF65-F5344CB8AC3E}">
        <p14:creationId xmlns:p14="http://schemas.microsoft.com/office/powerpoint/2010/main" val="12600044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40937A-5278-4142-BC4F-167B3844DC80}"/>
              </a:ext>
            </a:extLst>
          </p:cNvPr>
          <p:cNvSpPr>
            <a:spLocks noGrp="1"/>
          </p:cNvSpPr>
          <p:nvPr>
            <p:ph type="sldNum" sz="quarter" idx="10"/>
          </p:nvPr>
        </p:nvSpPr>
        <p:spPr/>
        <p:txBody>
          <a:bodyPr/>
          <a:lstStyle/>
          <a:p>
            <a:pPr>
              <a:defRPr/>
            </a:pPr>
            <a:fld id="{DAAF41EF-73AC-4465-B2F3-97A266F00130}" type="slidenum">
              <a:rPr lang="en-US" altLang="en-US" smtClean="0"/>
              <a:pPr>
                <a:defRPr/>
              </a:pPr>
              <a:t>64</a:t>
            </a:fld>
            <a:endParaRPr lang="en-US" altLang="en-US"/>
          </a:p>
        </p:txBody>
      </p:sp>
      <mc:AlternateContent xmlns:mc="http://schemas.openxmlformats.org/markup-compatibility/2006">
        <mc:Choice xmlns:a14="http://schemas.microsoft.com/office/drawing/2010/main" Requires="a14">
          <p:graphicFrame>
            <p:nvGraphicFramePr>
              <p:cNvPr id="10" name="Table 10">
                <a:extLst>
                  <a:ext uri="{FF2B5EF4-FFF2-40B4-BE49-F238E27FC236}">
                    <a16:creationId xmlns:a16="http://schemas.microsoft.com/office/drawing/2014/main" id="{6CCDFDBB-7F3F-409B-B9F6-C51F38849513}"/>
                  </a:ext>
                </a:extLst>
              </p:cNvPr>
              <p:cNvGraphicFramePr>
                <a:graphicFrameLocks noGrp="1"/>
              </p:cNvGraphicFramePr>
              <p:nvPr>
                <p:extLst>
                  <p:ext uri="{D42A27DB-BD31-4B8C-83A1-F6EECF244321}">
                    <p14:modId xmlns:p14="http://schemas.microsoft.com/office/powerpoint/2010/main" val="3445920813"/>
                  </p:ext>
                </p:extLst>
              </p:nvPr>
            </p:nvGraphicFramePr>
            <p:xfrm>
              <a:off x="3285043" y="1593304"/>
              <a:ext cx="5617029" cy="3671392"/>
            </p:xfrm>
            <a:graphic>
              <a:graphicData uri="http://schemas.openxmlformats.org/drawingml/2006/table">
                <a:tbl>
                  <a:tblPr firstRow="1" bandRow="1">
                    <a:tableStyleId>{5C22544A-7EE6-4342-B048-85BDC9FD1C3A}</a:tableStyleId>
                  </a:tblPr>
                  <a:tblGrid>
                    <a:gridCol w="1558834">
                      <a:extLst>
                        <a:ext uri="{9D8B030D-6E8A-4147-A177-3AD203B41FA5}">
                          <a16:colId xmlns:a16="http://schemas.microsoft.com/office/drawing/2014/main" val="633101406"/>
                        </a:ext>
                      </a:extLst>
                    </a:gridCol>
                    <a:gridCol w="775063">
                      <a:extLst>
                        <a:ext uri="{9D8B030D-6E8A-4147-A177-3AD203B41FA5}">
                          <a16:colId xmlns:a16="http://schemas.microsoft.com/office/drawing/2014/main" val="1381420775"/>
                        </a:ext>
                      </a:extLst>
                    </a:gridCol>
                    <a:gridCol w="905691">
                      <a:extLst>
                        <a:ext uri="{9D8B030D-6E8A-4147-A177-3AD203B41FA5}">
                          <a16:colId xmlns:a16="http://schemas.microsoft.com/office/drawing/2014/main" val="2583747775"/>
                        </a:ext>
                      </a:extLst>
                    </a:gridCol>
                    <a:gridCol w="862149">
                      <a:extLst>
                        <a:ext uri="{9D8B030D-6E8A-4147-A177-3AD203B41FA5}">
                          <a16:colId xmlns:a16="http://schemas.microsoft.com/office/drawing/2014/main" val="3104269566"/>
                        </a:ext>
                      </a:extLst>
                    </a:gridCol>
                    <a:gridCol w="1515292">
                      <a:extLst>
                        <a:ext uri="{9D8B030D-6E8A-4147-A177-3AD203B41FA5}">
                          <a16:colId xmlns:a16="http://schemas.microsoft.com/office/drawing/2014/main" val="440681496"/>
                        </a:ext>
                      </a:extLst>
                    </a:gridCol>
                  </a:tblGrid>
                  <a:tr h="458924">
                    <a:tc>
                      <a:txBody>
                        <a:bodyPr/>
                        <a:lstStyle/>
                        <a:p>
                          <a:pPr algn="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𝑱</m:t>
                                </m:r>
                              </m:oMath>
                            </m:oMathPara>
                          </a14:m>
                          <a:endParaRPr lang="en-US" b="1"/>
                        </a:p>
                      </a:txBody>
                      <a:tcPr anchor="ct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𝟏</m:t>
                                    </m:r>
                                  </m:sub>
                                </m:sSub>
                                <m:r>
                                  <a:rPr lang="en-US" b="1" i="1" smtClean="0">
                                    <a:latin typeface="Cambria Math" panose="02040503050406030204" pitchFamily="18" charset="0"/>
                                  </a:rPr>
                                  <m:t>( </m:t>
                                </m:r>
                                <m:r>
                                  <a:rPr lang="en-US" b="1" i="1" smtClean="0">
                                    <a:latin typeface="Cambria Math" panose="02040503050406030204" pitchFamily="18" charset="0"/>
                                  </a:rPr>
                                  <m:t>𝑱</m:t>
                                </m:r>
                                <m:r>
                                  <a:rPr lang="en-US" b="1" i="1" smtClean="0">
                                    <a:latin typeface="Cambria Math" panose="02040503050406030204" pitchFamily="18" charset="0"/>
                                  </a:rPr>
                                  <m:t>)</m:t>
                                </m:r>
                              </m:oMath>
                            </m:oMathPara>
                          </a14:m>
                          <a:endParaRPr lang="en-US" b="1"/>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US" b="1" i="1" smtClean="0">
                                        <a:latin typeface="Cambria Math" panose="02040503050406030204" pitchFamily="18" charset="0"/>
                                      </a:rPr>
                                      <m:t>𝟐</m:t>
                                    </m:r>
                                  </m:sub>
                                </m:sSub>
                                <m:r>
                                  <a:rPr lang="en-US" b="1" i="1" smtClean="0">
                                    <a:latin typeface="Cambria Math" panose="02040503050406030204" pitchFamily="18" charset="0"/>
                                  </a:rPr>
                                  <m:t>( </m:t>
                                </m:r>
                                <m:r>
                                  <a:rPr lang="en-US" b="1" i="1" smtClean="0">
                                    <a:latin typeface="Cambria Math" panose="02040503050406030204" pitchFamily="18" charset="0"/>
                                  </a:rPr>
                                  <m:t>𝑱</m:t>
                                </m:r>
                                <m:r>
                                  <a:rPr lang="en-US" b="1" i="1" smtClean="0">
                                    <a:latin typeface="Cambria Math" panose="02040503050406030204" pitchFamily="18" charset="0"/>
                                  </a:rPr>
                                  <m:t>)</m:t>
                                </m:r>
                              </m:oMath>
                            </m:oMathPara>
                          </a14:m>
                          <a:endParaRPr lang="en-US" b="1"/>
                        </a:p>
                      </a:txBody>
                      <a:tcPr anchor="ctr"/>
                    </a:tc>
                    <a:tc>
                      <a:txBody>
                        <a:bodyPr/>
                        <a:lstStyle/>
                        <a:p>
                          <a:pPr algn="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𝒘</m:t>
                                    </m:r>
                                  </m:e>
                                  <m:sub>
                                    <m:r>
                                      <a:rPr lang="en-GB" b="1" i="1" smtClean="0">
                                        <a:latin typeface="Cambria Math" panose="02040503050406030204" pitchFamily="18" charset="0"/>
                                      </a:rPr>
                                      <m:t>𝟑</m:t>
                                    </m:r>
                                  </m:sub>
                                </m:sSub>
                                <m:r>
                                  <a:rPr lang="en-US" b="1" i="1" smtClean="0">
                                    <a:latin typeface="Cambria Math" panose="02040503050406030204" pitchFamily="18" charset="0"/>
                                  </a:rPr>
                                  <m:t>( </m:t>
                                </m:r>
                                <m:r>
                                  <a:rPr lang="en-US" b="1" i="1" smtClean="0">
                                    <a:latin typeface="Cambria Math" panose="02040503050406030204" pitchFamily="18" charset="0"/>
                                  </a:rPr>
                                  <m:t>𝑱</m:t>
                                </m:r>
                                <m:r>
                                  <a:rPr lang="en-US" b="1" i="1" smtClean="0">
                                    <a:latin typeface="Cambria Math" panose="02040503050406030204" pitchFamily="18" charset="0"/>
                                  </a:rPr>
                                  <m:t>)</m:t>
                                </m:r>
                              </m:oMath>
                            </m:oMathPara>
                          </a14:m>
                          <a:endParaRPr lang="en-US" b="1"/>
                        </a:p>
                      </a:txBody>
                      <a:tcPr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𝒑</m:t>
                                        </m:r>
                                      </m:e>
                                      <m:sub>
                                        <m:r>
                                          <a:rPr lang="en-US" b="1" i="1" smtClean="0">
                                            <a:latin typeface="Cambria Math" panose="02040503050406030204" pitchFamily="18" charset="0"/>
                                          </a:rPr>
                                          <m:t>𝟑</m:t>
                                        </m:r>
                                      </m:sub>
                                    </m:sSub>
                                    <m:r>
                                      <a:rPr lang="en-US" b="1" i="1" smtClean="0">
                                        <a:latin typeface="Cambria Math" panose="02040503050406030204" pitchFamily="18" charset="0"/>
                                      </a:rPr>
                                      <m:t>&lt;</m:t>
                                    </m:r>
                                    <m:r>
                                      <a:rPr lang="en-US" b="1" i="1" smtClean="0">
                                        <a:latin typeface="Cambria Math" panose="02040503050406030204" pitchFamily="18" charset="0"/>
                                      </a:rPr>
                                      <m:t>𝒘</m:t>
                                    </m:r>
                                  </m:e>
                                  <m:sub>
                                    <m:r>
                                      <a:rPr lang="en-US" b="1" i="1" smtClean="0">
                                        <a:latin typeface="Cambria Math" panose="02040503050406030204" pitchFamily="18" charset="0"/>
                                      </a:rPr>
                                      <m:t>𝟑</m:t>
                                    </m:r>
                                  </m:sub>
                                </m:sSub>
                                <m:r>
                                  <a:rPr lang="en-US" b="1" i="1" smtClean="0">
                                    <a:latin typeface="Cambria Math" panose="02040503050406030204" pitchFamily="18" charset="0"/>
                                  </a:rPr>
                                  <m:t>( </m:t>
                                </m:r>
                                <m:r>
                                  <a:rPr lang="en-US" b="1" i="1" smtClean="0">
                                    <a:latin typeface="Cambria Math" panose="02040503050406030204" pitchFamily="18" charset="0"/>
                                  </a:rPr>
                                  <m:t>𝑱</m:t>
                                </m:r>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𝜶</m:t>
                                </m:r>
                              </m:oMath>
                            </m:oMathPara>
                          </a14:m>
                          <a:endParaRPr lang="en-US" b="1"/>
                        </a:p>
                      </a:txBody>
                      <a:tcPr anchor="ctr"/>
                    </a:tc>
                    <a:extLst>
                      <a:ext uri="{0D108BD9-81ED-4DB2-BD59-A6C34878D82A}">
                        <a16:rowId xmlns:a16="http://schemas.microsoft.com/office/drawing/2014/main" val="2483205777"/>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3</m:t>
                                  </m:r>
                                </m:sub>
                              </m:sSub>
                            </m:oMath>
                          </a14:m>
                          <a:endParaRPr lang="en-US"/>
                        </a:p>
                      </a:txBody>
                      <a:tcPr anchor="ctr"/>
                    </a:tc>
                    <a:tc>
                      <a:txBody>
                        <a:bodyPr/>
                        <a:lstStyle/>
                        <a:p>
                          <a:pPr algn="r"/>
                          <a:r>
                            <a:rPr lang="en-US" sz="1600"/>
                            <a:t>1/3</a:t>
                          </a:r>
                        </a:p>
                      </a:txBody>
                      <a:tcPr anchor="ctr"/>
                    </a:tc>
                    <a:tc>
                      <a:txBody>
                        <a:bodyPr/>
                        <a:lstStyle/>
                        <a:p>
                          <a:pPr algn="r"/>
                          <a:r>
                            <a:rPr lang="en-US" sz="1600"/>
                            <a:t>1/3</a:t>
                          </a:r>
                        </a:p>
                      </a:txBody>
                      <a:tcPr anchor="ctr"/>
                    </a:tc>
                    <a:tc>
                      <a:txBody>
                        <a:bodyPr/>
                        <a:lstStyle/>
                        <a:p>
                          <a:pPr algn="r"/>
                          <a:r>
                            <a:rPr lang="en-US" sz="1600"/>
                            <a:t>1/3</a:t>
                          </a:r>
                        </a:p>
                      </a:txBody>
                      <a:tcPr anchor="ctr"/>
                    </a:tc>
                    <a:tc>
                      <a:txBody>
                        <a:bodyPr/>
                        <a:lstStyle/>
                        <a:p>
                          <a:pPr algn="r"/>
                          <a:r>
                            <a:rPr lang="en-US" sz="2000" b="1">
                              <a:solidFill>
                                <a:srgbClr val="00B050"/>
                              </a:solidFill>
                            </a:rPr>
                            <a:t>Yes</a:t>
                          </a:r>
                        </a:p>
                      </a:txBody>
                      <a:tcPr anchor="ctr"/>
                    </a:tc>
                    <a:extLst>
                      <a:ext uri="{0D108BD9-81ED-4DB2-BD59-A6C34878D82A}">
                        <a16:rowId xmlns:a16="http://schemas.microsoft.com/office/drawing/2014/main" val="2896469080"/>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oMath>
                          </a14:m>
                          <a:endParaRPr lang="en-US"/>
                        </a:p>
                      </a:txBody>
                      <a:tcPr anchor="ctr"/>
                    </a:tc>
                    <a:tc>
                      <a:txBody>
                        <a:bodyPr/>
                        <a:lstStyle/>
                        <a:p>
                          <a:pPr algn="r"/>
                          <a:r>
                            <a:rPr lang="en-US" sz="1600"/>
                            <a:t>1/2</a:t>
                          </a:r>
                        </a:p>
                      </a:txBody>
                      <a:tcPr anchor="ctr"/>
                    </a:tc>
                    <a:tc>
                      <a:txBody>
                        <a:bodyPr/>
                        <a:lstStyle/>
                        <a:p>
                          <a:pPr algn="r"/>
                          <a:r>
                            <a:rPr lang="en-US" sz="1600"/>
                            <a:t>1/2</a:t>
                          </a:r>
                        </a:p>
                      </a:txBody>
                      <a:tcPr anchor="ctr"/>
                    </a:tc>
                    <a:tc>
                      <a:txBody>
                        <a:bodyPr/>
                        <a:lstStyle/>
                        <a:p>
                          <a:pPr algn="r"/>
                          <a:r>
                            <a:rPr lang="en-US" sz="1600"/>
                            <a:t>-</a:t>
                          </a:r>
                        </a:p>
                      </a:txBody>
                      <a:tcPr anchor="ctr"/>
                    </a:tc>
                    <a:tc>
                      <a:txBody>
                        <a:bodyPr/>
                        <a:lstStyle/>
                        <a:p>
                          <a:pPr algn="r"/>
                          <a:endParaRPr lang="en-US"/>
                        </a:p>
                      </a:txBody>
                      <a:tcPr anchor="ctr"/>
                    </a:tc>
                    <a:extLst>
                      <a:ext uri="{0D108BD9-81ED-4DB2-BD59-A6C34878D82A}">
                        <a16:rowId xmlns:a16="http://schemas.microsoft.com/office/drawing/2014/main" val="856018605"/>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3</m:t>
                                  </m:r>
                                </m:sub>
                              </m:sSub>
                            </m:oMath>
                          </a14:m>
                          <a:endParaRPr lang="en-US"/>
                        </a:p>
                      </a:txBody>
                      <a:tcPr anchor="ctr"/>
                    </a:tc>
                    <a:tc>
                      <a:txBody>
                        <a:bodyPr/>
                        <a:lstStyle/>
                        <a:p>
                          <a:pPr algn="r"/>
                          <a:r>
                            <a:rPr lang="en-US" sz="1600"/>
                            <a:t>1/2</a:t>
                          </a:r>
                        </a:p>
                      </a:txBody>
                      <a:tcPr anchor="ctr"/>
                    </a:tc>
                    <a:tc>
                      <a:txBody>
                        <a:bodyPr/>
                        <a:lstStyle/>
                        <a:p>
                          <a:pPr algn="r"/>
                          <a:r>
                            <a:rPr lang="en-US" sz="1600"/>
                            <a:t>-</a:t>
                          </a:r>
                        </a:p>
                      </a:txBody>
                      <a:tcPr anchor="ctr"/>
                    </a:tc>
                    <a:tc>
                      <a:txBody>
                        <a:bodyPr/>
                        <a:lstStyle/>
                        <a:p>
                          <a:pPr algn="r"/>
                          <a:r>
                            <a:rPr lang="en-US" sz="1600"/>
                            <a:t>1/2</a:t>
                          </a:r>
                        </a:p>
                      </a:txBody>
                      <a:tcPr anchor="ctr"/>
                    </a:tc>
                    <a:tc>
                      <a:txBody>
                        <a:bodyPr/>
                        <a:lstStyle/>
                        <a:p>
                          <a:pPr algn="r"/>
                          <a:r>
                            <a:rPr lang="en-US"/>
                            <a:t>Yes</a:t>
                          </a:r>
                        </a:p>
                      </a:txBody>
                      <a:tcPr anchor="ctr"/>
                    </a:tc>
                    <a:extLst>
                      <a:ext uri="{0D108BD9-81ED-4DB2-BD59-A6C34878D82A}">
                        <a16:rowId xmlns:a16="http://schemas.microsoft.com/office/drawing/2014/main" val="2259801598"/>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3</m:t>
                                  </m:r>
                                </m:sub>
                              </m:sSub>
                            </m:oMath>
                          </a14:m>
                          <a:endParaRPr lang="en-US"/>
                        </a:p>
                      </a:txBody>
                      <a:tcPr anchor="ctr"/>
                    </a:tc>
                    <a:tc>
                      <a:txBody>
                        <a:bodyPr/>
                        <a:lstStyle/>
                        <a:p>
                          <a:pPr algn="r"/>
                          <a:r>
                            <a:rPr lang="en-US" sz="1600"/>
                            <a:t>0</a:t>
                          </a:r>
                        </a:p>
                      </a:txBody>
                      <a:tcPr anchor="ctr"/>
                    </a:tc>
                    <a:tc>
                      <a:txBody>
                        <a:bodyPr/>
                        <a:lstStyle/>
                        <a:p>
                          <a:pPr algn="r"/>
                          <a:r>
                            <a:rPr lang="en-US" sz="1600"/>
                            <a:t>1/2</a:t>
                          </a:r>
                        </a:p>
                      </a:txBody>
                      <a:tcPr anchor="ctr"/>
                    </a:tc>
                    <a:tc>
                      <a:txBody>
                        <a:bodyPr/>
                        <a:lstStyle/>
                        <a:p>
                          <a:pPr algn="r"/>
                          <a:r>
                            <a:rPr lang="en-US" sz="1600"/>
                            <a:t>1/2</a:t>
                          </a:r>
                        </a:p>
                      </a:txBody>
                      <a:tcPr anchor="ctr"/>
                    </a:tc>
                    <a:tc>
                      <a:txBody>
                        <a:bodyPr/>
                        <a:lstStyle/>
                        <a:p>
                          <a:pPr algn="r"/>
                          <a:r>
                            <a:rPr lang="en-US"/>
                            <a:t>Yes</a:t>
                          </a:r>
                        </a:p>
                      </a:txBody>
                      <a:tcPr anchor="ctr"/>
                    </a:tc>
                    <a:extLst>
                      <a:ext uri="{0D108BD9-81ED-4DB2-BD59-A6C34878D82A}">
                        <a16:rowId xmlns:a16="http://schemas.microsoft.com/office/drawing/2014/main" val="1931666401"/>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1</m:t>
                                  </m:r>
                                </m:sub>
                              </m:sSub>
                            </m:oMath>
                          </a14:m>
                          <a:endParaRPr lang="en-US"/>
                        </a:p>
                      </a:txBody>
                      <a:tcPr anchor="ctr"/>
                    </a:tc>
                    <a:tc>
                      <a:txBody>
                        <a:bodyPr/>
                        <a:lstStyle/>
                        <a:p>
                          <a:pPr algn="r"/>
                          <a:r>
                            <a:rPr lang="en-US" sz="1600"/>
                            <a:t>1</a:t>
                          </a:r>
                        </a:p>
                      </a:txBody>
                      <a:tcPr anchor="ctr"/>
                    </a:tc>
                    <a:tc>
                      <a:txBody>
                        <a:bodyPr/>
                        <a:lstStyle/>
                        <a:p>
                          <a:pPr algn="r"/>
                          <a:r>
                            <a:rPr lang="en-US" sz="1600"/>
                            <a:t>-</a:t>
                          </a:r>
                        </a:p>
                      </a:txBody>
                      <a:tcPr anchor="ctr"/>
                    </a:tc>
                    <a:tc>
                      <a:txBody>
                        <a:bodyPr/>
                        <a:lstStyle/>
                        <a:p>
                          <a:pPr algn="r"/>
                          <a:r>
                            <a:rPr lang="en-US" sz="1600"/>
                            <a:t>-</a:t>
                          </a:r>
                        </a:p>
                      </a:txBody>
                      <a:tcPr anchor="ctr"/>
                    </a:tc>
                    <a:tc>
                      <a:txBody>
                        <a:bodyPr/>
                        <a:lstStyle/>
                        <a:p>
                          <a:pPr algn="r"/>
                          <a:endParaRPr lang="en-US"/>
                        </a:p>
                      </a:txBody>
                      <a:tcPr anchor="ctr"/>
                    </a:tc>
                    <a:extLst>
                      <a:ext uri="{0D108BD9-81ED-4DB2-BD59-A6C34878D82A}">
                        <a16:rowId xmlns:a16="http://schemas.microsoft.com/office/drawing/2014/main" val="1549716661"/>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2</m:t>
                                  </m:r>
                                </m:sub>
                              </m:sSub>
                            </m:oMath>
                          </a14:m>
                          <a:endParaRPr lang="en-US"/>
                        </a:p>
                      </a:txBody>
                      <a:tcPr anchor="ctr"/>
                    </a:tc>
                    <a:tc>
                      <a:txBody>
                        <a:bodyPr/>
                        <a:lstStyle/>
                        <a:p>
                          <a:pPr algn="r"/>
                          <a:r>
                            <a:rPr lang="en-US" sz="1600"/>
                            <a:t>-</a:t>
                          </a:r>
                        </a:p>
                      </a:txBody>
                      <a:tcPr anchor="ctr"/>
                    </a:tc>
                    <a:tc>
                      <a:txBody>
                        <a:bodyPr/>
                        <a:lstStyle/>
                        <a:p>
                          <a:pPr algn="r"/>
                          <a:r>
                            <a:rPr lang="en-US" sz="1600"/>
                            <a:t>1</a:t>
                          </a:r>
                        </a:p>
                      </a:txBody>
                      <a:tcPr anchor="ctr"/>
                    </a:tc>
                    <a:tc>
                      <a:txBody>
                        <a:bodyPr/>
                        <a:lstStyle/>
                        <a:p>
                          <a:pPr algn="r"/>
                          <a:r>
                            <a:rPr lang="en-US" sz="1600"/>
                            <a:t>-</a:t>
                          </a:r>
                        </a:p>
                      </a:txBody>
                      <a:tcPr anchor="ctr"/>
                    </a:tc>
                    <a:tc>
                      <a:txBody>
                        <a:bodyPr/>
                        <a:lstStyle/>
                        <a:p>
                          <a:pPr algn="r"/>
                          <a:endParaRPr lang="en-US"/>
                        </a:p>
                      </a:txBody>
                      <a:tcPr anchor="ctr"/>
                    </a:tc>
                    <a:extLst>
                      <a:ext uri="{0D108BD9-81ED-4DB2-BD59-A6C34878D82A}">
                        <a16:rowId xmlns:a16="http://schemas.microsoft.com/office/drawing/2014/main" val="2225316846"/>
                      </a:ext>
                    </a:extLst>
                  </a:tr>
                  <a:tr h="458924">
                    <a:tc>
                      <a:txBody>
                        <a:bodyPr/>
                        <a:lstStyle/>
                        <a:p>
                          <a:pPr algn="r"/>
                          <a:r>
                            <a:rPr lang="en-US" b="0">
                              <a:ea typeface="Cambria Math" panose="02040503050406030204" pitchFamily="18" charset="0"/>
                            </a:rPr>
                            <a: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b="0" i="1" smtClean="0">
                                      <a:latin typeface="Cambria Math" panose="02040503050406030204" pitchFamily="18" charset="0"/>
                                      <a:ea typeface="Cambria Math" panose="02040503050406030204" pitchFamily="18" charset="0"/>
                                    </a:rPr>
                                    <m:t>3</m:t>
                                  </m:r>
                                </m:sub>
                              </m:sSub>
                            </m:oMath>
                          </a14:m>
                          <a:endParaRPr lang="en-US"/>
                        </a:p>
                      </a:txBody>
                      <a:tcPr anchor="ctr"/>
                    </a:tc>
                    <a:tc>
                      <a:txBody>
                        <a:bodyPr/>
                        <a:lstStyle/>
                        <a:p>
                          <a:pPr algn="r"/>
                          <a:r>
                            <a:rPr lang="en-US" sz="1600"/>
                            <a:t>-</a:t>
                          </a:r>
                        </a:p>
                      </a:txBody>
                      <a:tcPr anchor="ctr"/>
                    </a:tc>
                    <a:tc>
                      <a:txBody>
                        <a:bodyPr/>
                        <a:lstStyle/>
                        <a:p>
                          <a:pPr algn="r"/>
                          <a:r>
                            <a:rPr lang="en-US" sz="1600"/>
                            <a:t>-</a:t>
                          </a:r>
                        </a:p>
                      </a:txBody>
                      <a:tcPr anchor="ctr"/>
                    </a:tc>
                    <a:tc>
                      <a:txBody>
                        <a:bodyPr/>
                        <a:lstStyle/>
                        <a:p>
                          <a:pPr algn="r"/>
                          <a:r>
                            <a:rPr lang="en-US" sz="1600"/>
                            <a:t>1</a:t>
                          </a:r>
                        </a:p>
                      </a:txBody>
                      <a:tcPr anchor="ctr"/>
                    </a:tc>
                    <a:tc>
                      <a:txBody>
                        <a:bodyPr/>
                        <a:lstStyle/>
                        <a:p>
                          <a:pPr algn="r"/>
                          <a:r>
                            <a:rPr lang="en-US"/>
                            <a:t>Yes</a:t>
                          </a:r>
                        </a:p>
                      </a:txBody>
                      <a:tcPr anchor="ctr"/>
                    </a:tc>
                    <a:extLst>
                      <a:ext uri="{0D108BD9-81ED-4DB2-BD59-A6C34878D82A}">
                        <a16:rowId xmlns:a16="http://schemas.microsoft.com/office/drawing/2014/main" val="3604045684"/>
                      </a:ext>
                    </a:extLst>
                  </a:tr>
                </a:tbl>
              </a:graphicData>
            </a:graphic>
          </p:graphicFrame>
        </mc:Choice>
        <mc:Fallback>
          <p:graphicFrame>
            <p:nvGraphicFramePr>
              <p:cNvPr id="10" name="Table 10">
                <a:extLst>
                  <a:ext uri="{FF2B5EF4-FFF2-40B4-BE49-F238E27FC236}">
                    <a16:creationId xmlns:a16="http://schemas.microsoft.com/office/drawing/2014/main" id="{6CCDFDBB-7F3F-409B-B9F6-C51F38849513}"/>
                  </a:ext>
                </a:extLst>
              </p:cNvPr>
              <p:cNvGraphicFramePr>
                <a:graphicFrameLocks noGrp="1"/>
              </p:cNvGraphicFramePr>
              <p:nvPr>
                <p:extLst>
                  <p:ext uri="{D42A27DB-BD31-4B8C-83A1-F6EECF244321}">
                    <p14:modId xmlns:p14="http://schemas.microsoft.com/office/powerpoint/2010/main" val="3445920813"/>
                  </p:ext>
                </p:extLst>
              </p:nvPr>
            </p:nvGraphicFramePr>
            <p:xfrm>
              <a:off x="3285043" y="1593304"/>
              <a:ext cx="5617029" cy="3671392"/>
            </p:xfrm>
            <a:graphic>
              <a:graphicData uri="http://schemas.openxmlformats.org/drawingml/2006/table">
                <a:tbl>
                  <a:tblPr firstRow="1" bandRow="1">
                    <a:tableStyleId>{5C22544A-7EE6-4342-B048-85BDC9FD1C3A}</a:tableStyleId>
                  </a:tblPr>
                  <a:tblGrid>
                    <a:gridCol w="1558834">
                      <a:extLst>
                        <a:ext uri="{9D8B030D-6E8A-4147-A177-3AD203B41FA5}">
                          <a16:colId xmlns:a16="http://schemas.microsoft.com/office/drawing/2014/main" val="633101406"/>
                        </a:ext>
                      </a:extLst>
                    </a:gridCol>
                    <a:gridCol w="775063">
                      <a:extLst>
                        <a:ext uri="{9D8B030D-6E8A-4147-A177-3AD203B41FA5}">
                          <a16:colId xmlns:a16="http://schemas.microsoft.com/office/drawing/2014/main" val="1381420775"/>
                        </a:ext>
                      </a:extLst>
                    </a:gridCol>
                    <a:gridCol w="905691">
                      <a:extLst>
                        <a:ext uri="{9D8B030D-6E8A-4147-A177-3AD203B41FA5}">
                          <a16:colId xmlns:a16="http://schemas.microsoft.com/office/drawing/2014/main" val="2583747775"/>
                        </a:ext>
                      </a:extLst>
                    </a:gridCol>
                    <a:gridCol w="862149">
                      <a:extLst>
                        <a:ext uri="{9D8B030D-6E8A-4147-A177-3AD203B41FA5}">
                          <a16:colId xmlns:a16="http://schemas.microsoft.com/office/drawing/2014/main" val="3104269566"/>
                        </a:ext>
                      </a:extLst>
                    </a:gridCol>
                    <a:gridCol w="1515292">
                      <a:extLst>
                        <a:ext uri="{9D8B030D-6E8A-4147-A177-3AD203B41FA5}">
                          <a16:colId xmlns:a16="http://schemas.microsoft.com/office/drawing/2014/main" val="440681496"/>
                        </a:ext>
                      </a:extLst>
                    </a:gridCol>
                  </a:tblGrid>
                  <a:tr h="458924">
                    <a:tc>
                      <a:txBody>
                        <a:bodyPr/>
                        <a:lstStyle/>
                        <a:p>
                          <a:endParaRPr lang="en-US"/>
                        </a:p>
                      </a:txBody>
                      <a:tcPr anchor="ctr">
                        <a:blipFill>
                          <a:blip r:embed="rId2"/>
                          <a:stretch>
                            <a:fillRect l="-813" t="-2778" r="-262602" b="-719444"/>
                          </a:stretch>
                        </a:blipFill>
                      </a:tcPr>
                    </a:tc>
                    <a:tc>
                      <a:txBody>
                        <a:bodyPr/>
                        <a:lstStyle/>
                        <a:p>
                          <a:endParaRPr lang="en-US"/>
                        </a:p>
                      </a:txBody>
                      <a:tcPr anchor="ctr">
                        <a:blipFill>
                          <a:blip r:embed="rId2"/>
                          <a:stretch>
                            <a:fillRect l="-203279" t="-2778" r="-429508" b="-719444"/>
                          </a:stretch>
                        </a:blipFill>
                      </a:tcPr>
                    </a:tc>
                    <a:tc>
                      <a:txBody>
                        <a:bodyPr/>
                        <a:lstStyle/>
                        <a:p>
                          <a:endParaRPr lang="en-US"/>
                        </a:p>
                      </a:txBody>
                      <a:tcPr anchor="ctr">
                        <a:blipFill>
                          <a:blip r:embed="rId2"/>
                          <a:stretch>
                            <a:fillRect l="-260563" t="-2778" r="-269014" b="-719444"/>
                          </a:stretch>
                        </a:blipFill>
                      </a:tcPr>
                    </a:tc>
                    <a:tc>
                      <a:txBody>
                        <a:bodyPr/>
                        <a:lstStyle/>
                        <a:p>
                          <a:endParaRPr lang="en-US"/>
                        </a:p>
                      </a:txBody>
                      <a:tcPr anchor="ctr">
                        <a:blipFill>
                          <a:blip r:embed="rId2"/>
                          <a:stretch>
                            <a:fillRect l="-376471" t="-2778" r="-180882" b="-719444"/>
                          </a:stretch>
                        </a:blipFill>
                      </a:tcPr>
                    </a:tc>
                    <a:tc>
                      <a:txBody>
                        <a:bodyPr/>
                        <a:lstStyle/>
                        <a:p>
                          <a:endParaRPr lang="en-US"/>
                        </a:p>
                      </a:txBody>
                      <a:tcPr anchor="ctr">
                        <a:blipFill>
                          <a:blip r:embed="rId2"/>
                          <a:stretch>
                            <a:fillRect l="-270000" t="-2778" r="-2500" b="-719444"/>
                          </a:stretch>
                        </a:blipFill>
                      </a:tcPr>
                    </a:tc>
                    <a:extLst>
                      <a:ext uri="{0D108BD9-81ED-4DB2-BD59-A6C34878D82A}">
                        <a16:rowId xmlns:a16="http://schemas.microsoft.com/office/drawing/2014/main" val="2483205777"/>
                      </a:ext>
                    </a:extLst>
                  </a:tr>
                  <a:tr h="458924">
                    <a:tc>
                      <a:txBody>
                        <a:bodyPr/>
                        <a:lstStyle/>
                        <a:p>
                          <a:endParaRPr lang="en-US"/>
                        </a:p>
                      </a:txBody>
                      <a:tcPr anchor="ctr">
                        <a:blipFill>
                          <a:blip r:embed="rId2"/>
                          <a:stretch>
                            <a:fillRect l="-813" t="-100000" r="-262602" b="-600000"/>
                          </a:stretch>
                        </a:blipFill>
                      </a:tcPr>
                    </a:tc>
                    <a:tc>
                      <a:txBody>
                        <a:bodyPr/>
                        <a:lstStyle/>
                        <a:p>
                          <a:pPr algn="r"/>
                          <a:r>
                            <a:rPr lang="en-US" sz="1600"/>
                            <a:t>1/3</a:t>
                          </a:r>
                        </a:p>
                      </a:txBody>
                      <a:tcPr anchor="ctr"/>
                    </a:tc>
                    <a:tc>
                      <a:txBody>
                        <a:bodyPr/>
                        <a:lstStyle/>
                        <a:p>
                          <a:pPr algn="r"/>
                          <a:r>
                            <a:rPr lang="en-US" sz="1600"/>
                            <a:t>1/3</a:t>
                          </a:r>
                        </a:p>
                      </a:txBody>
                      <a:tcPr anchor="ctr"/>
                    </a:tc>
                    <a:tc>
                      <a:txBody>
                        <a:bodyPr/>
                        <a:lstStyle/>
                        <a:p>
                          <a:pPr algn="r"/>
                          <a:r>
                            <a:rPr lang="en-US" sz="1600"/>
                            <a:t>1/3</a:t>
                          </a:r>
                        </a:p>
                      </a:txBody>
                      <a:tcPr anchor="ctr"/>
                    </a:tc>
                    <a:tc>
                      <a:txBody>
                        <a:bodyPr/>
                        <a:lstStyle/>
                        <a:p>
                          <a:pPr algn="r"/>
                          <a:r>
                            <a:rPr lang="en-US" sz="2000" b="1">
                              <a:solidFill>
                                <a:srgbClr val="00B050"/>
                              </a:solidFill>
                            </a:rPr>
                            <a:t>Yes</a:t>
                          </a:r>
                        </a:p>
                      </a:txBody>
                      <a:tcPr anchor="ctr"/>
                    </a:tc>
                    <a:extLst>
                      <a:ext uri="{0D108BD9-81ED-4DB2-BD59-A6C34878D82A}">
                        <a16:rowId xmlns:a16="http://schemas.microsoft.com/office/drawing/2014/main" val="2896469080"/>
                      </a:ext>
                    </a:extLst>
                  </a:tr>
                  <a:tr h="458924">
                    <a:tc>
                      <a:txBody>
                        <a:bodyPr/>
                        <a:lstStyle/>
                        <a:p>
                          <a:endParaRPr lang="en-US"/>
                        </a:p>
                      </a:txBody>
                      <a:tcPr anchor="ctr">
                        <a:blipFill>
                          <a:blip r:embed="rId2"/>
                          <a:stretch>
                            <a:fillRect l="-813" t="-205556" r="-262602" b="-516667"/>
                          </a:stretch>
                        </a:blipFill>
                      </a:tcPr>
                    </a:tc>
                    <a:tc>
                      <a:txBody>
                        <a:bodyPr/>
                        <a:lstStyle/>
                        <a:p>
                          <a:pPr algn="r"/>
                          <a:r>
                            <a:rPr lang="en-US" sz="1600"/>
                            <a:t>1/2</a:t>
                          </a:r>
                        </a:p>
                      </a:txBody>
                      <a:tcPr anchor="ctr"/>
                    </a:tc>
                    <a:tc>
                      <a:txBody>
                        <a:bodyPr/>
                        <a:lstStyle/>
                        <a:p>
                          <a:pPr algn="r"/>
                          <a:r>
                            <a:rPr lang="en-US" sz="1600"/>
                            <a:t>1/2</a:t>
                          </a:r>
                        </a:p>
                      </a:txBody>
                      <a:tcPr anchor="ctr"/>
                    </a:tc>
                    <a:tc>
                      <a:txBody>
                        <a:bodyPr/>
                        <a:lstStyle/>
                        <a:p>
                          <a:pPr algn="r"/>
                          <a:r>
                            <a:rPr lang="en-US" sz="1600"/>
                            <a:t>-</a:t>
                          </a:r>
                        </a:p>
                      </a:txBody>
                      <a:tcPr anchor="ctr"/>
                    </a:tc>
                    <a:tc>
                      <a:txBody>
                        <a:bodyPr/>
                        <a:lstStyle/>
                        <a:p>
                          <a:pPr algn="r"/>
                          <a:endParaRPr lang="en-US"/>
                        </a:p>
                      </a:txBody>
                      <a:tcPr anchor="ctr"/>
                    </a:tc>
                    <a:extLst>
                      <a:ext uri="{0D108BD9-81ED-4DB2-BD59-A6C34878D82A}">
                        <a16:rowId xmlns:a16="http://schemas.microsoft.com/office/drawing/2014/main" val="856018605"/>
                      </a:ext>
                    </a:extLst>
                  </a:tr>
                  <a:tr h="458924">
                    <a:tc>
                      <a:txBody>
                        <a:bodyPr/>
                        <a:lstStyle/>
                        <a:p>
                          <a:endParaRPr lang="en-US"/>
                        </a:p>
                      </a:txBody>
                      <a:tcPr anchor="ctr">
                        <a:blipFill>
                          <a:blip r:embed="rId2"/>
                          <a:stretch>
                            <a:fillRect l="-813" t="-305556" r="-262602" b="-416667"/>
                          </a:stretch>
                        </a:blipFill>
                      </a:tcPr>
                    </a:tc>
                    <a:tc>
                      <a:txBody>
                        <a:bodyPr/>
                        <a:lstStyle/>
                        <a:p>
                          <a:pPr algn="r"/>
                          <a:r>
                            <a:rPr lang="en-US" sz="1600"/>
                            <a:t>1/2</a:t>
                          </a:r>
                        </a:p>
                      </a:txBody>
                      <a:tcPr anchor="ctr"/>
                    </a:tc>
                    <a:tc>
                      <a:txBody>
                        <a:bodyPr/>
                        <a:lstStyle/>
                        <a:p>
                          <a:pPr algn="r"/>
                          <a:r>
                            <a:rPr lang="en-US" sz="1600"/>
                            <a:t>-</a:t>
                          </a:r>
                        </a:p>
                      </a:txBody>
                      <a:tcPr anchor="ctr"/>
                    </a:tc>
                    <a:tc>
                      <a:txBody>
                        <a:bodyPr/>
                        <a:lstStyle/>
                        <a:p>
                          <a:pPr algn="r"/>
                          <a:r>
                            <a:rPr lang="en-US" sz="1600"/>
                            <a:t>1/2</a:t>
                          </a:r>
                        </a:p>
                      </a:txBody>
                      <a:tcPr anchor="ctr"/>
                    </a:tc>
                    <a:tc>
                      <a:txBody>
                        <a:bodyPr/>
                        <a:lstStyle/>
                        <a:p>
                          <a:pPr algn="r"/>
                          <a:r>
                            <a:rPr lang="en-US"/>
                            <a:t>Yes</a:t>
                          </a:r>
                        </a:p>
                      </a:txBody>
                      <a:tcPr anchor="ctr"/>
                    </a:tc>
                    <a:extLst>
                      <a:ext uri="{0D108BD9-81ED-4DB2-BD59-A6C34878D82A}">
                        <a16:rowId xmlns:a16="http://schemas.microsoft.com/office/drawing/2014/main" val="2259801598"/>
                      </a:ext>
                    </a:extLst>
                  </a:tr>
                  <a:tr h="458924">
                    <a:tc>
                      <a:txBody>
                        <a:bodyPr/>
                        <a:lstStyle/>
                        <a:p>
                          <a:endParaRPr lang="en-US"/>
                        </a:p>
                      </a:txBody>
                      <a:tcPr anchor="ctr">
                        <a:blipFill>
                          <a:blip r:embed="rId2"/>
                          <a:stretch>
                            <a:fillRect l="-813" t="-405556" r="-262602" b="-316667"/>
                          </a:stretch>
                        </a:blipFill>
                      </a:tcPr>
                    </a:tc>
                    <a:tc>
                      <a:txBody>
                        <a:bodyPr/>
                        <a:lstStyle/>
                        <a:p>
                          <a:pPr algn="r"/>
                          <a:r>
                            <a:rPr lang="en-US" sz="1600"/>
                            <a:t>0</a:t>
                          </a:r>
                        </a:p>
                      </a:txBody>
                      <a:tcPr anchor="ctr"/>
                    </a:tc>
                    <a:tc>
                      <a:txBody>
                        <a:bodyPr/>
                        <a:lstStyle/>
                        <a:p>
                          <a:pPr algn="r"/>
                          <a:r>
                            <a:rPr lang="en-US" sz="1600"/>
                            <a:t>1/2</a:t>
                          </a:r>
                        </a:p>
                      </a:txBody>
                      <a:tcPr anchor="ctr"/>
                    </a:tc>
                    <a:tc>
                      <a:txBody>
                        <a:bodyPr/>
                        <a:lstStyle/>
                        <a:p>
                          <a:pPr algn="r"/>
                          <a:r>
                            <a:rPr lang="en-US" sz="1600"/>
                            <a:t>1/2</a:t>
                          </a:r>
                        </a:p>
                      </a:txBody>
                      <a:tcPr anchor="ctr"/>
                    </a:tc>
                    <a:tc>
                      <a:txBody>
                        <a:bodyPr/>
                        <a:lstStyle/>
                        <a:p>
                          <a:pPr algn="r"/>
                          <a:r>
                            <a:rPr lang="en-US"/>
                            <a:t>Yes</a:t>
                          </a:r>
                        </a:p>
                      </a:txBody>
                      <a:tcPr anchor="ctr"/>
                    </a:tc>
                    <a:extLst>
                      <a:ext uri="{0D108BD9-81ED-4DB2-BD59-A6C34878D82A}">
                        <a16:rowId xmlns:a16="http://schemas.microsoft.com/office/drawing/2014/main" val="1931666401"/>
                      </a:ext>
                    </a:extLst>
                  </a:tr>
                  <a:tr h="458924">
                    <a:tc>
                      <a:txBody>
                        <a:bodyPr/>
                        <a:lstStyle/>
                        <a:p>
                          <a:endParaRPr lang="en-US"/>
                        </a:p>
                      </a:txBody>
                      <a:tcPr anchor="ctr">
                        <a:blipFill>
                          <a:blip r:embed="rId2"/>
                          <a:stretch>
                            <a:fillRect l="-813" t="-491892" r="-262602" b="-208108"/>
                          </a:stretch>
                        </a:blipFill>
                      </a:tcPr>
                    </a:tc>
                    <a:tc>
                      <a:txBody>
                        <a:bodyPr/>
                        <a:lstStyle/>
                        <a:p>
                          <a:pPr algn="r"/>
                          <a:r>
                            <a:rPr lang="en-US" sz="1600"/>
                            <a:t>1</a:t>
                          </a:r>
                        </a:p>
                      </a:txBody>
                      <a:tcPr anchor="ctr"/>
                    </a:tc>
                    <a:tc>
                      <a:txBody>
                        <a:bodyPr/>
                        <a:lstStyle/>
                        <a:p>
                          <a:pPr algn="r"/>
                          <a:r>
                            <a:rPr lang="en-US" sz="1600"/>
                            <a:t>-</a:t>
                          </a:r>
                        </a:p>
                      </a:txBody>
                      <a:tcPr anchor="ctr"/>
                    </a:tc>
                    <a:tc>
                      <a:txBody>
                        <a:bodyPr/>
                        <a:lstStyle/>
                        <a:p>
                          <a:pPr algn="r"/>
                          <a:r>
                            <a:rPr lang="en-US" sz="1600"/>
                            <a:t>-</a:t>
                          </a:r>
                        </a:p>
                      </a:txBody>
                      <a:tcPr anchor="ctr"/>
                    </a:tc>
                    <a:tc>
                      <a:txBody>
                        <a:bodyPr/>
                        <a:lstStyle/>
                        <a:p>
                          <a:pPr algn="r"/>
                          <a:endParaRPr lang="en-US"/>
                        </a:p>
                      </a:txBody>
                      <a:tcPr anchor="ctr"/>
                    </a:tc>
                    <a:extLst>
                      <a:ext uri="{0D108BD9-81ED-4DB2-BD59-A6C34878D82A}">
                        <a16:rowId xmlns:a16="http://schemas.microsoft.com/office/drawing/2014/main" val="1549716661"/>
                      </a:ext>
                    </a:extLst>
                  </a:tr>
                  <a:tr h="458924">
                    <a:tc>
                      <a:txBody>
                        <a:bodyPr/>
                        <a:lstStyle/>
                        <a:p>
                          <a:endParaRPr lang="en-US"/>
                        </a:p>
                      </a:txBody>
                      <a:tcPr anchor="ctr">
                        <a:blipFill>
                          <a:blip r:embed="rId2"/>
                          <a:stretch>
                            <a:fillRect l="-813" t="-608333" r="-262602" b="-113889"/>
                          </a:stretch>
                        </a:blipFill>
                      </a:tcPr>
                    </a:tc>
                    <a:tc>
                      <a:txBody>
                        <a:bodyPr/>
                        <a:lstStyle/>
                        <a:p>
                          <a:pPr algn="r"/>
                          <a:r>
                            <a:rPr lang="en-US" sz="1600"/>
                            <a:t>-</a:t>
                          </a:r>
                        </a:p>
                      </a:txBody>
                      <a:tcPr anchor="ctr"/>
                    </a:tc>
                    <a:tc>
                      <a:txBody>
                        <a:bodyPr/>
                        <a:lstStyle/>
                        <a:p>
                          <a:pPr algn="r"/>
                          <a:r>
                            <a:rPr lang="en-US" sz="1600"/>
                            <a:t>1</a:t>
                          </a:r>
                        </a:p>
                      </a:txBody>
                      <a:tcPr anchor="ctr"/>
                    </a:tc>
                    <a:tc>
                      <a:txBody>
                        <a:bodyPr/>
                        <a:lstStyle/>
                        <a:p>
                          <a:pPr algn="r"/>
                          <a:r>
                            <a:rPr lang="en-US" sz="1600"/>
                            <a:t>-</a:t>
                          </a:r>
                        </a:p>
                      </a:txBody>
                      <a:tcPr anchor="ctr"/>
                    </a:tc>
                    <a:tc>
                      <a:txBody>
                        <a:bodyPr/>
                        <a:lstStyle/>
                        <a:p>
                          <a:pPr algn="r"/>
                          <a:endParaRPr lang="en-US"/>
                        </a:p>
                      </a:txBody>
                      <a:tcPr anchor="ctr"/>
                    </a:tc>
                    <a:extLst>
                      <a:ext uri="{0D108BD9-81ED-4DB2-BD59-A6C34878D82A}">
                        <a16:rowId xmlns:a16="http://schemas.microsoft.com/office/drawing/2014/main" val="2225316846"/>
                      </a:ext>
                    </a:extLst>
                  </a:tr>
                  <a:tr h="458924">
                    <a:tc>
                      <a:txBody>
                        <a:bodyPr/>
                        <a:lstStyle/>
                        <a:p>
                          <a:endParaRPr lang="en-US"/>
                        </a:p>
                      </a:txBody>
                      <a:tcPr anchor="ctr">
                        <a:blipFill>
                          <a:blip r:embed="rId2"/>
                          <a:stretch>
                            <a:fillRect l="-813" t="-708333" r="-262602" b="-13889"/>
                          </a:stretch>
                        </a:blipFill>
                      </a:tcPr>
                    </a:tc>
                    <a:tc>
                      <a:txBody>
                        <a:bodyPr/>
                        <a:lstStyle/>
                        <a:p>
                          <a:pPr algn="r"/>
                          <a:r>
                            <a:rPr lang="en-US" sz="1600"/>
                            <a:t>-</a:t>
                          </a:r>
                        </a:p>
                      </a:txBody>
                      <a:tcPr anchor="ctr"/>
                    </a:tc>
                    <a:tc>
                      <a:txBody>
                        <a:bodyPr/>
                        <a:lstStyle/>
                        <a:p>
                          <a:pPr algn="r"/>
                          <a:r>
                            <a:rPr lang="en-US" sz="1600"/>
                            <a:t>-</a:t>
                          </a:r>
                        </a:p>
                      </a:txBody>
                      <a:tcPr anchor="ctr"/>
                    </a:tc>
                    <a:tc>
                      <a:txBody>
                        <a:bodyPr/>
                        <a:lstStyle/>
                        <a:p>
                          <a:pPr algn="r"/>
                          <a:r>
                            <a:rPr lang="en-US" sz="1600"/>
                            <a:t>1</a:t>
                          </a:r>
                        </a:p>
                      </a:txBody>
                      <a:tcPr anchor="ctr"/>
                    </a:tc>
                    <a:tc>
                      <a:txBody>
                        <a:bodyPr/>
                        <a:lstStyle/>
                        <a:p>
                          <a:pPr algn="r"/>
                          <a:r>
                            <a:rPr lang="en-US"/>
                            <a:t>Yes</a:t>
                          </a:r>
                        </a:p>
                      </a:txBody>
                      <a:tcPr anchor="ctr"/>
                    </a:tc>
                    <a:extLst>
                      <a:ext uri="{0D108BD9-81ED-4DB2-BD59-A6C34878D82A}">
                        <a16:rowId xmlns:a16="http://schemas.microsoft.com/office/drawing/2014/main" val="3604045684"/>
                      </a:ext>
                    </a:extLst>
                  </a:tr>
                </a:tbl>
              </a:graphicData>
            </a:graphic>
          </p:graphicFrame>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2A7A231-CD2A-4322-AED4-D84339898F6A}"/>
                  </a:ext>
                </a:extLst>
              </p:cNvPr>
              <p:cNvSpPr txBox="1"/>
              <p:nvPr/>
            </p:nvSpPr>
            <p:spPr>
              <a:xfrm>
                <a:off x="2149080" y="5606770"/>
                <a:ext cx="7954293" cy="461665"/>
              </a:xfrm>
              <a:prstGeom prst="rect">
                <a:avLst/>
              </a:prstGeom>
              <a:noFill/>
            </p:spPr>
            <p:txBody>
              <a:bodyPr wrap="none" rtlCol="0">
                <a:spAutoFit/>
              </a:bodyPr>
              <a:lstStyle/>
              <a:p>
                <a:r>
                  <a:rPr lang="en-US" sz="2400"/>
                  <a:t>Consonance is ensured because </a:t>
                </a:r>
                <a14:m>
                  <m:oMath xmlns:m="http://schemas.openxmlformats.org/officeDocument/2006/math">
                    <m:r>
                      <a:rPr lang="en-US" sz="2400" i="1">
                        <a:latin typeface="Cambria Math" panose="02040503050406030204" pitchFamily="18" charset="0"/>
                      </a:rPr>
                      <m:t>𝑤</m:t>
                    </m:r>
                    <m:d>
                      <m:dPr>
                        <m:ctrlPr>
                          <a:rPr lang="en-US" sz="2400" i="1">
                            <a:latin typeface="Cambria Math" panose="02040503050406030204" pitchFamily="18" charset="0"/>
                          </a:rPr>
                        </m:ctrlPr>
                      </m:dPr>
                      <m:e>
                        <m:sSub>
                          <m:sSubPr>
                            <m:ctrlPr>
                              <a:rPr lang="en-GB" sz="2400" b="0" i="1" smtClean="0">
                                <a:latin typeface="Cambria Math" panose="02040503050406030204" pitchFamily="18" charset="0"/>
                              </a:rPr>
                            </m:ctrlPr>
                          </m:sSubPr>
                          <m:e>
                            <m:r>
                              <a:rPr lang="en-US" sz="2400" i="1">
                                <a:latin typeface="Cambria Math" panose="02040503050406030204" pitchFamily="18" charset="0"/>
                              </a:rPr>
                              <m:t>𝐽</m:t>
                            </m:r>
                          </m:e>
                          <m:sub>
                            <m:r>
                              <a:rPr lang="en-GB" sz="2400" b="0" i="1" smtClean="0">
                                <a:latin typeface="Cambria Math" panose="02040503050406030204" pitchFamily="18" charset="0"/>
                              </a:rPr>
                              <m:t>1</m:t>
                            </m:r>
                          </m:sub>
                        </m:sSub>
                      </m:e>
                    </m:d>
                    <m:r>
                      <a:rPr lang="en-US" sz="2400" i="1">
                        <a:latin typeface="Cambria Math" panose="02040503050406030204" pitchFamily="18" charset="0"/>
                      </a:rPr>
                      <m:t>≤</m:t>
                    </m:r>
                    <m:r>
                      <a:rPr lang="en-US" sz="2400" i="1">
                        <a:latin typeface="Cambria Math" panose="02040503050406030204" pitchFamily="18" charset="0"/>
                      </a:rPr>
                      <m:t>𝑤</m:t>
                    </m:r>
                    <m:r>
                      <a:rPr lang="en-US" sz="2400" i="1">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𝐽</m:t>
                        </m:r>
                      </m:e>
                      <m:sub>
                        <m:r>
                          <a:rPr lang="en-GB" sz="2400" b="0" i="1" smtClean="0">
                            <a:latin typeface="Cambria Math" panose="02040503050406030204" pitchFamily="18" charset="0"/>
                          </a:rPr>
                          <m:t>2</m:t>
                        </m:r>
                      </m:sub>
                    </m:sSub>
                    <m:r>
                      <a:rPr lang="en-US" sz="2400" i="1">
                        <a:latin typeface="Cambria Math" panose="02040503050406030204" pitchFamily="18" charset="0"/>
                      </a:rPr>
                      <m:t>)</m:t>
                    </m:r>
                  </m:oMath>
                </a14:m>
                <a:r>
                  <a:rPr lang="en-US" sz="2400"/>
                  <a:t> for  </a:t>
                </a:r>
                <a14:m>
                  <m:oMath xmlns:m="http://schemas.openxmlformats.org/officeDocument/2006/math">
                    <m:sSub>
                      <m:sSubPr>
                        <m:ctrlPr>
                          <a:rPr lang="en-GB" sz="2400" b="0" i="1" smtClean="0">
                            <a:latin typeface="Cambria Math" panose="02040503050406030204" pitchFamily="18" charset="0"/>
                            <a:ea typeface="Cambria Math" panose="02040503050406030204" pitchFamily="18" charset="0"/>
                          </a:rPr>
                        </m:ctrlPr>
                      </m:sSubPr>
                      <m:e>
                        <m:r>
                          <a:rPr lang="en-GB" sz="2400" b="0" i="1" smtClean="0">
                            <a:latin typeface="Cambria Math" panose="02040503050406030204" pitchFamily="18" charset="0"/>
                            <a:ea typeface="Cambria Math" panose="02040503050406030204" pitchFamily="18" charset="0"/>
                          </a:rPr>
                          <m:t>𝐽</m:t>
                        </m:r>
                      </m:e>
                      <m:sub>
                        <m:r>
                          <a:rPr lang="en-GB" sz="2400" b="0" i="0" smtClean="0">
                            <a:latin typeface="Cambria Math" panose="02040503050406030204" pitchFamily="18" charset="0"/>
                            <a:ea typeface="Cambria Math" panose="02040503050406030204" pitchFamily="18" charset="0"/>
                          </a:rPr>
                          <m:t>2</m:t>
                        </m:r>
                      </m:sub>
                    </m:sSub>
                    <m:r>
                      <a:rPr lang="en-GB" sz="2400" b="0" i="1" smtClean="0">
                        <a:latin typeface="Cambria Math" panose="02040503050406030204" pitchFamily="18" charset="0"/>
                        <a:ea typeface="Cambria Math" panose="02040503050406030204" pitchFamily="18" charset="0"/>
                      </a:rPr>
                      <m:t>⊆</m:t>
                    </m:r>
                    <m:sSub>
                      <m:sSubPr>
                        <m:ctrlPr>
                          <a:rPr lang="en-GB" sz="2400" b="0" i="1" smtClean="0">
                            <a:latin typeface="Cambria Math" panose="02040503050406030204" pitchFamily="18" charset="0"/>
                          </a:rPr>
                        </m:ctrlPr>
                      </m:sSubPr>
                      <m:e>
                        <m:r>
                          <a:rPr lang="en-US" sz="2400" i="1">
                            <a:latin typeface="Cambria Math" panose="02040503050406030204" pitchFamily="18" charset="0"/>
                          </a:rPr>
                          <m:t>𝐽</m:t>
                        </m:r>
                      </m:e>
                      <m:sub>
                        <m:r>
                          <a:rPr lang="en-GB" sz="2400" b="0" i="1" smtClean="0">
                            <a:latin typeface="Cambria Math" panose="02040503050406030204" pitchFamily="18" charset="0"/>
                          </a:rPr>
                          <m:t>1</m:t>
                        </m:r>
                      </m:sub>
                    </m:sSub>
                  </m:oMath>
                </a14:m>
                <a:endParaRPr lang="en-US" sz="2400"/>
              </a:p>
            </p:txBody>
          </p:sp>
        </mc:Choice>
        <mc:Fallback>
          <p:sp>
            <p:nvSpPr>
              <p:cNvPr id="5" name="TextBox 4">
                <a:extLst>
                  <a:ext uri="{FF2B5EF4-FFF2-40B4-BE49-F238E27FC236}">
                    <a16:creationId xmlns:a16="http://schemas.microsoft.com/office/drawing/2014/main" id="{02A7A231-CD2A-4322-AED4-D84339898F6A}"/>
                  </a:ext>
                </a:extLst>
              </p:cNvPr>
              <p:cNvSpPr txBox="1">
                <a:spLocks noRot="1" noChangeAspect="1" noMove="1" noResize="1" noEditPoints="1" noAdjustHandles="1" noChangeArrowheads="1" noChangeShapeType="1" noTextEdit="1"/>
              </p:cNvSpPr>
              <p:nvPr/>
            </p:nvSpPr>
            <p:spPr>
              <a:xfrm>
                <a:off x="2149080" y="5606770"/>
                <a:ext cx="7954293" cy="461665"/>
              </a:xfrm>
              <a:prstGeom prst="rect">
                <a:avLst/>
              </a:prstGeom>
              <a:blipFill>
                <a:blip r:embed="rId3"/>
                <a:stretch>
                  <a:fillRect l="-1276" t="-10811" b="-297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1BFDFC0-869E-4916-A034-780711FDC36C}"/>
                  </a:ext>
                </a:extLst>
              </p:cNvPr>
              <p:cNvSpPr txBox="1"/>
              <p:nvPr/>
            </p:nvSpPr>
            <p:spPr>
              <a:xfrm>
                <a:off x="1767842" y="1227177"/>
                <a:ext cx="8675569" cy="369332"/>
              </a:xfrm>
              <a:prstGeom prst="rect">
                <a:avLst/>
              </a:prstGeom>
              <a:noFill/>
            </p:spPr>
            <p:txBody>
              <a:bodyPr wrap="square" rtlCol="0">
                <a:spAutoFit/>
              </a:bodyPr>
              <a:lstStyle/>
              <a:p>
                <a:pPr algn="ctr"/>
                <a:r>
                  <a:rPr lang="en-US"/>
                  <a:t>Let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GB" b="0" i="1" smtClean="0">
                            <a:latin typeface="Cambria Math" panose="02040503050406030204" pitchFamily="18" charset="0"/>
                          </a:rPr>
                          <m:t>𝑘</m:t>
                        </m:r>
                      </m:sub>
                    </m:sSub>
                  </m:oMath>
                </a14:m>
                <a:r>
                  <a:rPr lang="en-US"/>
                  <a:t> denote an unadjusted observed </a:t>
                </a:r>
                <a14:m>
                  <m:oMath xmlns:m="http://schemas.openxmlformats.org/officeDocument/2006/math">
                    <m:r>
                      <a:rPr lang="en-US" i="1" dirty="0" smtClean="0">
                        <a:latin typeface="Cambria Math" panose="02040503050406030204" pitchFamily="18" charset="0"/>
                      </a:rPr>
                      <m:t>𝑝</m:t>
                    </m:r>
                  </m:oMath>
                </a14:m>
                <a:r>
                  <a:rPr lang="en-US"/>
                  <a:t>-value for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GB" b="0" i="1" smtClean="0">
                            <a:latin typeface="Cambria Math" panose="02040503050406030204" pitchFamily="18" charset="0"/>
                          </a:rPr>
                          <m:t>𝑘</m:t>
                        </m:r>
                      </m:sub>
                    </m:sSub>
                  </m:oMath>
                </a14:m>
                <a:endParaRPr lang="en-US"/>
              </a:p>
            </p:txBody>
          </p:sp>
        </mc:Choice>
        <mc:Fallback>
          <p:sp>
            <p:nvSpPr>
              <p:cNvPr id="3" name="TextBox 2">
                <a:extLst>
                  <a:ext uri="{FF2B5EF4-FFF2-40B4-BE49-F238E27FC236}">
                    <a16:creationId xmlns:a16="http://schemas.microsoft.com/office/drawing/2014/main" id="{11BFDFC0-869E-4916-A034-780711FDC36C}"/>
                  </a:ext>
                </a:extLst>
              </p:cNvPr>
              <p:cNvSpPr txBox="1">
                <a:spLocks noRot="1" noChangeAspect="1" noMove="1" noResize="1" noEditPoints="1" noAdjustHandles="1" noChangeArrowheads="1" noChangeShapeType="1" noTextEdit="1"/>
              </p:cNvSpPr>
              <p:nvPr/>
            </p:nvSpPr>
            <p:spPr>
              <a:xfrm>
                <a:off x="1767842" y="1227177"/>
                <a:ext cx="8675569" cy="369332"/>
              </a:xfrm>
              <a:prstGeom prst="rect">
                <a:avLst/>
              </a:prstGeom>
              <a:blipFill>
                <a:blip r:embed="rId4"/>
                <a:stretch>
                  <a:fillRect t="-6667"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9CFFECC-97AB-4835-B6CA-A81F09177D5E}"/>
                  </a:ext>
                </a:extLst>
              </p:cNvPr>
              <p:cNvSpPr txBox="1"/>
              <p:nvPr/>
            </p:nvSpPr>
            <p:spPr>
              <a:xfrm>
                <a:off x="8902072" y="2105414"/>
                <a:ext cx="3128251" cy="307777"/>
              </a:xfrm>
              <a:prstGeom prst="rect">
                <a:avLst/>
              </a:prstGeom>
              <a:noFill/>
              <a:ln w="12700">
                <a:noFill/>
              </a:ln>
            </p:spPr>
            <p:txBody>
              <a:bodyPr wrap="square" lIns="0" tIns="0" rIns="0" bIns="0" rtlCol="0">
                <a:spAutoFit/>
              </a:bodyPr>
              <a:lstStyle/>
              <a:p>
                <a:pPr algn="ctr"/>
                <a14:m>
                  <m:oMath xmlns:m="http://schemas.openxmlformats.org/officeDocument/2006/math">
                    <m:sSub>
                      <m:sSubPr>
                        <m:ctrlPr>
                          <a:rPr lang="en-US" sz="2000" i="1" smtClean="0">
                            <a:solidFill>
                              <a:srgbClr val="FF0000"/>
                            </a:solidFill>
                            <a:latin typeface="Cambria Math" panose="02040503050406030204" pitchFamily="18" charset="0"/>
                          </a:rPr>
                        </m:ctrlPr>
                      </m:sSub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𝑝</m:t>
                            </m:r>
                          </m:e>
                          <m:sub>
                            <m:r>
                              <a:rPr lang="en-US" sz="2000" i="1">
                                <a:solidFill>
                                  <a:srgbClr val="FF0000"/>
                                </a:solidFill>
                                <a:latin typeface="Cambria Math" panose="02040503050406030204" pitchFamily="18" charset="0"/>
                              </a:rPr>
                              <m:t>3</m:t>
                            </m:r>
                          </m:sub>
                        </m:sSub>
                        <m:r>
                          <a:rPr lang="en-US" sz="2000" i="1">
                            <a:solidFill>
                              <a:srgbClr val="FF0000"/>
                            </a:solidFill>
                            <a:latin typeface="Cambria Math" panose="02040503050406030204" pitchFamily="18" charset="0"/>
                          </a:rPr>
                          <m:t>&lt;</m:t>
                        </m:r>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3</m:t>
                        </m:r>
                      </m:sub>
                    </m:sSub>
                    <m:r>
                      <a:rPr lang="en-US" sz="2000" i="1">
                        <a:solidFill>
                          <a:srgbClr val="FF0000"/>
                        </a:solidFill>
                        <a:latin typeface="Cambria Math" panose="02040503050406030204" pitchFamily="18" charset="0"/>
                      </a:rPr>
                      <m:t>( </m:t>
                    </m:r>
                    <m:r>
                      <a:rPr lang="en-US" sz="2000" i="1">
                        <a:solidFill>
                          <a:srgbClr val="FF0000"/>
                        </a:solidFill>
                        <a:latin typeface="Cambria Math" panose="02040503050406030204" pitchFamily="18" charset="0"/>
                      </a:rPr>
                      <m:t>𝐽</m:t>
                    </m:r>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ea typeface="Cambria Math" panose="02040503050406030204" pitchFamily="18" charset="0"/>
                      </a:rPr>
                      <m:t>𝛼</m:t>
                    </m:r>
                  </m:oMath>
                </a14:m>
                <a:r>
                  <a:rPr lang="en-US" sz="2000">
                    <a:solidFill>
                      <a:srgbClr val="FF0000"/>
                    </a:solidFill>
                  </a:rPr>
                  <a:t> i</a:t>
                </a:r>
                <a:r>
                  <a:rPr lang="en-US" sz="2000" kern="1200">
                    <a:solidFill>
                      <a:srgbClr val="FF0000"/>
                    </a:solidFill>
                    <a:latin typeface="+mn-lt"/>
                    <a:ea typeface="+mn-ea"/>
                    <a:cs typeface="+mn-cs"/>
                  </a:rPr>
                  <a:t>mplies </a:t>
                </a:r>
              </a:p>
            </p:txBody>
          </p:sp>
        </mc:Choice>
        <mc:Fallback>
          <p:sp>
            <p:nvSpPr>
              <p:cNvPr id="7" name="TextBox 6">
                <a:extLst>
                  <a:ext uri="{FF2B5EF4-FFF2-40B4-BE49-F238E27FC236}">
                    <a16:creationId xmlns:a16="http://schemas.microsoft.com/office/drawing/2014/main" id="{19CFFECC-97AB-4835-B6CA-A81F09177D5E}"/>
                  </a:ext>
                </a:extLst>
              </p:cNvPr>
              <p:cNvSpPr txBox="1">
                <a:spLocks noRot="1" noChangeAspect="1" noMove="1" noResize="1" noEditPoints="1" noAdjustHandles="1" noChangeArrowheads="1" noChangeShapeType="1" noTextEdit="1"/>
              </p:cNvSpPr>
              <p:nvPr/>
            </p:nvSpPr>
            <p:spPr>
              <a:xfrm>
                <a:off x="8902072" y="2105414"/>
                <a:ext cx="3128251" cy="307777"/>
              </a:xfrm>
              <a:prstGeom prst="rect">
                <a:avLst/>
              </a:prstGeom>
              <a:blipFill>
                <a:blip r:embed="rId5"/>
                <a:stretch>
                  <a:fillRect t="-19231" b="-50000"/>
                </a:stretch>
              </a:blipFill>
              <a:ln w="12700">
                <a:no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A583218-6A6F-456F-4717-C504F5186F12}"/>
              </a:ext>
            </a:extLst>
          </p:cNvPr>
          <p:cNvCxnSpPr>
            <a:cxnSpLocks/>
            <a:stCxn id="7" idx="2"/>
          </p:cNvCxnSpPr>
          <p:nvPr/>
        </p:nvCxnSpPr>
        <p:spPr>
          <a:xfrm flipH="1">
            <a:off x="8890679" y="2413191"/>
            <a:ext cx="1575519" cy="81668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FD022E0-3407-A467-7B04-B82C621A31A3}"/>
              </a:ext>
            </a:extLst>
          </p:cNvPr>
          <p:cNvCxnSpPr>
            <a:cxnSpLocks/>
            <a:stCxn id="7" idx="2"/>
          </p:cNvCxnSpPr>
          <p:nvPr/>
        </p:nvCxnSpPr>
        <p:spPr>
          <a:xfrm flipH="1">
            <a:off x="8890679" y="2413191"/>
            <a:ext cx="1575519" cy="124402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E9787C2-6B6C-9D74-BE44-A2E38731C120}"/>
              </a:ext>
            </a:extLst>
          </p:cNvPr>
          <p:cNvCxnSpPr>
            <a:cxnSpLocks/>
            <a:stCxn id="7" idx="2"/>
          </p:cNvCxnSpPr>
          <p:nvPr/>
        </p:nvCxnSpPr>
        <p:spPr>
          <a:xfrm flipH="1">
            <a:off x="8895949" y="2413191"/>
            <a:ext cx="1570249" cy="262907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A545B4E-E929-39A2-60E9-0C3D7B5233ED}"/>
                  </a:ext>
                </a:extLst>
              </p:cNvPr>
              <p:cNvSpPr txBox="1"/>
              <p:nvPr/>
            </p:nvSpPr>
            <p:spPr>
              <a:xfrm>
                <a:off x="9629444" y="3858345"/>
                <a:ext cx="2394004" cy="615553"/>
              </a:xfrm>
              <a:prstGeom prst="rect">
                <a:avLst/>
              </a:prstGeom>
              <a:noFill/>
              <a:ln w="12700">
                <a:noFill/>
              </a:ln>
            </p:spPr>
            <p:txBody>
              <a:bodyPr wrap="square" lIns="0" tIns="0" rIns="0" bIns="0" rtlCol="0">
                <a:spAutoFit/>
              </a:bodyPr>
              <a:lstStyle/>
              <a:p>
                <a:pPr algn="ctr"/>
                <a:r>
                  <a:rPr lang="en-US" sz="2000">
                    <a:solidFill>
                      <a:srgbClr val="FF0000"/>
                    </a:solidFill>
                  </a:rPr>
                  <a:t>So can immediately reject </a:t>
                </a:r>
                <a14:m>
                  <m:oMath xmlns:m="http://schemas.openxmlformats.org/officeDocument/2006/math">
                    <m:sSub>
                      <m:sSubPr>
                        <m:ctrlPr>
                          <a:rPr lang="en-GB" sz="2000" b="0" i="1" dirty="0" smtClean="0">
                            <a:solidFill>
                              <a:srgbClr val="FF0000"/>
                            </a:solidFill>
                            <a:latin typeface="Cambria Math" panose="02040503050406030204" pitchFamily="18" charset="0"/>
                          </a:rPr>
                        </m:ctrlPr>
                      </m:sSubPr>
                      <m:e>
                        <m:r>
                          <a:rPr lang="en-GB" sz="2000" b="0" i="1" dirty="0" smtClean="0">
                            <a:solidFill>
                              <a:srgbClr val="FF0000"/>
                            </a:solidFill>
                            <a:latin typeface="Cambria Math" panose="02040503050406030204" pitchFamily="18" charset="0"/>
                          </a:rPr>
                          <m:t>𝐻</m:t>
                        </m:r>
                      </m:e>
                      <m:sub>
                        <m:r>
                          <a:rPr lang="en-GB" sz="2000" b="0" i="1" dirty="0" smtClean="0">
                            <a:solidFill>
                              <a:srgbClr val="FF0000"/>
                            </a:solidFill>
                            <a:latin typeface="Cambria Math" panose="02040503050406030204" pitchFamily="18" charset="0"/>
                          </a:rPr>
                          <m:t>3</m:t>
                        </m:r>
                      </m:sub>
                    </m:sSub>
                  </m:oMath>
                </a14:m>
                <a:r>
                  <a:rPr lang="en-US" sz="2000" kern="1200">
                    <a:solidFill>
                      <a:srgbClr val="FF0000"/>
                    </a:solidFill>
                    <a:latin typeface="+mn-lt"/>
                    <a:ea typeface="+mn-ea"/>
                    <a:cs typeface="+mn-cs"/>
                  </a:rPr>
                  <a:t> </a:t>
                </a:r>
              </a:p>
            </p:txBody>
          </p:sp>
        </mc:Choice>
        <mc:Fallback>
          <p:sp>
            <p:nvSpPr>
              <p:cNvPr id="18" name="TextBox 17">
                <a:extLst>
                  <a:ext uri="{FF2B5EF4-FFF2-40B4-BE49-F238E27FC236}">
                    <a16:creationId xmlns:a16="http://schemas.microsoft.com/office/drawing/2014/main" id="{9A545B4E-E929-39A2-60E9-0C3D7B5233ED}"/>
                  </a:ext>
                </a:extLst>
              </p:cNvPr>
              <p:cNvSpPr txBox="1">
                <a:spLocks noRot="1" noChangeAspect="1" noMove="1" noResize="1" noEditPoints="1" noAdjustHandles="1" noChangeArrowheads="1" noChangeShapeType="1" noTextEdit="1"/>
              </p:cNvSpPr>
              <p:nvPr/>
            </p:nvSpPr>
            <p:spPr>
              <a:xfrm>
                <a:off x="9629444" y="3858345"/>
                <a:ext cx="2394004" cy="615553"/>
              </a:xfrm>
              <a:prstGeom prst="rect">
                <a:avLst/>
              </a:prstGeom>
              <a:blipFill>
                <a:blip r:embed="rId6"/>
                <a:stretch>
                  <a:fillRect l="-2116" t="-12000" r="-4762" b="-26000"/>
                </a:stretch>
              </a:blipFill>
              <a:ln w="12700">
                <a:noFill/>
              </a:ln>
            </p:spPr>
            <p:txBody>
              <a:bodyPr/>
              <a:lstStyle/>
              <a:p>
                <a:r>
                  <a:rPr lang="en-US">
                    <a:noFill/>
                  </a:rPr>
                  <a:t> </a:t>
                </a:r>
              </a:p>
            </p:txBody>
          </p:sp>
        </mc:Fallback>
      </mc:AlternateContent>
      <p:sp>
        <p:nvSpPr>
          <p:cNvPr id="11" name="Title 12">
            <a:extLst>
              <a:ext uri="{FF2B5EF4-FFF2-40B4-BE49-F238E27FC236}">
                <a16:creationId xmlns:a16="http://schemas.microsoft.com/office/drawing/2014/main" id="{31692E14-0061-CE80-9003-05C542A12FD3}"/>
              </a:ext>
            </a:extLst>
          </p:cNvPr>
          <p:cNvSpPr>
            <a:spLocks noGrp="1"/>
          </p:cNvSpPr>
          <p:nvPr>
            <p:ph type="title"/>
          </p:nvPr>
        </p:nvSpPr>
        <p:spPr>
          <a:xfrm>
            <a:off x="288302" y="262267"/>
            <a:ext cx="11610515" cy="468590"/>
          </a:xfrm>
        </p:spPr>
        <p:txBody>
          <a:bodyPr/>
          <a:lstStyle/>
          <a:p>
            <a:r>
              <a:rPr lang="en-US"/>
              <a:t>Consonance</a:t>
            </a:r>
            <a:endParaRPr lang="en-US" noProof="0"/>
          </a:p>
        </p:txBody>
      </p:sp>
      <p:sp>
        <p:nvSpPr>
          <p:cNvPr id="14" name="Text Placeholder 11">
            <a:extLst>
              <a:ext uri="{FF2B5EF4-FFF2-40B4-BE49-F238E27FC236}">
                <a16:creationId xmlns:a16="http://schemas.microsoft.com/office/drawing/2014/main" id="{3C762FF1-6C20-D9E6-B990-12EF6EDB6D55}"/>
              </a:ext>
            </a:extLst>
          </p:cNvPr>
          <p:cNvSpPr>
            <a:spLocks noGrp="1"/>
          </p:cNvSpPr>
          <p:nvPr/>
        </p:nvSpPr>
        <p:spPr>
          <a:xfrm>
            <a:off x="288301" y="710757"/>
            <a:ext cx="11610515" cy="292965"/>
          </a:xfrm>
          <a:prstGeom prst="rect">
            <a:avLst/>
          </a:prstGeom>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1" i="0" kern="1200" dirty="0" smtClean="0">
                <a:solidFill>
                  <a:schemeClr val="tx1"/>
                </a:solidFill>
                <a:latin typeface="+mn-lt"/>
                <a:ea typeface="+mn-ea"/>
                <a:cs typeface="+mn-cs"/>
              </a:defRPr>
            </a:lvl1pPr>
            <a:lvl2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3pPr>
            <a:lvl4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4pPr>
            <a:lvl5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5pPr>
            <a:lvl6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6pPr>
            <a:lvl7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7pPr>
            <a:lvl8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smtClean="0">
                <a:solidFill>
                  <a:schemeClr val="tx1"/>
                </a:solidFill>
                <a:latin typeface="+mn-lt"/>
                <a:ea typeface="+mn-ea"/>
                <a:cs typeface="+mn-cs"/>
              </a:defRPr>
            </a:lvl8pPr>
            <a:lvl9pPr marL="0" indent="0" algn="l" defTabSz="914400" rtl="0" eaLnBrk="1" latinLnBrk="0" hangingPunct="1">
              <a:lnSpc>
                <a:spcPct val="110000"/>
              </a:lnSpc>
              <a:spcBef>
                <a:spcPts val="0"/>
              </a:spcBef>
              <a:spcAft>
                <a:spcPts val="0"/>
              </a:spcAft>
              <a:buFont typeface="Arial" panose="020B0604020202020204" pitchFamily="34" charset="0"/>
              <a:buNone/>
              <a:tabLst/>
              <a:defRPr lang="en-GB" sz="1800" b="0" i="0" kern="1200" dirty="0">
                <a:solidFill>
                  <a:schemeClr val="tx1"/>
                </a:solidFill>
                <a:latin typeface="+mn-lt"/>
                <a:ea typeface="+mn-ea"/>
                <a:cs typeface="+mn-cs"/>
              </a:defRPr>
            </a:lvl9pPr>
          </a:lstStyle>
          <a:p>
            <a:r>
              <a:rPr lang="en-US"/>
              <a:t>Graphical testing procedure guarantees consonance</a:t>
            </a:r>
          </a:p>
        </p:txBody>
      </p:sp>
    </p:spTree>
    <p:extLst>
      <p:ext uri="{BB962C8B-B14F-4D97-AF65-F5344CB8AC3E}">
        <p14:creationId xmlns:p14="http://schemas.microsoft.com/office/powerpoint/2010/main" val="8702026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B3420-7741-39F4-2093-1598DD08CDB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8B2CD1F-80AE-9A35-29D9-42B919BE8223}"/>
              </a:ext>
            </a:extLst>
          </p:cNvPr>
          <p:cNvSpPr>
            <a:spLocks noGrp="1"/>
          </p:cNvSpPr>
          <p:nvPr>
            <p:ph type="title"/>
          </p:nvPr>
        </p:nvSpPr>
        <p:spPr>
          <a:xfrm>
            <a:off x="288302" y="262267"/>
            <a:ext cx="11610515" cy="468590"/>
          </a:xfrm>
        </p:spPr>
        <p:txBody>
          <a:bodyPr/>
          <a:lstStyle/>
          <a:p>
            <a:r>
              <a:rPr lang="en-US"/>
              <a:t>Running example 2</a:t>
            </a:r>
            <a:endParaRPr lang="en-US" noProof="0"/>
          </a:p>
        </p:txBody>
      </p:sp>
      <p:sp>
        <p:nvSpPr>
          <p:cNvPr id="18" name="Text Placeholder 11">
            <a:extLst>
              <a:ext uri="{FF2B5EF4-FFF2-40B4-BE49-F238E27FC236}">
                <a16:creationId xmlns:a16="http://schemas.microsoft.com/office/drawing/2014/main" id="{AF8626CA-C52F-1957-9BF6-62E163BA1C59}"/>
              </a:ext>
            </a:extLst>
          </p:cNvPr>
          <p:cNvSpPr>
            <a:spLocks noGrp="1"/>
          </p:cNvSpPr>
          <p:nvPr>
            <p:ph type="subTitle" idx="15"/>
          </p:nvPr>
        </p:nvSpPr>
        <p:spPr>
          <a:xfrm>
            <a:off x="288302" y="713620"/>
            <a:ext cx="11610515" cy="292965"/>
          </a:xfrm>
        </p:spPr>
        <p:txBody>
          <a:bodyPr/>
          <a:lstStyle/>
          <a:p>
            <a:r>
              <a:rPr lang="en-US"/>
              <a:t>Initial graph</a:t>
            </a:r>
          </a:p>
        </p:txBody>
      </p:sp>
      <p:sp>
        <p:nvSpPr>
          <p:cNvPr id="3" name="Slide Number Placeholder 2">
            <a:extLst>
              <a:ext uri="{FF2B5EF4-FFF2-40B4-BE49-F238E27FC236}">
                <a16:creationId xmlns:a16="http://schemas.microsoft.com/office/drawing/2014/main" id="{2B41252C-861E-114F-C40B-70329A1BDDC8}"/>
              </a:ext>
            </a:extLst>
          </p:cNvPr>
          <p:cNvSpPr>
            <a:spLocks noGrp="1"/>
          </p:cNvSpPr>
          <p:nvPr>
            <p:ph type="sldNum" sz="quarter" idx="12"/>
          </p:nvPr>
        </p:nvSpPr>
        <p:spPr/>
        <p:txBody>
          <a:bodyPr/>
          <a:lstStyle/>
          <a:p>
            <a:fld id="{AEC8D767-5246-2244-A4A3-B8AFB218393C}" type="slidenum">
              <a:rPr lang="en-US" smtClean="0"/>
              <a:t>65</a:t>
            </a:fld>
            <a:endParaRPr lang="en-US"/>
          </a:p>
        </p:txBody>
      </p:sp>
      <p:sp>
        <p:nvSpPr>
          <p:cNvPr id="28" name="TextBox 27">
            <a:extLst>
              <a:ext uri="{FF2B5EF4-FFF2-40B4-BE49-F238E27FC236}">
                <a16:creationId xmlns:a16="http://schemas.microsoft.com/office/drawing/2014/main" id="{76638E30-BE6C-17FF-EAF0-FDD844DE5190}"/>
              </a:ext>
            </a:extLst>
          </p:cNvPr>
          <p:cNvSpPr txBox="1"/>
          <p:nvPr/>
        </p:nvSpPr>
        <p:spPr>
          <a:xfrm>
            <a:off x="4136489" y="5128717"/>
            <a:ext cx="3914139" cy="1015663"/>
          </a:xfrm>
          <a:prstGeom prst="rect">
            <a:avLst/>
          </a:prstGeom>
          <a:noFill/>
          <a:ln>
            <a:noFill/>
          </a:ln>
        </p:spPr>
        <p:txBody>
          <a:bodyPr wrap="square" rtlCol="0">
            <a:spAutoFit/>
          </a:bodyPr>
          <a:lstStyle/>
          <a:p>
            <a:pPr algn="ctr"/>
            <a:r>
              <a:rPr lang="en-US" sz="2000">
                <a:solidFill>
                  <a:schemeClr val="accent1"/>
                </a:solidFill>
                <a:latin typeface="Verdana" panose="020B0604030504040204" pitchFamily="34" charset="0"/>
                <a:ea typeface="Verdana" panose="020B0604030504040204" pitchFamily="34" charset="0"/>
                <a:cs typeface="Verdana" panose="020B0604030504040204" pitchFamily="34" charset="0"/>
              </a:rPr>
              <a:t>Include all edges allowed: all four hypotheses have edges totalling 1 leaving them</a:t>
            </a: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AF0ABB61-0823-2299-F5C2-5CCD7BB9B80A}"/>
                  </a:ext>
                </a:extLst>
              </p:cNvPr>
              <p:cNvSpPr txBox="1"/>
              <p:nvPr/>
            </p:nvSpPr>
            <p:spPr>
              <a:xfrm>
                <a:off x="6376121" y="776735"/>
                <a:ext cx="2515641" cy="1015663"/>
              </a:xfrm>
              <a:prstGeom prst="rect">
                <a:avLst/>
              </a:prstGeom>
              <a:noFill/>
              <a:ln>
                <a:noFill/>
              </a:ln>
            </p:spPr>
            <p:txBody>
              <a:bodyPr wrap="square" rtlCol="0">
                <a:spAutoFit/>
              </a:bodyPr>
              <a:lstStyle/>
              <a:p>
                <a:pPr algn="ctr"/>
                <a14:m>
                  <m:oMath xmlns:m="http://schemas.openxmlformats.org/officeDocument/2006/math">
                    <m:r>
                      <a:rPr lang="en-US" sz="200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𝛼</m:t>
                    </m:r>
                  </m:oMath>
                </a14:m>
                <a:r>
                  <a:rPr lang="en-US" sz="2000">
                    <a:solidFill>
                      <a:schemeClr val="accent1"/>
                    </a:solidFill>
                    <a:latin typeface="Verdana" panose="020B0604030504040204" pitchFamily="34" charset="0"/>
                    <a:ea typeface="Verdana" panose="020B0604030504040204" pitchFamily="34" charset="0"/>
                    <a:cs typeface="Verdana" panose="020B0604030504040204" pitchFamily="34" charset="0"/>
                  </a:rPr>
                  <a:t> split initially between the dual primary outcomes</a:t>
                </a:r>
              </a:p>
            </p:txBody>
          </p:sp>
        </mc:Choice>
        <mc:Fallback>
          <p:sp>
            <p:nvSpPr>
              <p:cNvPr id="56" name="TextBox 55">
                <a:extLst>
                  <a:ext uri="{FF2B5EF4-FFF2-40B4-BE49-F238E27FC236}">
                    <a16:creationId xmlns:a16="http://schemas.microsoft.com/office/drawing/2014/main" id="{AF0ABB61-0823-2299-F5C2-5CCD7BB9B80A}"/>
                  </a:ext>
                </a:extLst>
              </p:cNvPr>
              <p:cNvSpPr txBox="1">
                <a:spLocks noRot="1" noChangeAspect="1" noMove="1" noResize="1" noEditPoints="1" noAdjustHandles="1" noChangeArrowheads="1" noChangeShapeType="1" noTextEdit="1"/>
              </p:cNvSpPr>
              <p:nvPr/>
            </p:nvSpPr>
            <p:spPr>
              <a:xfrm>
                <a:off x="6376121" y="776735"/>
                <a:ext cx="2515641" cy="1015663"/>
              </a:xfrm>
              <a:prstGeom prst="rect">
                <a:avLst/>
              </a:prstGeom>
              <a:blipFill>
                <a:blip r:embed="rId2"/>
                <a:stretch>
                  <a:fillRect l="-2513" t="-2439" r="-3518" b="-853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E19813C-F3C8-E8F2-E9A2-6DA77B343B78}"/>
                  </a:ext>
                </a:extLst>
              </p:cNvPr>
              <p:cNvSpPr txBox="1"/>
              <p:nvPr/>
            </p:nvSpPr>
            <p:spPr>
              <a:xfrm>
                <a:off x="8469620" y="2783894"/>
                <a:ext cx="3138240" cy="1323439"/>
              </a:xfrm>
              <a:prstGeom prst="rect">
                <a:avLst/>
              </a:prstGeom>
              <a:noFill/>
              <a:ln>
                <a:noFill/>
              </a:ln>
            </p:spPr>
            <p:txBody>
              <a:bodyPr wrap="square" rtlCol="0">
                <a:spAutoFit/>
              </a:bodyPr>
              <a:lstStyle/>
              <a:p>
                <a:pPr algn="ctr"/>
                <a:r>
                  <a:rPr lang="en-US" sz="2000">
                    <a:solidFill>
                      <a:schemeClr val="accent1"/>
                    </a:solidFill>
                    <a:latin typeface="Verdana" panose="020B0604030504040204" pitchFamily="34" charset="0"/>
                    <a:ea typeface="Verdana" panose="020B0604030504040204" pitchFamily="34" charset="0"/>
                    <a:cs typeface="Verdana" panose="020B0604030504040204" pitchFamily="34" charset="0"/>
                  </a:rPr>
                  <a:t>ORR recycles all its </a:t>
                </a:r>
                <a14:m>
                  <m:oMath xmlns:m="http://schemas.openxmlformats.org/officeDocument/2006/math">
                    <m:r>
                      <a:rPr lang="en-US" sz="200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𝛼</m:t>
                    </m:r>
                  </m:oMath>
                </a14:m>
                <a:r>
                  <a:rPr lang="en-US" sz="2000">
                    <a:solidFill>
                      <a:schemeClr val="accent1"/>
                    </a:solidFill>
                    <a:latin typeface="Verdana" panose="020B0604030504040204" pitchFamily="34" charset="0"/>
                    <a:ea typeface="Verdana" panose="020B0604030504040204" pitchFamily="34" charset="0"/>
                    <a:cs typeface="Verdana" panose="020B0604030504040204" pitchFamily="34" charset="0"/>
                  </a:rPr>
                  <a:t> to CR+, because of their similar maturation time</a:t>
                </a:r>
              </a:p>
            </p:txBody>
          </p:sp>
        </mc:Choice>
        <mc:Fallback>
          <p:sp>
            <p:nvSpPr>
              <p:cNvPr id="57" name="TextBox 56">
                <a:extLst>
                  <a:ext uri="{FF2B5EF4-FFF2-40B4-BE49-F238E27FC236}">
                    <a16:creationId xmlns:a16="http://schemas.microsoft.com/office/drawing/2014/main" id="{4E19813C-F3C8-E8F2-E9A2-6DA77B343B78}"/>
                  </a:ext>
                </a:extLst>
              </p:cNvPr>
              <p:cNvSpPr txBox="1">
                <a:spLocks noRot="1" noChangeAspect="1" noMove="1" noResize="1" noEditPoints="1" noAdjustHandles="1" noChangeArrowheads="1" noChangeShapeType="1" noTextEdit="1"/>
              </p:cNvSpPr>
              <p:nvPr/>
            </p:nvSpPr>
            <p:spPr>
              <a:xfrm>
                <a:off x="8469620" y="2783894"/>
                <a:ext cx="3138240" cy="1323439"/>
              </a:xfrm>
              <a:prstGeom prst="rect">
                <a:avLst/>
              </a:prstGeom>
              <a:blipFill>
                <a:blip r:embed="rId3"/>
                <a:stretch>
                  <a:fillRect t="-2857" b="-761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5DB398B1-10A1-3DC6-3A02-7092834E9A9F}"/>
                  </a:ext>
                </a:extLst>
              </p:cNvPr>
              <p:cNvSpPr txBox="1"/>
              <p:nvPr/>
            </p:nvSpPr>
            <p:spPr>
              <a:xfrm>
                <a:off x="-1" y="2339092"/>
                <a:ext cx="4062745" cy="1938992"/>
              </a:xfrm>
              <a:prstGeom prst="rect">
                <a:avLst/>
              </a:prstGeom>
              <a:noFill/>
              <a:ln>
                <a:noFill/>
              </a:ln>
            </p:spPr>
            <p:txBody>
              <a:bodyPr wrap="square" rtlCol="0">
                <a:spAutoFit/>
              </a:bodyPr>
              <a:lstStyle/>
              <a:p>
                <a:pPr algn="ctr"/>
                <a:r>
                  <a:rPr lang="en-US" sz="2000">
                    <a:solidFill>
                      <a:schemeClr val="accent1"/>
                    </a:solidFill>
                    <a:latin typeface="Verdana" panose="020B0604030504040204" pitchFamily="34" charset="0"/>
                    <a:ea typeface="Verdana" panose="020B0604030504040204" pitchFamily="34" charset="0"/>
                    <a:cs typeface="Verdana" panose="020B0604030504040204" pitchFamily="34" charset="0"/>
                  </a:rPr>
                  <a:t>PFS recycles all of its </a:t>
                </a:r>
                <a14:m>
                  <m:oMath xmlns:m="http://schemas.openxmlformats.org/officeDocument/2006/math">
                    <m:r>
                      <a:rPr lang="en-US" sz="2000" i="1" smtClean="0">
                        <a:solidFill>
                          <a:schemeClr val="accent1"/>
                        </a:solidFill>
                        <a:latin typeface="Cambria Math" panose="02040503050406030204" pitchFamily="18" charset="0"/>
                        <a:ea typeface="Verdana" panose="020B0604030504040204" pitchFamily="34" charset="0"/>
                        <a:cs typeface="Verdana" panose="020B0604030504040204" pitchFamily="34" charset="0"/>
                      </a:rPr>
                      <m:t>𝛼</m:t>
                    </m:r>
                  </m:oMath>
                </a14:m>
                <a:r>
                  <a:rPr lang="en-US" sz="2000">
                    <a:solidFill>
                      <a:schemeClr val="accent1"/>
                    </a:solidFill>
                    <a:latin typeface="Verdana" panose="020B0604030504040204" pitchFamily="34" charset="0"/>
                    <a:ea typeface="Verdana" panose="020B0604030504040204" pitchFamily="34" charset="0"/>
                    <a:cs typeface="Verdana" panose="020B0604030504040204" pitchFamily="34" charset="0"/>
                  </a:rPr>
                  <a:t> to OS:</a:t>
                </a:r>
              </a:p>
              <a:p>
                <a:pPr algn="ctr"/>
                <a:r>
                  <a:rPr lang="en-US" sz="2000">
                    <a:solidFill>
                      <a:schemeClr val="accent1"/>
                    </a:solidFill>
                    <a:latin typeface="Verdana" panose="020B0604030504040204" pitchFamily="34" charset="0"/>
                    <a:ea typeface="Verdana" panose="020B0604030504040204" pitchFamily="34" charset="0"/>
                    <a:cs typeface="Verdana" panose="020B0604030504040204" pitchFamily="34" charset="0"/>
                  </a:rPr>
                  <a:t>1. to maximise minimal alpha assigned to OS</a:t>
                </a:r>
              </a:p>
              <a:p>
                <a:pPr algn="ctr"/>
                <a:r>
                  <a:rPr lang="en-US" sz="2000">
                    <a:solidFill>
                      <a:schemeClr val="accent1"/>
                    </a:solidFill>
                    <a:latin typeface="Verdana" panose="020B0604030504040204" pitchFamily="34" charset="0"/>
                    <a:ea typeface="Verdana" panose="020B0604030504040204" pitchFamily="34" charset="0"/>
                    <a:cs typeface="Verdana" panose="020B0604030504040204" pitchFamily="34" charset="0"/>
                  </a:rPr>
                  <a:t>2. Because less value to short term outcomes after success on PFS</a:t>
                </a:r>
              </a:p>
            </p:txBody>
          </p:sp>
        </mc:Choice>
        <mc:Fallback>
          <p:sp>
            <p:nvSpPr>
              <p:cNvPr id="58" name="TextBox 57">
                <a:extLst>
                  <a:ext uri="{FF2B5EF4-FFF2-40B4-BE49-F238E27FC236}">
                    <a16:creationId xmlns:a16="http://schemas.microsoft.com/office/drawing/2014/main" id="{5DB398B1-10A1-3DC6-3A02-7092834E9A9F}"/>
                  </a:ext>
                </a:extLst>
              </p:cNvPr>
              <p:cNvSpPr txBox="1">
                <a:spLocks noRot="1" noChangeAspect="1" noMove="1" noResize="1" noEditPoints="1" noAdjustHandles="1" noChangeArrowheads="1" noChangeShapeType="1" noTextEdit="1"/>
              </p:cNvSpPr>
              <p:nvPr/>
            </p:nvSpPr>
            <p:spPr>
              <a:xfrm>
                <a:off x="-1" y="2339092"/>
                <a:ext cx="4062745" cy="1938992"/>
              </a:xfrm>
              <a:prstGeom prst="rect">
                <a:avLst/>
              </a:prstGeom>
              <a:blipFill>
                <a:blip r:embed="rId4"/>
                <a:stretch>
                  <a:fillRect l="-1563" t="-1961" r="-3125" b="-5229"/>
                </a:stretch>
              </a:blipFill>
              <a:ln>
                <a:noFill/>
              </a:ln>
            </p:spPr>
            <p:txBody>
              <a:bodyPr/>
              <a:lstStyle/>
              <a:p>
                <a:r>
                  <a:rPr lang="en-US">
                    <a:noFill/>
                  </a:rPr>
                  <a:t> </a:t>
                </a:r>
              </a:p>
            </p:txBody>
          </p:sp>
        </mc:Fallback>
      </mc:AlternateContent>
      <p:cxnSp>
        <p:nvCxnSpPr>
          <p:cNvPr id="60" name="Straight Arrow Connector 59">
            <a:extLst>
              <a:ext uri="{FF2B5EF4-FFF2-40B4-BE49-F238E27FC236}">
                <a16:creationId xmlns:a16="http://schemas.microsoft.com/office/drawing/2014/main" id="{56898021-FD09-AFC2-478B-C90ED8624F64}"/>
              </a:ext>
            </a:extLst>
          </p:cNvPr>
          <p:cNvCxnSpPr>
            <a:cxnSpLocks/>
          </p:cNvCxnSpPr>
          <p:nvPr/>
        </p:nvCxnSpPr>
        <p:spPr>
          <a:xfrm>
            <a:off x="3988735" y="3252754"/>
            <a:ext cx="656601" cy="13907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C68E709-4E70-59AF-0290-0FD9C934A111}"/>
              </a:ext>
            </a:extLst>
          </p:cNvPr>
          <p:cNvCxnSpPr>
            <a:cxnSpLocks/>
          </p:cNvCxnSpPr>
          <p:nvPr/>
        </p:nvCxnSpPr>
        <p:spPr>
          <a:xfrm flipH="1">
            <a:off x="5269496" y="1441186"/>
            <a:ext cx="1144771" cy="85445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C47BAC8-6630-FCB4-1B31-41E4E675BD13}"/>
              </a:ext>
            </a:extLst>
          </p:cNvPr>
          <p:cNvCxnSpPr>
            <a:cxnSpLocks/>
          </p:cNvCxnSpPr>
          <p:nvPr/>
        </p:nvCxnSpPr>
        <p:spPr>
          <a:xfrm flipH="1">
            <a:off x="7476213" y="1817962"/>
            <a:ext cx="186559" cy="383743"/>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83DE496-6451-B8F1-D127-B12B9A04B910}"/>
              </a:ext>
            </a:extLst>
          </p:cNvPr>
          <p:cNvCxnSpPr>
            <a:cxnSpLocks/>
          </p:cNvCxnSpPr>
          <p:nvPr/>
        </p:nvCxnSpPr>
        <p:spPr>
          <a:xfrm flipH="1">
            <a:off x="7608350" y="3429000"/>
            <a:ext cx="1112874"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50AE9E10-228D-7551-0600-7FC494ADA8B2}"/>
              </a:ext>
            </a:extLst>
          </p:cNvPr>
          <p:cNvGrpSpPr/>
          <p:nvPr/>
        </p:nvGrpSpPr>
        <p:grpSpPr>
          <a:xfrm>
            <a:off x="4188619" y="2253670"/>
            <a:ext cx="3814762" cy="2350660"/>
            <a:chOff x="7101680" y="2004515"/>
            <a:chExt cx="3814762" cy="2350660"/>
          </a:xfrm>
        </p:grpSpPr>
        <p:cxnSp>
          <p:nvCxnSpPr>
            <p:cNvPr id="4" name="Straight Arrow Connector 3">
              <a:extLst>
                <a:ext uri="{FF2B5EF4-FFF2-40B4-BE49-F238E27FC236}">
                  <a16:creationId xmlns:a16="http://schemas.microsoft.com/office/drawing/2014/main" id="{06960DF5-BB16-7E19-39A3-3BC5F9C4DC47}"/>
                </a:ext>
              </a:extLst>
            </p:cNvPr>
            <p:cNvCxnSpPr>
              <a:cxnSpLocks/>
              <a:stCxn id="7" idx="7"/>
              <a:endCxn id="6" idx="3"/>
            </p:cNvCxnSpPr>
            <p:nvPr/>
          </p:nvCxnSpPr>
          <p:spPr>
            <a:xfrm flipV="1">
              <a:off x="8187047" y="2675248"/>
              <a:ext cx="1644028" cy="1009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831EEB3-66DE-03A4-9C44-30D210BAA6C8}"/>
                </a:ext>
              </a:extLst>
            </p:cNvPr>
            <p:cNvCxnSpPr>
              <a:cxnSpLocks/>
              <a:stCxn id="12" idx="1"/>
              <a:endCxn id="9" idx="5"/>
            </p:cNvCxnSpPr>
            <p:nvPr/>
          </p:nvCxnSpPr>
          <p:spPr>
            <a:xfrm flipH="1" flipV="1">
              <a:off x="8187048" y="2675248"/>
              <a:ext cx="1644026" cy="1009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7382A68-13E7-207A-D4F7-4917A266EE11}"/>
                </a:ext>
              </a:extLst>
            </p:cNvPr>
            <p:cNvSpPr/>
            <p:nvPr/>
          </p:nvSpPr>
          <p:spPr>
            <a:xfrm>
              <a:off x="9644855" y="200451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ORR</a:t>
              </a:r>
              <a:br>
                <a:rPr lang="en-US" sz="2400">
                  <a:latin typeface="+mn-lt"/>
                </a:rPr>
              </a:br>
              <a:r>
                <a:rPr lang="en-US" sz="1100" i="1"/>
                <a:t>w</a:t>
              </a:r>
              <a:r>
                <a:rPr lang="en-US" sz="1100"/>
                <a:t> = 0.1</a:t>
              </a:r>
              <a:endParaRPr lang="en-US" sz="1200"/>
            </a:p>
          </p:txBody>
        </p:sp>
        <p:sp>
          <p:nvSpPr>
            <p:cNvPr id="7" name="Oval 6">
              <a:extLst>
                <a:ext uri="{FF2B5EF4-FFF2-40B4-BE49-F238E27FC236}">
                  <a16:creationId xmlns:a16="http://schemas.microsoft.com/office/drawing/2014/main" id="{CED6673C-ACE2-6AA9-A8AA-BAECE754137C}"/>
                </a:ext>
              </a:extLst>
            </p:cNvPr>
            <p:cNvSpPr/>
            <p:nvPr/>
          </p:nvSpPr>
          <p:spPr>
            <a:xfrm>
              <a:off x="7101680"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OS</a:t>
              </a:r>
              <a:br>
                <a:rPr lang="en-US" sz="2400">
                  <a:latin typeface="+mn-lt"/>
                </a:rPr>
              </a:br>
              <a:r>
                <a:rPr lang="en-US" sz="1200" i="1"/>
                <a:t>w = </a:t>
              </a:r>
              <a:r>
                <a:rPr lang="en-US" sz="1200"/>
                <a:t>0</a:t>
              </a:r>
            </a:p>
          </p:txBody>
        </p:sp>
        <p:cxnSp>
          <p:nvCxnSpPr>
            <p:cNvPr id="8" name="Straight Arrow Connector 7">
              <a:extLst>
                <a:ext uri="{FF2B5EF4-FFF2-40B4-BE49-F238E27FC236}">
                  <a16:creationId xmlns:a16="http://schemas.microsoft.com/office/drawing/2014/main" id="{E7F80EC7-8AB8-B0EA-87B0-252112E45AD1}"/>
                </a:ext>
              </a:extLst>
            </p:cNvPr>
            <p:cNvCxnSpPr>
              <a:cxnSpLocks/>
              <a:stCxn id="9" idx="4"/>
              <a:endCxn id="7" idx="0"/>
            </p:cNvCxnSpPr>
            <p:nvPr/>
          </p:nvCxnSpPr>
          <p:spPr>
            <a:xfrm flipH="1">
              <a:off x="7737474" y="2790328"/>
              <a:ext cx="1" cy="779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4AF8A3A8-D73F-3196-8ADD-DF27979F4B24}"/>
                </a:ext>
              </a:extLst>
            </p:cNvPr>
            <p:cNvSpPr/>
            <p:nvPr/>
          </p:nvSpPr>
          <p:spPr>
            <a:xfrm>
              <a:off x="7101681" y="200451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p>
            <a:p>
              <a:pPr algn="ctr"/>
              <a:r>
                <a:rPr lang="en-US" sz="1100" i="1"/>
                <a:t>w</a:t>
              </a:r>
              <a:r>
                <a:rPr lang="en-US" sz="1100"/>
                <a:t> = 0.9</a:t>
              </a:r>
            </a:p>
          </p:txBody>
        </p:sp>
        <p:sp>
          <p:nvSpPr>
            <p:cNvPr id="10" name="TextBox 9">
              <a:extLst>
                <a:ext uri="{FF2B5EF4-FFF2-40B4-BE49-F238E27FC236}">
                  <a16:creationId xmlns:a16="http://schemas.microsoft.com/office/drawing/2014/main" id="{D33A035F-E056-9168-5986-1230386F5E44}"/>
                </a:ext>
              </a:extLst>
            </p:cNvPr>
            <p:cNvSpPr txBox="1"/>
            <p:nvPr/>
          </p:nvSpPr>
          <p:spPr>
            <a:xfrm>
              <a:off x="7468401" y="3106290"/>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a:t>
              </a:r>
            </a:p>
          </p:txBody>
        </p:sp>
        <p:sp>
          <p:nvSpPr>
            <p:cNvPr id="11" name="TextBox 10">
              <a:extLst>
                <a:ext uri="{FF2B5EF4-FFF2-40B4-BE49-F238E27FC236}">
                  <a16:creationId xmlns:a16="http://schemas.microsoft.com/office/drawing/2014/main" id="{DAC441EA-2460-15C7-0EC8-19BA0BF9FAA0}"/>
                </a:ext>
              </a:extLst>
            </p:cNvPr>
            <p:cNvSpPr txBox="1"/>
            <p:nvPr/>
          </p:nvSpPr>
          <p:spPr>
            <a:xfrm>
              <a:off x="9126399" y="3416145"/>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289ED1AB-427A-554A-92EF-4B27856C6C39}"/>
                </a:ext>
              </a:extLst>
            </p:cNvPr>
            <p:cNvSpPr/>
            <p:nvPr/>
          </p:nvSpPr>
          <p:spPr>
            <a:xfrm>
              <a:off x="9644854"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CR</a:t>
              </a:r>
              <a:br>
                <a:rPr lang="en-US" sz="2400">
                  <a:latin typeface="+mn-lt"/>
                </a:rPr>
              </a:br>
              <a:r>
                <a:rPr lang="en-US" sz="1200" i="1">
                  <a:latin typeface="+mn-lt"/>
                </a:rPr>
                <a:t>w</a:t>
              </a:r>
              <a:r>
                <a:rPr lang="en-US" sz="1200" i="1"/>
                <a:t> = </a:t>
              </a:r>
              <a:r>
                <a:rPr lang="en-US" sz="1200"/>
                <a:t>0</a:t>
              </a:r>
            </a:p>
          </p:txBody>
        </p:sp>
        <p:cxnSp>
          <p:nvCxnSpPr>
            <p:cNvPr id="14" name="Straight Arrow Connector 13">
              <a:extLst>
                <a:ext uri="{FF2B5EF4-FFF2-40B4-BE49-F238E27FC236}">
                  <a16:creationId xmlns:a16="http://schemas.microsoft.com/office/drawing/2014/main" id="{3509FFF9-46CE-EA84-69F3-60FA5028A8DA}"/>
                </a:ext>
              </a:extLst>
            </p:cNvPr>
            <p:cNvCxnSpPr>
              <a:cxnSpLocks/>
              <a:stCxn id="6" idx="4"/>
              <a:endCxn id="12" idx="0"/>
            </p:cNvCxnSpPr>
            <p:nvPr/>
          </p:nvCxnSpPr>
          <p:spPr>
            <a:xfrm flipH="1">
              <a:off x="10280648" y="2790328"/>
              <a:ext cx="1" cy="779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A10544B-E8E6-3C19-94E7-2FFDC3D058E4}"/>
                </a:ext>
              </a:extLst>
            </p:cNvPr>
            <p:cNvSpPr txBox="1"/>
            <p:nvPr/>
          </p:nvSpPr>
          <p:spPr>
            <a:xfrm>
              <a:off x="10152056" y="3106290"/>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a:t>
              </a:r>
            </a:p>
          </p:txBody>
        </p:sp>
        <p:sp>
          <p:nvSpPr>
            <p:cNvPr id="16" name="TextBox 15">
              <a:extLst>
                <a:ext uri="{FF2B5EF4-FFF2-40B4-BE49-F238E27FC236}">
                  <a16:creationId xmlns:a16="http://schemas.microsoft.com/office/drawing/2014/main" id="{9E65A93A-9A7C-D47D-CBEB-05BAABFB9C43}"/>
                </a:ext>
              </a:extLst>
            </p:cNvPr>
            <p:cNvSpPr txBox="1"/>
            <p:nvPr/>
          </p:nvSpPr>
          <p:spPr>
            <a:xfrm>
              <a:off x="8485353" y="3413376"/>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grpSp>
    </p:spTree>
    <p:extLst>
      <p:ext uri="{BB962C8B-B14F-4D97-AF65-F5344CB8AC3E}">
        <p14:creationId xmlns:p14="http://schemas.microsoft.com/office/powerpoint/2010/main" val="4064399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C4B23-CFCA-7ECF-BDAF-300D6B11ADE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721D4E4-AAF3-E197-8E5D-1397C0E85271}"/>
              </a:ext>
            </a:extLst>
          </p:cNvPr>
          <p:cNvSpPr>
            <a:spLocks noGrp="1"/>
          </p:cNvSpPr>
          <p:nvPr>
            <p:ph type="title"/>
          </p:nvPr>
        </p:nvSpPr>
        <p:spPr>
          <a:xfrm>
            <a:off x="288302" y="262267"/>
            <a:ext cx="11610515" cy="468590"/>
          </a:xfrm>
        </p:spPr>
        <p:txBody>
          <a:bodyPr/>
          <a:lstStyle/>
          <a:p>
            <a:r>
              <a:rPr lang="en-US"/>
              <a:t>Running example 2</a:t>
            </a:r>
            <a:endParaRPr lang="en-US" noProof="0"/>
          </a:p>
        </p:txBody>
      </p:sp>
      <p:sp>
        <p:nvSpPr>
          <p:cNvPr id="18" name="Text Placeholder 11">
            <a:extLst>
              <a:ext uri="{FF2B5EF4-FFF2-40B4-BE49-F238E27FC236}">
                <a16:creationId xmlns:a16="http://schemas.microsoft.com/office/drawing/2014/main" id="{45060077-0EB6-19B2-8101-0161A0C680D5}"/>
              </a:ext>
            </a:extLst>
          </p:cNvPr>
          <p:cNvSpPr>
            <a:spLocks noGrp="1"/>
          </p:cNvSpPr>
          <p:nvPr>
            <p:ph type="subTitle" idx="15"/>
          </p:nvPr>
        </p:nvSpPr>
        <p:spPr>
          <a:xfrm>
            <a:off x="288302" y="713620"/>
            <a:ext cx="11610515" cy="292965"/>
          </a:xfrm>
        </p:spPr>
        <p:txBody>
          <a:bodyPr/>
          <a:lstStyle/>
          <a:p>
            <a:r>
              <a:rPr lang="en-US"/>
              <a:t>Sequential updating</a:t>
            </a:r>
          </a:p>
        </p:txBody>
      </p:sp>
      <p:sp>
        <p:nvSpPr>
          <p:cNvPr id="3" name="Slide Number Placeholder 2">
            <a:extLst>
              <a:ext uri="{FF2B5EF4-FFF2-40B4-BE49-F238E27FC236}">
                <a16:creationId xmlns:a16="http://schemas.microsoft.com/office/drawing/2014/main" id="{724F9552-8B54-50B3-A517-5FDB63B8ADDA}"/>
              </a:ext>
            </a:extLst>
          </p:cNvPr>
          <p:cNvSpPr>
            <a:spLocks noGrp="1"/>
          </p:cNvSpPr>
          <p:nvPr>
            <p:ph type="sldNum" sz="quarter" idx="12"/>
          </p:nvPr>
        </p:nvSpPr>
        <p:spPr/>
        <p:txBody>
          <a:bodyPr/>
          <a:lstStyle/>
          <a:p>
            <a:fld id="{AEC8D767-5246-2244-A4A3-B8AFB218393C}" type="slidenum">
              <a:rPr lang="en-US" smtClean="0"/>
              <a:t>66</a:t>
            </a:fld>
            <a:endParaRPr lang="en-US"/>
          </a:p>
        </p:txBody>
      </p:sp>
      <p:sp>
        <p:nvSpPr>
          <p:cNvPr id="26" name="TextBox 25">
            <a:extLst>
              <a:ext uri="{FF2B5EF4-FFF2-40B4-BE49-F238E27FC236}">
                <a16:creationId xmlns:a16="http://schemas.microsoft.com/office/drawing/2014/main" id="{72D38531-281C-4C7C-3F08-E69E2C1B4321}"/>
              </a:ext>
            </a:extLst>
          </p:cNvPr>
          <p:cNvSpPr txBox="1"/>
          <p:nvPr/>
        </p:nvSpPr>
        <p:spPr>
          <a:xfrm>
            <a:off x="794316" y="1647011"/>
            <a:ext cx="2775894" cy="707886"/>
          </a:xfrm>
          <a:prstGeom prst="rect">
            <a:avLst/>
          </a:prstGeom>
          <a:noFill/>
          <a:ln>
            <a:noFill/>
          </a:ln>
        </p:spPr>
        <p:txBody>
          <a:bodyPr wrap="square" rtlCol="0">
            <a:spAutoFit/>
          </a:bodyPr>
          <a:lstStyle/>
          <a:p>
            <a:pPr algn="ctr"/>
            <a:r>
              <a:rPr lang="en-US" sz="2000">
                <a:solidFill>
                  <a:srgbClr val="C00000"/>
                </a:solidFill>
                <a:latin typeface="Verdana" panose="020B0604030504040204" pitchFamily="34" charset="0"/>
                <a:ea typeface="Verdana" panose="020B0604030504040204" pitchFamily="34" charset="0"/>
                <a:cs typeface="Verdana" panose="020B0604030504040204" pitchFamily="34" charset="0"/>
              </a:rPr>
              <a:t>Suppose we achieve significance for PFS</a:t>
            </a:r>
          </a:p>
        </p:txBody>
      </p:sp>
      <p:cxnSp>
        <p:nvCxnSpPr>
          <p:cNvPr id="27" name="Straight Arrow Connector 26">
            <a:extLst>
              <a:ext uri="{FF2B5EF4-FFF2-40B4-BE49-F238E27FC236}">
                <a16:creationId xmlns:a16="http://schemas.microsoft.com/office/drawing/2014/main" id="{0157D1E7-3061-456F-36E2-DB379A382A0A}"/>
              </a:ext>
            </a:extLst>
          </p:cNvPr>
          <p:cNvCxnSpPr>
            <a:cxnSpLocks/>
          </p:cNvCxnSpPr>
          <p:nvPr/>
        </p:nvCxnSpPr>
        <p:spPr>
          <a:xfrm>
            <a:off x="3549520" y="2256816"/>
            <a:ext cx="639099" cy="229209"/>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3BE4E325-64B2-4619-59C6-C94EB4D171D4}"/>
              </a:ext>
            </a:extLst>
          </p:cNvPr>
          <p:cNvGrpSpPr/>
          <p:nvPr/>
        </p:nvGrpSpPr>
        <p:grpSpPr>
          <a:xfrm>
            <a:off x="4188619" y="2253670"/>
            <a:ext cx="3814762" cy="2350660"/>
            <a:chOff x="7101680" y="2004515"/>
            <a:chExt cx="3814762" cy="2350660"/>
          </a:xfrm>
        </p:grpSpPr>
        <p:cxnSp>
          <p:nvCxnSpPr>
            <p:cNvPr id="4" name="Straight Arrow Connector 3">
              <a:extLst>
                <a:ext uri="{FF2B5EF4-FFF2-40B4-BE49-F238E27FC236}">
                  <a16:creationId xmlns:a16="http://schemas.microsoft.com/office/drawing/2014/main" id="{39B6B5B6-C196-F916-38E4-5C465E95F327}"/>
                </a:ext>
              </a:extLst>
            </p:cNvPr>
            <p:cNvCxnSpPr>
              <a:cxnSpLocks/>
              <a:stCxn id="7" idx="7"/>
              <a:endCxn id="6" idx="3"/>
            </p:cNvCxnSpPr>
            <p:nvPr/>
          </p:nvCxnSpPr>
          <p:spPr>
            <a:xfrm flipV="1">
              <a:off x="8187047" y="2675248"/>
              <a:ext cx="1644028" cy="1009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B7718BE-0533-BFE5-EE51-7BB2BBDF021A}"/>
                </a:ext>
              </a:extLst>
            </p:cNvPr>
            <p:cNvCxnSpPr>
              <a:cxnSpLocks/>
              <a:stCxn id="12" idx="1"/>
              <a:endCxn id="9" idx="5"/>
            </p:cNvCxnSpPr>
            <p:nvPr/>
          </p:nvCxnSpPr>
          <p:spPr>
            <a:xfrm flipH="1" flipV="1">
              <a:off x="8187048" y="2675248"/>
              <a:ext cx="1644026" cy="1009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A58BE890-E9A3-0E84-A6D7-699C27A24AB7}"/>
                </a:ext>
              </a:extLst>
            </p:cNvPr>
            <p:cNvSpPr/>
            <p:nvPr/>
          </p:nvSpPr>
          <p:spPr>
            <a:xfrm>
              <a:off x="9644855" y="200451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ORR</a:t>
              </a:r>
              <a:br>
                <a:rPr lang="en-US" sz="2400">
                  <a:latin typeface="+mn-lt"/>
                </a:rPr>
              </a:br>
              <a:r>
                <a:rPr lang="en-US" sz="1100" i="1"/>
                <a:t>w</a:t>
              </a:r>
              <a:r>
                <a:rPr lang="en-US" sz="1100"/>
                <a:t> = 0.1</a:t>
              </a:r>
              <a:endParaRPr lang="en-US" sz="1200"/>
            </a:p>
          </p:txBody>
        </p:sp>
        <p:sp>
          <p:nvSpPr>
            <p:cNvPr id="7" name="Oval 6">
              <a:extLst>
                <a:ext uri="{FF2B5EF4-FFF2-40B4-BE49-F238E27FC236}">
                  <a16:creationId xmlns:a16="http://schemas.microsoft.com/office/drawing/2014/main" id="{BACE66B9-D33E-2810-32E9-A0A6BF68374A}"/>
                </a:ext>
              </a:extLst>
            </p:cNvPr>
            <p:cNvSpPr/>
            <p:nvPr/>
          </p:nvSpPr>
          <p:spPr>
            <a:xfrm>
              <a:off x="7101680"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OS</a:t>
              </a:r>
              <a:br>
                <a:rPr lang="en-US" sz="2400">
                  <a:latin typeface="+mn-lt"/>
                </a:rPr>
              </a:br>
              <a:r>
                <a:rPr lang="en-US" sz="1200" i="1"/>
                <a:t>w = </a:t>
              </a:r>
              <a:r>
                <a:rPr lang="en-US" sz="1200"/>
                <a:t>0</a:t>
              </a:r>
            </a:p>
          </p:txBody>
        </p:sp>
        <p:cxnSp>
          <p:nvCxnSpPr>
            <p:cNvPr id="8" name="Straight Arrow Connector 7">
              <a:extLst>
                <a:ext uri="{FF2B5EF4-FFF2-40B4-BE49-F238E27FC236}">
                  <a16:creationId xmlns:a16="http://schemas.microsoft.com/office/drawing/2014/main" id="{AAAA3478-CFE8-7F34-20A2-374D30A15104}"/>
                </a:ext>
              </a:extLst>
            </p:cNvPr>
            <p:cNvCxnSpPr>
              <a:cxnSpLocks/>
              <a:stCxn id="9" idx="4"/>
              <a:endCxn id="7" idx="0"/>
            </p:cNvCxnSpPr>
            <p:nvPr/>
          </p:nvCxnSpPr>
          <p:spPr>
            <a:xfrm flipH="1">
              <a:off x="7737474" y="2790328"/>
              <a:ext cx="1" cy="7790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EDA2F15B-AFB1-BC1B-49DC-59237A4E907D}"/>
                </a:ext>
              </a:extLst>
            </p:cNvPr>
            <p:cNvSpPr/>
            <p:nvPr/>
          </p:nvSpPr>
          <p:spPr>
            <a:xfrm>
              <a:off x="7101681" y="2004515"/>
              <a:ext cx="1271587" cy="785813"/>
            </a:xfrm>
            <a:prstGeom prst="ellipse">
              <a:avLst/>
            </a:prstGeo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p>
            <a:p>
              <a:pPr algn="ctr"/>
              <a:r>
                <a:rPr lang="en-US" sz="1100" i="1"/>
                <a:t>w</a:t>
              </a:r>
              <a:r>
                <a:rPr lang="en-US" sz="1100"/>
                <a:t> = 0.9</a:t>
              </a:r>
            </a:p>
          </p:txBody>
        </p:sp>
        <p:sp>
          <p:nvSpPr>
            <p:cNvPr id="10" name="TextBox 9">
              <a:extLst>
                <a:ext uri="{FF2B5EF4-FFF2-40B4-BE49-F238E27FC236}">
                  <a16:creationId xmlns:a16="http://schemas.microsoft.com/office/drawing/2014/main" id="{B24EAED0-5085-4129-2F10-147797AED258}"/>
                </a:ext>
              </a:extLst>
            </p:cNvPr>
            <p:cNvSpPr txBox="1"/>
            <p:nvPr/>
          </p:nvSpPr>
          <p:spPr>
            <a:xfrm>
              <a:off x="7468401" y="3106290"/>
              <a:ext cx="394947" cy="153888"/>
            </a:xfrm>
            <a:prstGeom prst="rect">
              <a:avLst/>
            </a:prstGeom>
            <a:noFill/>
          </p:spPr>
          <p:txBody>
            <a:bodyPr wrap="square" lIns="0" tIns="0" rIns="0" bIns="0" rtlCol="0" anchor="ctr">
              <a:spAutoFit/>
            </a:bodyPr>
            <a:lstStyle/>
            <a:p>
              <a:pPr algn="ctr"/>
              <a:r>
                <a:rPr lang="en-US" sz="1000" b="1" kern="1200">
                  <a:solidFill>
                    <a:schemeClr val="tx1"/>
                  </a:solidFill>
                  <a:latin typeface="+mn-lt"/>
                  <a:ea typeface="+mn-ea"/>
                  <a:cs typeface="+mn-cs"/>
                </a:rPr>
                <a:t>1</a:t>
              </a:r>
            </a:p>
          </p:txBody>
        </p:sp>
        <p:sp>
          <p:nvSpPr>
            <p:cNvPr id="11" name="TextBox 10">
              <a:extLst>
                <a:ext uri="{FF2B5EF4-FFF2-40B4-BE49-F238E27FC236}">
                  <a16:creationId xmlns:a16="http://schemas.microsoft.com/office/drawing/2014/main" id="{8EB4DD54-723C-6DE7-7B5B-1F40FF90433A}"/>
                </a:ext>
              </a:extLst>
            </p:cNvPr>
            <p:cNvSpPr txBox="1"/>
            <p:nvPr/>
          </p:nvSpPr>
          <p:spPr>
            <a:xfrm>
              <a:off x="9126399" y="3416145"/>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12" name="Oval 11">
              <a:extLst>
                <a:ext uri="{FF2B5EF4-FFF2-40B4-BE49-F238E27FC236}">
                  <a16:creationId xmlns:a16="http://schemas.microsoft.com/office/drawing/2014/main" id="{D33248A6-1B0A-2B0E-78EE-94EBEB4A0B17}"/>
                </a:ext>
              </a:extLst>
            </p:cNvPr>
            <p:cNvSpPr/>
            <p:nvPr/>
          </p:nvSpPr>
          <p:spPr>
            <a:xfrm>
              <a:off x="9644854"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CR</a:t>
              </a:r>
              <a:br>
                <a:rPr lang="en-US" sz="2400">
                  <a:latin typeface="+mn-lt"/>
                </a:rPr>
              </a:br>
              <a:r>
                <a:rPr lang="en-US" sz="1200" i="1">
                  <a:latin typeface="+mn-lt"/>
                </a:rPr>
                <a:t>w</a:t>
              </a:r>
              <a:r>
                <a:rPr lang="en-US" sz="1200" i="1"/>
                <a:t> = </a:t>
              </a:r>
              <a:r>
                <a:rPr lang="en-US" sz="1200"/>
                <a:t>0</a:t>
              </a:r>
            </a:p>
          </p:txBody>
        </p:sp>
        <p:cxnSp>
          <p:nvCxnSpPr>
            <p:cNvPr id="14" name="Straight Arrow Connector 13">
              <a:extLst>
                <a:ext uri="{FF2B5EF4-FFF2-40B4-BE49-F238E27FC236}">
                  <a16:creationId xmlns:a16="http://schemas.microsoft.com/office/drawing/2014/main" id="{278A200D-B882-8147-852B-D7FED4AA461D}"/>
                </a:ext>
              </a:extLst>
            </p:cNvPr>
            <p:cNvCxnSpPr>
              <a:cxnSpLocks/>
              <a:stCxn id="6" idx="4"/>
              <a:endCxn id="12" idx="0"/>
            </p:cNvCxnSpPr>
            <p:nvPr/>
          </p:nvCxnSpPr>
          <p:spPr>
            <a:xfrm flipH="1">
              <a:off x="10280648" y="2790328"/>
              <a:ext cx="1" cy="779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38B5B7-C4F8-AADA-11FE-850788C3DD97}"/>
                </a:ext>
              </a:extLst>
            </p:cNvPr>
            <p:cNvSpPr txBox="1"/>
            <p:nvPr/>
          </p:nvSpPr>
          <p:spPr>
            <a:xfrm>
              <a:off x="10152056" y="3106290"/>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a:t>
              </a:r>
            </a:p>
          </p:txBody>
        </p:sp>
        <p:sp>
          <p:nvSpPr>
            <p:cNvPr id="16" name="TextBox 15">
              <a:extLst>
                <a:ext uri="{FF2B5EF4-FFF2-40B4-BE49-F238E27FC236}">
                  <a16:creationId xmlns:a16="http://schemas.microsoft.com/office/drawing/2014/main" id="{4FAB6F47-6DA3-6AED-A08B-29EB66203A70}"/>
                </a:ext>
              </a:extLst>
            </p:cNvPr>
            <p:cNvSpPr txBox="1"/>
            <p:nvPr/>
          </p:nvSpPr>
          <p:spPr>
            <a:xfrm>
              <a:off x="8485353" y="3413376"/>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grpSp>
    </p:spTree>
    <p:extLst>
      <p:ext uri="{BB962C8B-B14F-4D97-AF65-F5344CB8AC3E}">
        <p14:creationId xmlns:p14="http://schemas.microsoft.com/office/powerpoint/2010/main" val="4522510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877C4-F1A2-0FC4-A8A1-75736597890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5EDD57B-532C-BB6D-4FCE-96BC5A355D89}"/>
              </a:ext>
            </a:extLst>
          </p:cNvPr>
          <p:cNvSpPr>
            <a:spLocks noGrp="1"/>
          </p:cNvSpPr>
          <p:nvPr>
            <p:ph type="title"/>
          </p:nvPr>
        </p:nvSpPr>
        <p:spPr>
          <a:xfrm>
            <a:off x="288302" y="262267"/>
            <a:ext cx="11610515" cy="468590"/>
          </a:xfrm>
        </p:spPr>
        <p:txBody>
          <a:bodyPr/>
          <a:lstStyle/>
          <a:p>
            <a:r>
              <a:rPr lang="en-US"/>
              <a:t>Running example 2</a:t>
            </a:r>
            <a:endParaRPr lang="en-US" noProof="0"/>
          </a:p>
        </p:txBody>
      </p:sp>
      <p:sp>
        <p:nvSpPr>
          <p:cNvPr id="18" name="Text Placeholder 11">
            <a:extLst>
              <a:ext uri="{FF2B5EF4-FFF2-40B4-BE49-F238E27FC236}">
                <a16:creationId xmlns:a16="http://schemas.microsoft.com/office/drawing/2014/main" id="{85F2B164-F040-F65E-DDFC-30796ED770BA}"/>
              </a:ext>
            </a:extLst>
          </p:cNvPr>
          <p:cNvSpPr>
            <a:spLocks noGrp="1"/>
          </p:cNvSpPr>
          <p:nvPr>
            <p:ph type="subTitle" idx="15"/>
          </p:nvPr>
        </p:nvSpPr>
        <p:spPr>
          <a:xfrm>
            <a:off x="288302" y="713620"/>
            <a:ext cx="11610515" cy="292965"/>
          </a:xfrm>
        </p:spPr>
        <p:txBody>
          <a:bodyPr/>
          <a:lstStyle/>
          <a:p>
            <a:r>
              <a:rPr lang="en-US"/>
              <a:t>Sequential updating</a:t>
            </a:r>
          </a:p>
        </p:txBody>
      </p:sp>
      <p:sp>
        <p:nvSpPr>
          <p:cNvPr id="3" name="Slide Number Placeholder 2">
            <a:extLst>
              <a:ext uri="{FF2B5EF4-FFF2-40B4-BE49-F238E27FC236}">
                <a16:creationId xmlns:a16="http://schemas.microsoft.com/office/drawing/2014/main" id="{BDD7BB28-0C67-0725-D8FA-E1207E1754D9}"/>
              </a:ext>
            </a:extLst>
          </p:cNvPr>
          <p:cNvSpPr>
            <a:spLocks noGrp="1"/>
          </p:cNvSpPr>
          <p:nvPr>
            <p:ph type="sldNum" sz="quarter" idx="12"/>
          </p:nvPr>
        </p:nvSpPr>
        <p:spPr/>
        <p:txBody>
          <a:bodyPr/>
          <a:lstStyle/>
          <a:p>
            <a:fld id="{AEC8D767-5246-2244-A4A3-B8AFB218393C}" type="slidenum">
              <a:rPr lang="en-US" smtClean="0"/>
              <a:t>67</a:t>
            </a:fld>
            <a:endParaRPr lang="en-US"/>
          </a:p>
        </p:txBody>
      </p:sp>
      <p:sp>
        <p:nvSpPr>
          <p:cNvPr id="6" name="TextBox 5">
            <a:extLst>
              <a:ext uri="{FF2B5EF4-FFF2-40B4-BE49-F238E27FC236}">
                <a16:creationId xmlns:a16="http://schemas.microsoft.com/office/drawing/2014/main" id="{F01F263F-BB7E-9FDC-3D59-88508AB84FB0}"/>
              </a:ext>
            </a:extLst>
          </p:cNvPr>
          <p:cNvSpPr txBox="1"/>
          <p:nvPr/>
        </p:nvSpPr>
        <p:spPr>
          <a:xfrm>
            <a:off x="5653889" y="5111975"/>
            <a:ext cx="4552512" cy="707886"/>
          </a:xfrm>
          <a:prstGeom prst="rect">
            <a:avLst/>
          </a:prstGeom>
          <a:noFill/>
          <a:ln>
            <a:noFill/>
          </a:ln>
        </p:spPr>
        <p:txBody>
          <a:bodyPr wrap="square" rtlCol="0">
            <a:spAutoFit/>
          </a:bodyPr>
          <a:lstStyle/>
          <a:p>
            <a:pPr algn="ctr"/>
            <a:r>
              <a:rPr lang="en-US" sz="2000">
                <a:solidFill>
                  <a:srgbClr val="C00000"/>
                </a:solidFill>
                <a:latin typeface="Verdana" panose="020B0604030504040204" pitchFamily="34" charset="0"/>
                <a:ea typeface="Verdana" panose="020B0604030504040204" pitchFamily="34" charset="0"/>
                <a:cs typeface="Verdana" panose="020B0604030504040204" pitchFamily="34" charset="0"/>
              </a:rPr>
              <a:t>There are now edges that weren’t previously in the graph</a:t>
            </a:r>
          </a:p>
        </p:txBody>
      </p:sp>
      <p:cxnSp>
        <p:nvCxnSpPr>
          <p:cNvPr id="7" name="Straight Arrow Connector 6">
            <a:extLst>
              <a:ext uri="{FF2B5EF4-FFF2-40B4-BE49-F238E27FC236}">
                <a16:creationId xmlns:a16="http://schemas.microsoft.com/office/drawing/2014/main" id="{82654C96-22EB-AFC5-5779-2ACFEDEE4B0F}"/>
              </a:ext>
            </a:extLst>
          </p:cNvPr>
          <p:cNvCxnSpPr>
            <a:cxnSpLocks/>
          </p:cNvCxnSpPr>
          <p:nvPr/>
        </p:nvCxnSpPr>
        <p:spPr>
          <a:xfrm flipH="1" flipV="1">
            <a:off x="6224760" y="4432444"/>
            <a:ext cx="479843" cy="678728"/>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FA376F94-68E7-44C5-73E2-029AF8CDBE94}"/>
              </a:ext>
            </a:extLst>
          </p:cNvPr>
          <p:cNvGrpSpPr/>
          <p:nvPr/>
        </p:nvGrpSpPr>
        <p:grpSpPr>
          <a:xfrm>
            <a:off x="4188619" y="2253670"/>
            <a:ext cx="3814762" cy="2350660"/>
            <a:chOff x="7101680" y="2004515"/>
            <a:chExt cx="3814762" cy="2350660"/>
          </a:xfrm>
        </p:grpSpPr>
        <p:cxnSp>
          <p:nvCxnSpPr>
            <p:cNvPr id="4" name="Straight Arrow Connector 3">
              <a:extLst>
                <a:ext uri="{FF2B5EF4-FFF2-40B4-BE49-F238E27FC236}">
                  <a16:creationId xmlns:a16="http://schemas.microsoft.com/office/drawing/2014/main" id="{1473B583-6C52-5113-54A7-2FB39E2FFDBB}"/>
                </a:ext>
              </a:extLst>
            </p:cNvPr>
            <p:cNvCxnSpPr>
              <a:cxnSpLocks/>
              <a:stCxn id="10" idx="7"/>
              <a:endCxn id="9" idx="3"/>
            </p:cNvCxnSpPr>
            <p:nvPr/>
          </p:nvCxnSpPr>
          <p:spPr>
            <a:xfrm flipV="1">
              <a:off x="8187047" y="2675248"/>
              <a:ext cx="1644028" cy="100919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0596A5C-370F-4627-F658-5E0BEC853D82}"/>
                </a:ext>
              </a:extLst>
            </p:cNvPr>
            <p:cNvCxnSpPr>
              <a:cxnSpLocks/>
              <a:stCxn id="16" idx="2"/>
              <a:endCxn id="10" idx="6"/>
            </p:cNvCxnSpPr>
            <p:nvPr/>
          </p:nvCxnSpPr>
          <p:spPr>
            <a:xfrm flipH="1">
              <a:off x="8373267" y="3962269"/>
              <a:ext cx="12715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725EF60-FF9C-2AD1-AB30-D1D436C5FA99}"/>
                </a:ext>
              </a:extLst>
            </p:cNvPr>
            <p:cNvSpPr/>
            <p:nvPr/>
          </p:nvSpPr>
          <p:spPr>
            <a:xfrm>
              <a:off x="9644855" y="200451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ORR</a:t>
              </a:r>
              <a:br>
                <a:rPr lang="en-US" sz="2400">
                  <a:latin typeface="+mn-lt"/>
                </a:rPr>
              </a:br>
              <a:r>
                <a:rPr lang="en-US" sz="1100" i="1"/>
                <a:t>w</a:t>
              </a:r>
              <a:r>
                <a:rPr lang="en-US" sz="1100"/>
                <a:t> = 0.1</a:t>
              </a:r>
              <a:endParaRPr lang="en-US" sz="1200"/>
            </a:p>
          </p:txBody>
        </p:sp>
        <p:sp>
          <p:nvSpPr>
            <p:cNvPr id="10" name="Oval 9">
              <a:extLst>
                <a:ext uri="{FF2B5EF4-FFF2-40B4-BE49-F238E27FC236}">
                  <a16:creationId xmlns:a16="http://schemas.microsoft.com/office/drawing/2014/main" id="{A5CAD573-C321-D179-07EC-9ABD632D28B5}"/>
                </a:ext>
              </a:extLst>
            </p:cNvPr>
            <p:cNvSpPr/>
            <p:nvPr/>
          </p:nvSpPr>
          <p:spPr>
            <a:xfrm>
              <a:off x="7101680"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OS</a:t>
              </a:r>
              <a:br>
                <a:rPr lang="en-US" sz="2400">
                  <a:latin typeface="+mn-lt"/>
                </a:rPr>
              </a:br>
              <a:r>
                <a:rPr lang="en-US" sz="1200" i="1"/>
                <a:t>w = </a:t>
              </a:r>
              <a:r>
                <a:rPr lang="en-US" sz="1200"/>
                <a:t>0.9</a:t>
              </a:r>
            </a:p>
          </p:txBody>
        </p:sp>
        <p:sp>
          <p:nvSpPr>
            <p:cNvPr id="12" name="Oval 11">
              <a:extLst>
                <a:ext uri="{FF2B5EF4-FFF2-40B4-BE49-F238E27FC236}">
                  <a16:creationId xmlns:a16="http://schemas.microsoft.com/office/drawing/2014/main" id="{3BAAB936-B218-74BC-00D3-0EC6760E63A4}"/>
                </a:ext>
              </a:extLst>
            </p:cNvPr>
            <p:cNvSpPr/>
            <p:nvPr/>
          </p:nvSpPr>
          <p:spPr>
            <a:xfrm>
              <a:off x="7101681" y="2004515"/>
              <a:ext cx="1271587" cy="785813"/>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p>
            <a:p>
              <a:pPr algn="ctr"/>
              <a:r>
                <a:rPr lang="en-US" sz="1100" i="1"/>
                <a:t>w</a:t>
              </a:r>
              <a:r>
                <a:rPr lang="en-US" sz="1100"/>
                <a:t> = 0</a:t>
              </a:r>
            </a:p>
          </p:txBody>
        </p:sp>
        <p:sp>
          <p:nvSpPr>
            <p:cNvPr id="15" name="TextBox 14">
              <a:extLst>
                <a:ext uri="{FF2B5EF4-FFF2-40B4-BE49-F238E27FC236}">
                  <a16:creationId xmlns:a16="http://schemas.microsoft.com/office/drawing/2014/main" id="{5B44A2E1-2E42-2373-F16C-2AD60393BA6C}"/>
                </a:ext>
              </a:extLst>
            </p:cNvPr>
            <p:cNvSpPr txBox="1"/>
            <p:nvPr/>
          </p:nvSpPr>
          <p:spPr>
            <a:xfrm>
              <a:off x="8859125" y="3981235"/>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16" name="Oval 15">
              <a:extLst>
                <a:ext uri="{FF2B5EF4-FFF2-40B4-BE49-F238E27FC236}">
                  <a16:creationId xmlns:a16="http://schemas.microsoft.com/office/drawing/2014/main" id="{9170ADC6-0384-53EB-71AA-C4DCECDE7DD0}"/>
                </a:ext>
              </a:extLst>
            </p:cNvPr>
            <p:cNvSpPr/>
            <p:nvPr/>
          </p:nvSpPr>
          <p:spPr>
            <a:xfrm>
              <a:off x="9644854"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CR</a:t>
              </a:r>
              <a:br>
                <a:rPr lang="en-US" sz="2400">
                  <a:latin typeface="+mn-lt"/>
                </a:rPr>
              </a:br>
              <a:r>
                <a:rPr lang="en-US" sz="1200" i="1">
                  <a:latin typeface="+mn-lt"/>
                </a:rPr>
                <a:t>w</a:t>
              </a:r>
              <a:r>
                <a:rPr lang="en-US" sz="1200" i="1"/>
                <a:t> = </a:t>
              </a:r>
              <a:r>
                <a:rPr lang="en-US" sz="1200"/>
                <a:t>0</a:t>
              </a:r>
            </a:p>
          </p:txBody>
        </p:sp>
        <p:cxnSp>
          <p:nvCxnSpPr>
            <p:cNvPr id="17" name="Straight Arrow Connector 16">
              <a:extLst>
                <a:ext uri="{FF2B5EF4-FFF2-40B4-BE49-F238E27FC236}">
                  <a16:creationId xmlns:a16="http://schemas.microsoft.com/office/drawing/2014/main" id="{25E5D785-A117-81AA-B41E-FA2D0F979C86}"/>
                </a:ext>
              </a:extLst>
            </p:cNvPr>
            <p:cNvCxnSpPr>
              <a:cxnSpLocks/>
              <a:stCxn id="9" idx="4"/>
              <a:endCxn id="16" idx="0"/>
            </p:cNvCxnSpPr>
            <p:nvPr/>
          </p:nvCxnSpPr>
          <p:spPr>
            <a:xfrm flipH="1">
              <a:off x="10280648" y="2790328"/>
              <a:ext cx="1" cy="7790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28D6C20-4D72-44B2-FC57-B8B286754A65}"/>
                </a:ext>
              </a:extLst>
            </p:cNvPr>
            <p:cNvSpPr txBox="1"/>
            <p:nvPr/>
          </p:nvSpPr>
          <p:spPr>
            <a:xfrm>
              <a:off x="10152056" y="3106290"/>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a:t>
              </a:r>
            </a:p>
          </p:txBody>
        </p:sp>
        <p:sp>
          <p:nvSpPr>
            <p:cNvPr id="20" name="TextBox 19">
              <a:extLst>
                <a:ext uri="{FF2B5EF4-FFF2-40B4-BE49-F238E27FC236}">
                  <a16:creationId xmlns:a16="http://schemas.microsoft.com/office/drawing/2014/main" id="{8DFF8128-799A-FA81-1E1F-27AEA99DE45E}"/>
                </a:ext>
              </a:extLst>
            </p:cNvPr>
            <p:cNvSpPr txBox="1"/>
            <p:nvPr/>
          </p:nvSpPr>
          <p:spPr>
            <a:xfrm>
              <a:off x="8485353" y="3413376"/>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grpSp>
    </p:spTree>
    <p:extLst>
      <p:ext uri="{BB962C8B-B14F-4D97-AF65-F5344CB8AC3E}">
        <p14:creationId xmlns:p14="http://schemas.microsoft.com/office/powerpoint/2010/main" val="18665222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F8B53-A917-3103-2F7B-4D6537D64B3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451F5666-92D8-FD24-DB0E-DD73FE79E2E6}"/>
              </a:ext>
            </a:extLst>
          </p:cNvPr>
          <p:cNvSpPr>
            <a:spLocks noGrp="1"/>
          </p:cNvSpPr>
          <p:nvPr>
            <p:ph type="title"/>
          </p:nvPr>
        </p:nvSpPr>
        <p:spPr>
          <a:xfrm>
            <a:off x="288302" y="262267"/>
            <a:ext cx="11610515" cy="468590"/>
          </a:xfrm>
        </p:spPr>
        <p:txBody>
          <a:bodyPr/>
          <a:lstStyle/>
          <a:p>
            <a:r>
              <a:rPr lang="en-US"/>
              <a:t>Running example 2</a:t>
            </a:r>
            <a:endParaRPr lang="en-US" noProof="0"/>
          </a:p>
        </p:txBody>
      </p:sp>
      <p:sp>
        <p:nvSpPr>
          <p:cNvPr id="18" name="Text Placeholder 11">
            <a:extLst>
              <a:ext uri="{FF2B5EF4-FFF2-40B4-BE49-F238E27FC236}">
                <a16:creationId xmlns:a16="http://schemas.microsoft.com/office/drawing/2014/main" id="{93A7322D-BE38-30CF-0464-D0B81A6030DB}"/>
              </a:ext>
            </a:extLst>
          </p:cNvPr>
          <p:cNvSpPr>
            <a:spLocks noGrp="1"/>
          </p:cNvSpPr>
          <p:nvPr>
            <p:ph type="subTitle" idx="15"/>
          </p:nvPr>
        </p:nvSpPr>
        <p:spPr>
          <a:xfrm>
            <a:off x="288302" y="713620"/>
            <a:ext cx="11610515" cy="292965"/>
          </a:xfrm>
        </p:spPr>
        <p:txBody>
          <a:bodyPr/>
          <a:lstStyle/>
          <a:p>
            <a:r>
              <a:rPr lang="en-US"/>
              <a:t>Sequential updating</a:t>
            </a:r>
          </a:p>
        </p:txBody>
      </p:sp>
      <p:sp>
        <p:nvSpPr>
          <p:cNvPr id="3" name="Slide Number Placeholder 2">
            <a:extLst>
              <a:ext uri="{FF2B5EF4-FFF2-40B4-BE49-F238E27FC236}">
                <a16:creationId xmlns:a16="http://schemas.microsoft.com/office/drawing/2014/main" id="{772BCCE1-BDE9-772A-F78D-7A8FEDA2B20B}"/>
              </a:ext>
            </a:extLst>
          </p:cNvPr>
          <p:cNvSpPr>
            <a:spLocks noGrp="1"/>
          </p:cNvSpPr>
          <p:nvPr>
            <p:ph type="sldNum" sz="quarter" idx="12"/>
          </p:nvPr>
        </p:nvSpPr>
        <p:spPr/>
        <p:txBody>
          <a:bodyPr/>
          <a:lstStyle/>
          <a:p>
            <a:fld id="{AEC8D767-5246-2244-A4A3-B8AFB218393C}" type="slidenum">
              <a:rPr lang="en-US" smtClean="0"/>
              <a:t>68</a:t>
            </a:fld>
            <a:endParaRPr lang="en-US"/>
          </a:p>
        </p:txBody>
      </p:sp>
      <p:sp>
        <p:nvSpPr>
          <p:cNvPr id="26" name="TextBox 25">
            <a:extLst>
              <a:ext uri="{FF2B5EF4-FFF2-40B4-BE49-F238E27FC236}">
                <a16:creationId xmlns:a16="http://schemas.microsoft.com/office/drawing/2014/main" id="{01F0200A-13DD-608C-9963-DB940D574721}"/>
              </a:ext>
            </a:extLst>
          </p:cNvPr>
          <p:cNvSpPr txBox="1"/>
          <p:nvPr/>
        </p:nvSpPr>
        <p:spPr>
          <a:xfrm>
            <a:off x="8003380" y="1356322"/>
            <a:ext cx="2775894" cy="1015663"/>
          </a:xfrm>
          <a:prstGeom prst="rect">
            <a:avLst/>
          </a:prstGeom>
          <a:noFill/>
          <a:ln>
            <a:noFill/>
          </a:ln>
        </p:spPr>
        <p:txBody>
          <a:bodyPr wrap="square" rtlCol="0">
            <a:spAutoFit/>
          </a:bodyPr>
          <a:lstStyle/>
          <a:p>
            <a:pPr algn="ctr"/>
            <a:r>
              <a:rPr lang="en-US" sz="2000">
                <a:solidFill>
                  <a:srgbClr val="C00000"/>
                </a:solidFill>
                <a:latin typeface="Verdana" panose="020B0604030504040204" pitchFamily="34" charset="0"/>
                <a:ea typeface="Verdana" panose="020B0604030504040204" pitchFamily="34" charset="0"/>
                <a:cs typeface="Verdana" panose="020B0604030504040204" pitchFamily="34" charset="0"/>
              </a:rPr>
              <a:t>Next suppose we achieve significance for ORR</a:t>
            </a:r>
          </a:p>
        </p:txBody>
      </p:sp>
      <p:cxnSp>
        <p:nvCxnSpPr>
          <p:cNvPr id="27" name="Straight Arrow Connector 26">
            <a:extLst>
              <a:ext uri="{FF2B5EF4-FFF2-40B4-BE49-F238E27FC236}">
                <a16:creationId xmlns:a16="http://schemas.microsoft.com/office/drawing/2014/main" id="{FEEE9B2F-DF11-C5FA-5B5F-1B26E557E899}"/>
              </a:ext>
            </a:extLst>
          </p:cNvPr>
          <p:cNvCxnSpPr>
            <a:cxnSpLocks/>
          </p:cNvCxnSpPr>
          <p:nvPr/>
        </p:nvCxnSpPr>
        <p:spPr>
          <a:xfrm flipH="1">
            <a:off x="8003380" y="2099405"/>
            <a:ext cx="754252" cy="272580"/>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9AA717B-9F74-944B-E81E-053363E88F88}"/>
              </a:ext>
            </a:extLst>
          </p:cNvPr>
          <p:cNvSpPr txBox="1"/>
          <p:nvPr/>
        </p:nvSpPr>
        <p:spPr>
          <a:xfrm>
            <a:off x="1464989" y="5760243"/>
            <a:ext cx="5822066" cy="1015663"/>
          </a:xfrm>
          <a:prstGeom prst="rect">
            <a:avLst/>
          </a:prstGeom>
          <a:noFill/>
          <a:ln>
            <a:noFill/>
          </a:ln>
        </p:spPr>
        <p:txBody>
          <a:bodyPr wrap="square" rtlCol="0">
            <a:spAutoFit/>
          </a:bodyPr>
          <a:lstStyle/>
          <a:p>
            <a:pPr algn="ctr"/>
            <a:r>
              <a:rPr lang="en-US" sz="2000">
                <a:solidFill>
                  <a:srgbClr val="C00000"/>
                </a:solidFill>
                <a:latin typeface="Verdana" panose="020B0604030504040204" pitchFamily="34" charset="0"/>
                <a:ea typeface="Verdana" panose="020B0604030504040204" pitchFamily="34" charset="0"/>
                <a:cs typeface="Verdana" panose="020B0604030504040204" pitchFamily="34" charset="0"/>
              </a:rPr>
              <a:t>The graph would look like this regardless of whether PFS was rejected and then ORR, or ORR was rejected and then PFS</a:t>
            </a:r>
          </a:p>
        </p:txBody>
      </p:sp>
      <p:cxnSp>
        <p:nvCxnSpPr>
          <p:cNvPr id="7" name="Straight Arrow Connector 6">
            <a:extLst>
              <a:ext uri="{FF2B5EF4-FFF2-40B4-BE49-F238E27FC236}">
                <a16:creationId xmlns:a16="http://schemas.microsoft.com/office/drawing/2014/main" id="{A3A0134B-36A2-DBA6-24B5-9BD37D079E29}"/>
              </a:ext>
            </a:extLst>
          </p:cNvPr>
          <p:cNvCxnSpPr>
            <a:cxnSpLocks/>
          </p:cNvCxnSpPr>
          <p:nvPr/>
        </p:nvCxnSpPr>
        <p:spPr>
          <a:xfrm flipV="1">
            <a:off x="5675244" y="5242367"/>
            <a:ext cx="398721" cy="537754"/>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93F86D31-A4B2-B454-527D-2EAE86C5A165}"/>
              </a:ext>
            </a:extLst>
          </p:cNvPr>
          <p:cNvGrpSpPr/>
          <p:nvPr/>
        </p:nvGrpSpPr>
        <p:grpSpPr>
          <a:xfrm>
            <a:off x="4188619" y="2253670"/>
            <a:ext cx="3814762" cy="2350660"/>
            <a:chOff x="7101680" y="2004515"/>
            <a:chExt cx="3814762" cy="2350660"/>
          </a:xfrm>
        </p:grpSpPr>
        <p:cxnSp>
          <p:nvCxnSpPr>
            <p:cNvPr id="23" name="Straight Arrow Connector 22">
              <a:extLst>
                <a:ext uri="{FF2B5EF4-FFF2-40B4-BE49-F238E27FC236}">
                  <a16:creationId xmlns:a16="http://schemas.microsoft.com/office/drawing/2014/main" id="{8C6D702A-46B9-23B3-9653-BAC65259F5EA}"/>
                </a:ext>
              </a:extLst>
            </p:cNvPr>
            <p:cNvCxnSpPr>
              <a:cxnSpLocks/>
            </p:cNvCxnSpPr>
            <p:nvPr/>
          </p:nvCxnSpPr>
          <p:spPr>
            <a:xfrm flipH="1">
              <a:off x="8373267" y="4019421"/>
              <a:ext cx="12715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FC1FE5B-F781-DBB5-E0BF-4D4DC343673B}"/>
                </a:ext>
              </a:extLst>
            </p:cNvPr>
            <p:cNvSpPr/>
            <p:nvPr/>
          </p:nvSpPr>
          <p:spPr>
            <a:xfrm>
              <a:off x="9644855" y="2004515"/>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ORR</a:t>
              </a:r>
              <a:br>
                <a:rPr lang="en-US" sz="2400">
                  <a:latin typeface="+mn-lt"/>
                </a:rPr>
              </a:br>
              <a:r>
                <a:rPr lang="en-US" sz="1100" i="1"/>
                <a:t>w</a:t>
              </a:r>
              <a:r>
                <a:rPr lang="en-US" sz="1100"/>
                <a:t> = 0</a:t>
              </a:r>
              <a:endParaRPr lang="en-US" sz="1200"/>
            </a:p>
          </p:txBody>
        </p:sp>
        <p:sp>
          <p:nvSpPr>
            <p:cNvPr id="25" name="Oval 24">
              <a:extLst>
                <a:ext uri="{FF2B5EF4-FFF2-40B4-BE49-F238E27FC236}">
                  <a16:creationId xmlns:a16="http://schemas.microsoft.com/office/drawing/2014/main" id="{1DA7B3B8-5AD6-335D-5B7F-3E3A38068C8A}"/>
                </a:ext>
              </a:extLst>
            </p:cNvPr>
            <p:cNvSpPr/>
            <p:nvPr/>
          </p:nvSpPr>
          <p:spPr>
            <a:xfrm>
              <a:off x="7101680"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OS</a:t>
              </a:r>
              <a:br>
                <a:rPr lang="en-US" sz="2400">
                  <a:latin typeface="+mn-lt"/>
                </a:rPr>
              </a:br>
              <a:r>
                <a:rPr lang="en-US" sz="1200" i="1"/>
                <a:t>w = </a:t>
              </a:r>
              <a:r>
                <a:rPr lang="en-US" sz="1200"/>
                <a:t>0.9</a:t>
              </a:r>
            </a:p>
          </p:txBody>
        </p:sp>
        <p:sp>
          <p:nvSpPr>
            <p:cNvPr id="28" name="Oval 27">
              <a:extLst>
                <a:ext uri="{FF2B5EF4-FFF2-40B4-BE49-F238E27FC236}">
                  <a16:creationId xmlns:a16="http://schemas.microsoft.com/office/drawing/2014/main" id="{F770F753-CE0D-ACBE-21C4-45F1EFE03969}"/>
                </a:ext>
              </a:extLst>
            </p:cNvPr>
            <p:cNvSpPr/>
            <p:nvPr/>
          </p:nvSpPr>
          <p:spPr>
            <a:xfrm>
              <a:off x="7101681" y="2004515"/>
              <a:ext cx="1271587" cy="785813"/>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p>
            <a:p>
              <a:pPr algn="ctr"/>
              <a:r>
                <a:rPr lang="en-US" sz="1100" i="1"/>
                <a:t>w</a:t>
              </a:r>
              <a:r>
                <a:rPr lang="en-US" sz="1100"/>
                <a:t> = 0</a:t>
              </a:r>
            </a:p>
          </p:txBody>
        </p:sp>
        <p:sp>
          <p:nvSpPr>
            <p:cNvPr id="29" name="TextBox 28">
              <a:extLst>
                <a:ext uri="{FF2B5EF4-FFF2-40B4-BE49-F238E27FC236}">
                  <a16:creationId xmlns:a16="http://schemas.microsoft.com/office/drawing/2014/main" id="{4157B8BD-EE22-D59B-3A7D-393A0B325A6E}"/>
                </a:ext>
              </a:extLst>
            </p:cNvPr>
            <p:cNvSpPr txBox="1"/>
            <p:nvPr/>
          </p:nvSpPr>
          <p:spPr>
            <a:xfrm>
              <a:off x="8859125" y="4031243"/>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35" name="Oval 34">
              <a:extLst>
                <a:ext uri="{FF2B5EF4-FFF2-40B4-BE49-F238E27FC236}">
                  <a16:creationId xmlns:a16="http://schemas.microsoft.com/office/drawing/2014/main" id="{42C8B3E8-FEE6-D717-C9D2-AE214B76C995}"/>
                </a:ext>
              </a:extLst>
            </p:cNvPr>
            <p:cNvSpPr/>
            <p:nvPr/>
          </p:nvSpPr>
          <p:spPr>
            <a:xfrm>
              <a:off x="9644854"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CR</a:t>
              </a:r>
              <a:br>
                <a:rPr lang="en-US" sz="2400">
                  <a:latin typeface="+mn-lt"/>
                </a:rPr>
              </a:br>
              <a:r>
                <a:rPr lang="en-US" sz="1200" i="1">
                  <a:latin typeface="+mn-lt"/>
                </a:rPr>
                <a:t>w</a:t>
              </a:r>
              <a:r>
                <a:rPr lang="en-US" sz="1200" i="1"/>
                <a:t> = </a:t>
              </a:r>
              <a:r>
                <a:rPr lang="en-US" sz="1200"/>
                <a:t>0.1</a:t>
              </a:r>
            </a:p>
          </p:txBody>
        </p:sp>
      </p:grpSp>
      <p:cxnSp>
        <p:nvCxnSpPr>
          <p:cNvPr id="39" name="Straight Arrow Connector 38">
            <a:extLst>
              <a:ext uri="{FF2B5EF4-FFF2-40B4-BE49-F238E27FC236}">
                <a16:creationId xmlns:a16="http://schemas.microsoft.com/office/drawing/2014/main" id="{D09585BE-B7DC-ADFE-8746-A7088571BF3A}"/>
              </a:ext>
            </a:extLst>
          </p:cNvPr>
          <p:cNvCxnSpPr>
            <a:cxnSpLocks/>
          </p:cNvCxnSpPr>
          <p:nvPr/>
        </p:nvCxnSpPr>
        <p:spPr>
          <a:xfrm>
            <a:off x="5460206" y="4149511"/>
            <a:ext cx="1271587"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B2E208F-F38E-510E-3E67-B43F1E80B9AA}"/>
              </a:ext>
            </a:extLst>
          </p:cNvPr>
          <p:cNvSpPr txBox="1"/>
          <p:nvPr/>
        </p:nvSpPr>
        <p:spPr>
          <a:xfrm>
            <a:off x="5943982" y="3988479"/>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Tree>
    <p:extLst>
      <p:ext uri="{BB962C8B-B14F-4D97-AF65-F5344CB8AC3E}">
        <p14:creationId xmlns:p14="http://schemas.microsoft.com/office/powerpoint/2010/main" val="18241821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FE316-F227-EC11-26D9-BAFF15389F3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37434B8-7587-0B51-B64C-00E75FED62EF}"/>
              </a:ext>
            </a:extLst>
          </p:cNvPr>
          <p:cNvSpPr>
            <a:spLocks noGrp="1"/>
          </p:cNvSpPr>
          <p:nvPr>
            <p:ph type="title"/>
          </p:nvPr>
        </p:nvSpPr>
        <p:spPr>
          <a:xfrm>
            <a:off x="288302" y="262267"/>
            <a:ext cx="11610515" cy="468590"/>
          </a:xfrm>
        </p:spPr>
        <p:txBody>
          <a:bodyPr/>
          <a:lstStyle/>
          <a:p>
            <a:r>
              <a:rPr lang="en-US"/>
              <a:t>Running example 2</a:t>
            </a:r>
            <a:endParaRPr lang="en-US" noProof="0"/>
          </a:p>
        </p:txBody>
      </p:sp>
      <p:sp>
        <p:nvSpPr>
          <p:cNvPr id="18" name="Text Placeholder 11">
            <a:extLst>
              <a:ext uri="{FF2B5EF4-FFF2-40B4-BE49-F238E27FC236}">
                <a16:creationId xmlns:a16="http://schemas.microsoft.com/office/drawing/2014/main" id="{20421B3E-8B86-B2DB-5FDB-01B8E51D8671}"/>
              </a:ext>
            </a:extLst>
          </p:cNvPr>
          <p:cNvSpPr>
            <a:spLocks noGrp="1"/>
          </p:cNvSpPr>
          <p:nvPr>
            <p:ph type="subTitle" idx="15"/>
          </p:nvPr>
        </p:nvSpPr>
        <p:spPr>
          <a:xfrm>
            <a:off x="288302" y="713620"/>
            <a:ext cx="11610515" cy="292965"/>
          </a:xfrm>
        </p:spPr>
        <p:txBody>
          <a:bodyPr/>
          <a:lstStyle/>
          <a:p>
            <a:r>
              <a:rPr lang="en-US"/>
              <a:t>Sequential updating</a:t>
            </a:r>
          </a:p>
        </p:txBody>
      </p:sp>
      <p:sp>
        <p:nvSpPr>
          <p:cNvPr id="3" name="Slide Number Placeholder 2">
            <a:extLst>
              <a:ext uri="{FF2B5EF4-FFF2-40B4-BE49-F238E27FC236}">
                <a16:creationId xmlns:a16="http://schemas.microsoft.com/office/drawing/2014/main" id="{14C69F4E-8FB5-31BD-6BED-74618B0DD3E9}"/>
              </a:ext>
            </a:extLst>
          </p:cNvPr>
          <p:cNvSpPr>
            <a:spLocks noGrp="1"/>
          </p:cNvSpPr>
          <p:nvPr>
            <p:ph type="sldNum" sz="quarter" idx="12"/>
          </p:nvPr>
        </p:nvSpPr>
        <p:spPr/>
        <p:txBody>
          <a:bodyPr/>
          <a:lstStyle/>
          <a:p>
            <a:fld id="{AEC8D767-5246-2244-A4A3-B8AFB218393C}" type="slidenum">
              <a:rPr lang="en-US" smtClean="0"/>
              <a:t>69</a:t>
            </a:fld>
            <a:endParaRPr lang="en-US"/>
          </a:p>
        </p:txBody>
      </p:sp>
      <p:sp>
        <p:nvSpPr>
          <p:cNvPr id="26" name="TextBox 25">
            <a:extLst>
              <a:ext uri="{FF2B5EF4-FFF2-40B4-BE49-F238E27FC236}">
                <a16:creationId xmlns:a16="http://schemas.microsoft.com/office/drawing/2014/main" id="{AF2DD884-F7E9-5901-E9E6-EE82A7B77527}"/>
              </a:ext>
            </a:extLst>
          </p:cNvPr>
          <p:cNvSpPr txBox="1"/>
          <p:nvPr/>
        </p:nvSpPr>
        <p:spPr>
          <a:xfrm>
            <a:off x="8463981" y="2936672"/>
            <a:ext cx="2775894" cy="1015663"/>
          </a:xfrm>
          <a:prstGeom prst="rect">
            <a:avLst/>
          </a:prstGeom>
          <a:noFill/>
          <a:ln>
            <a:noFill/>
          </a:ln>
        </p:spPr>
        <p:txBody>
          <a:bodyPr wrap="square" rtlCol="0">
            <a:spAutoFit/>
          </a:bodyPr>
          <a:lstStyle/>
          <a:p>
            <a:pPr algn="ctr"/>
            <a:r>
              <a:rPr lang="en-US" sz="2000">
                <a:solidFill>
                  <a:srgbClr val="C00000"/>
                </a:solidFill>
                <a:latin typeface="Verdana" panose="020B0604030504040204" pitchFamily="34" charset="0"/>
                <a:ea typeface="Verdana" panose="020B0604030504040204" pitchFamily="34" charset="0"/>
                <a:cs typeface="Verdana" panose="020B0604030504040204" pitchFamily="34" charset="0"/>
              </a:rPr>
              <a:t>Now suppose we achieve significance for CR+</a:t>
            </a:r>
          </a:p>
        </p:txBody>
      </p:sp>
      <p:cxnSp>
        <p:nvCxnSpPr>
          <p:cNvPr id="27" name="Straight Arrow Connector 26">
            <a:extLst>
              <a:ext uri="{FF2B5EF4-FFF2-40B4-BE49-F238E27FC236}">
                <a16:creationId xmlns:a16="http://schemas.microsoft.com/office/drawing/2014/main" id="{13E3A1BC-1B08-E0CE-339C-7CAF947927FA}"/>
              </a:ext>
            </a:extLst>
          </p:cNvPr>
          <p:cNvCxnSpPr>
            <a:cxnSpLocks/>
          </p:cNvCxnSpPr>
          <p:nvPr/>
        </p:nvCxnSpPr>
        <p:spPr>
          <a:xfrm flipH="1">
            <a:off x="8003380" y="3614738"/>
            <a:ext cx="840583" cy="426648"/>
          </a:xfrm>
          <a:prstGeom prst="straightConnector1">
            <a:avLst/>
          </a:prstGeom>
          <a:ln>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37AE0AFF-EAAC-FDF8-A8C9-2F1BA1F1B908}"/>
              </a:ext>
            </a:extLst>
          </p:cNvPr>
          <p:cNvGrpSpPr/>
          <p:nvPr/>
        </p:nvGrpSpPr>
        <p:grpSpPr>
          <a:xfrm>
            <a:off x="4188619" y="2253670"/>
            <a:ext cx="3814762" cy="2350660"/>
            <a:chOff x="7101680" y="2004515"/>
            <a:chExt cx="3814762" cy="2350660"/>
          </a:xfrm>
        </p:grpSpPr>
        <p:sp>
          <p:nvSpPr>
            <p:cNvPr id="5" name="Oval 4">
              <a:extLst>
                <a:ext uri="{FF2B5EF4-FFF2-40B4-BE49-F238E27FC236}">
                  <a16:creationId xmlns:a16="http://schemas.microsoft.com/office/drawing/2014/main" id="{BD4587AE-7636-1063-7F06-80767EC1CA5A}"/>
                </a:ext>
              </a:extLst>
            </p:cNvPr>
            <p:cNvSpPr/>
            <p:nvPr/>
          </p:nvSpPr>
          <p:spPr>
            <a:xfrm>
              <a:off x="9644855" y="2004515"/>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ORR</a:t>
              </a:r>
              <a:br>
                <a:rPr lang="en-US" sz="2400">
                  <a:latin typeface="+mn-lt"/>
                </a:rPr>
              </a:br>
              <a:r>
                <a:rPr lang="en-US" sz="1100" i="1"/>
                <a:t>w</a:t>
              </a:r>
              <a:r>
                <a:rPr lang="en-US" sz="1100"/>
                <a:t> = 0</a:t>
              </a:r>
              <a:endParaRPr lang="en-US" sz="1200"/>
            </a:p>
          </p:txBody>
        </p:sp>
        <p:sp>
          <p:nvSpPr>
            <p:cNvPr id="6" name="Oval 5">
              <a:extLst>
                <a:ext uri="{FF2B5EF4-FFF2-40B4-BE49-F238E27FC236}">
                  <a16:creationId xmlns:a16="http://schemas.microsoft.com/office/drawing/2014/main" id="{02088CFB-8545-5552-EB55-B447BFD28599}"/>
                </a:ext>
              </a:extLst>
            </p:cNvPr>
            <p:cNvSpPr/>
            <p:nvPr/>
          </p:nvSpPr>
          <p:spPr>
            <a:xfrm>
              <a:off x="7101680" y="3569362"/>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OS</a:t>
              </a:r>
              <a:br>
                <a:rPr lang="en-US" sz="2400">
                  <a:latin typeface="+mn-lt"/>
                </a:rPr>
              </a:br>
              <a:r>
                <a:rPr lang="en-US" sz="1200" i="1"/>
                <a:t>w = </a:t>
              </a:r>
              <a:r>
                <a:rPr lang="en-US" sz="1200"/>
                <a:t>0.9</a:t>
              </a:r>
            </a:p>
          </p:txBody>
        </p:sp>
        <p:sp>
          <p:nvSpPr>
            <p:cNvPr id="7" name="Oval 6">
              <a:extLst>
                <a:ext uri="{FF2B5EF4-FFF2-40B4-BE49-F238E27FC236}">
                  <a16:creationId xmlns:a16="http://schemas.microsoft.com/office/drawing/2014/main" id="{7B26ACD3-54CB-27C6-07E1-97052CD7B02E}"/>
                </a:ext>
              </a:extLst>
            </p:cNvPr>
            <p:cNvSpPr/>
            <p:nvPr/>
          </p:nvSpPr>
          <p:spPr>
            <a:xfrm>
              <a:off x="7101681" y="2004515"/>
              <a:ext cx="1271587" cy="785813"/>
            </a:xfrm>
            <a:prstGeom prst="ellipse">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p>
            <a:p>
              <a:pPr algn="ctr"/>
              <a:r>
                <a:rPr lang="en-US" sz="1100" i="1"/>
                <a:t>w</a:t>
              </a:r>
              <a:r>
                <a:rPr lang="en-US" sz="1100"/>
                <a:t> = 0</a:t>
              </a:r>
            </a:p>
          </p:txBody>
        </p:sp>
        <p:sp>
          <p:nvSpPr>
            <p:cNvPr id="9" name="Oval 8">
              <a:extLst>
                <a:ext uri="{FF2B5EF4-FFF2-40B4-BE49-F238E27FC236}">
                  <a16:creationId xmlns:a16="http://schemas.microsoft.com/office/drawing/2014/main" id="{165D009B-77FE-4C25-E809-9105C0FF4DE7}"/>
                </a:ext>
              </a:extLst>
            </p:cNvPr>
            <p:cNvSpPr/>
            <p:nvPr/>
          </p:nvSpPr>
          <p:spPr>
            <a:xfrm>
              <a:off x="9644854" y="3569362"/>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CR</a:t>
              </a:r>
              <a:br>
                <a:rPr lang="en-US" sz="2400">
                  <a:latin typeface="+mn-lt"/>
                </a:rPr>
              </a:br>
              <a:r>
                <a:rPr lang="en-US" sz="1200" i="1">
                  <a:latin typeface="+mn-lt"/>
                </a:rPr>
                <a:t>w</a:t>
              </a:r>
              <a:r>
                <a:rPr lang="en-US" sz="1200" i="1"/>
                <a:t> = </a:t>
              </a:r>
              <a:r>
                <a:rPr lang="en-US" sz="1200"/>
                <a:t>0</a:t>
              </a:r>
            </a:p>
          </p:txBody>
        </p:sp>
      </p:grpSp>
    </p:spTree>
    <p:extLst>
      <p:ext uri="{BB962C8B-B14F-4D97-AF65-F5344CB8AC3E}">
        <p14:creationId xmlns:p14="http://schemas.microsoft.com/office/powerpoint/2010/main" val="3886084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65B81-D345-4A24-630A-7C649EAADC6B}"/>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0682491-2B33-6B51-60E7-57210BABCE85}"/>
              </a:ext>
            </a:extLst>
          </p:cNvPr>
          <p:cNvSpPr>
            <a:spLocks noGrp="1"/>
          </p:cNvSpPr>
          <p:nvPr>
            <p:ph type="title"/>
          </p:nvPr>
        </p:nvSpPr>
        <p:spPr>
          <a:xfrm>
            <a:off x="288302" y="262267"/>
            <a:ext cx="11613231" cy="468590"/>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2B9DF19E-5C4F-4464-E52B-1558C33A200E}"/>
              </a:ext>
            </a:extLst>
          </p:cNvPr>
          <p:cNvSpPr>
            <a:spLocks noGrp="1"/>
          </p:cNvSpPr>
          <p:nvPr>
            <p:ph type="subTitle" idx="15"/>
          </p:nvPr>
        </p:nvSpPr>
        <p:spPr>
          <a:xfrm>
            <a:off x="288302" y="713620"/>
            <a:ext cx="11613232" cy="292965"/>
          </a:xfrm>
        </p:spPr>
        <p:txBody>
          <a:bodyPr/>
          <a:lstStyle/>
          <a:p>
            <a:r>
              <a:rPr lang="en-US"/>
              <a:t>Sample size and endpoints</a:t>
            </a:r>
            <a:endParaRPr lang="en-US" noProof="0"/>
          </a:p>
        </p:txBody>
      </p:sp>
      <p:sp>
        <p:nvSpPr>
          <p:cNvPr id="3" name="Slide Number Placeholder 2">
            <a:extLst>
              <a:ext uri="{FF2B5EF4-FFF2-40B4-BE49-F238E27FC236}">
                <a16:creationId xmlns:a16="http://schemas.microsoft.com/office/drawing/2014/main" id="{A36E6772-1DD5-1197-2575-9B29081BD665}"/>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7</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7A4BF88A-C389-F4FF-A1DF-4459937CE484}"/>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285750" indent="-285750">
              <a:buFont typeface="Arial" panose="020B0604020202020204" pitchFamily="34" charset="0"/>
              <a:buChar char="•"/>
            </a:pPr>
            <a:endParaRPr lang="en-US" sz="1300"/>
          </a:p>
        </p:txBody>
      </p:sp>
      <p:sp>
        <p:nvSpPr>
          <p:cNvPr id="5" name="Content Placeholder 4">
            <a:extLst>
              <a:ext uri="{FF2B5EF4-FFF2-40B4-BE49-F238E27FC236}">
                <a16:creationId xmlns:a16="http://schemas.microsoft.com/office/drawing/2014/main" id="{3B7D2D37-7323-ACC1-641A-02F5F1CEB7A4}"/>
              </a:ext>
            </a:extLst>
          </p:cNvPr>
          <p:cNvSpPr>
            <a:spLocks noGrp="1"/>
          </p:cNvSpPr>
          <p:nvPr>
            <p:ph idx="1"/>
          </p:nvPr>
        </p:nvSpPr>
        <p:spPr>
          <a:xfrm>
            <a:off x="288925" y="1363663"/>
            <a:ext cx="11610975" cy="4759325"/>
          </a:xfrm>
        </p:spPr>
        <p:txBody>
          <a:bodyPr/>
          <a:lstStyle/>
          <a:p>
            <a:pPr marL="285750" indent="-285750" algn="just">
              <a:spcBef>
                <a:spcPts val="0"/>
              </a:spcBef>
              <a:spcAft>
                <a:spcPts val="0"/>
              </a:spcAft>
              <a:buFont typeface="Arial" panose="020B0604020202020204" pitchFamily="34" charset="0"/>
              <a:buChar char="•"/>
            </a:pPr>
            <a:r>
              <a:rPr lang="en-US" sz="1600"/>
              <a:t>1:1 randomization of N = 568 pts over 20 </a:t>
            </a:r>
            <a:r>
              <a:rPr lang="en-US" sz="1600" err="1"/>
              <a:t>mo</a:t>
            </a:r>
            <a:endParaRPr lang="en-US" sz="1600"/>
          </a:p>
          <a:p>
            <a:pPr marL="285750" indent="-285750" algn="just">
              <a:spcBef>
                <a:spcPts val="0"/>
              </a:spcBef>
              <a:spcAft>
                <a:spcPts val="0"/>
              </a:spcAft>
              <a:buFont typeface="Arial" panose="020B0604020202020204" pitchFamily="34" charset="0"/>
              <a:buChar char="•"/>
            </a:pPr>
            <a:endParaRPr lang="en-US" sz="800">
              <a:solidFill>
                <a:schemeClr val="accent6"/>
              </a:solidFill>
            </a:endParaRPr>
          </a:p>
          <a:p>
            <a:pPr marL="285750" indent="-285750" algn="just">
              <a:spcBef>
                <a:spcPts val="0"/>
              </a:spcBef>
              <a:spcAft>
                <a:spcPts val="0"/>
              </a:spcAft>
              <a:buFont typeface="Arial" panose="020B0604020202020204" pitchFamily="34" charset="0"/>
              <a:buChar char="•"/>
            </a:pPr>
            <a:r>
              <a:rPr lang="en-US" sz="1600"/>
              <a:t>Dual primary endpoints: OS and PFS</a:t>
            </a:r>
          </a:p>
          <a:p>
            <a:pPr marL="628650" lvl="1" indent="-342900" algn="just">
              <a:spcAft>
                <a:spcPts val="0"/>
              </a:spcAft>
              <a:buFont typeface="Courier New" panose="02070309020205020404" pitchFamily="49" charset="0"/>
              <a:buChar char="o"/>
            </a:pPr>
            <a:r>
              <a:rPr lang="en-US" sz="1400"/>
              <a:t>One key secondary endpoint also included in the graphical testing procedure: ORR</a:t>
            </a:r>
          </a:p>
          <a:p>
            <a:pPr marL="342900" indent="-342900" algn="just">
              <a:spcBef>
                <a:spcPts val="0"/>
              </a:spcBef>
              <a:spcAft>
                <a:spcPts val="0"/>
              </a:spcAft>
              <a:buFont typeface="Arial" panose="020B0604020202020204" pitchFamily="34" charset="0"/>
              <a:buChar char="•"/>
            </a:pPr>
            <a:endParaRPr lang="en-US" sz="800"/>
          </a:p>
          <a:p>
            <a:pPr marL="284400" indent="-284400" algn="just">
              <a:spcBef>
                <a:spcPts val="0"/>
              </a:spcBef>
              <a:spcAft>
                <a:spcPts val="0"/>
              </a:spcAft>
              <a:buFont typeface="Arial" panose="020B0604020202020204" pitchFamily="34" charset="0"/>
              <a:buChar char="•"/>
            </a:pPr>
            <a:r>
              <a:rPr lang="en-US" sz="1600"/>
              <a:t>OS:</a:t>
            </a:r>
          </a:p>
          <a:p>
            <a:pPr marL="628650" lvl="1" indent="-342900" algn="just">
              <a:spcAft>
                <a:spcPts val="0"/>
              </a:spcAft>
              <a:buFont typeface="Courier New" panose="02070309020205020404" pitchFamily="49" charset="0"/>
              <a:buChar char="o"/>
            </a:pPr>
            <a:r>
              <a:rPr lang="en-US" sz="1400"/>
              <a:t>Analysis method: 	(Stratified) log-rank</a:t>
            </a:r>
          </a:p>
          <a:p>
            <a:pPr marL="628650" lvl="1" indent="-342900" algn="just">
              <a:spcAft>
                <a:spcPts val="0"/>
              </a:spcAft>
              <a:buFont typeface="Courier New" panose="02070309020205020404" pitchFamily="49" charset="0"/>
              <a:buChar char="o"/>
            </a:pPr>
            <a:r>
              <a:rPr lang="en-US" sz="1400"/>
              <a:t>Control arm: 		Exponential with a median of 20 </a:t>
            </a:r>
            <a:r>
              <a:rPr lang="en-US" sz="1400" err="1"/>
              <a:t>mo</a:t>
            </a:r>
            <a:endParaRPr lang="en-US" sz="1400"/>
          </a:p>
          <a:p>
            <a:pPr marL="628650" lvl="1" indent="-342900" algn="just">
              <a:spcAft>
                <a:spcPts val="0"/>
              </a:spcAft>
              <a:buFont typeface="Courier New" panose="02070309020205020404" pitchFamily="49" charset="0"/>
              <a:buChar char="o"/>
            </a:pPr>
            <a:r>
              <a:rPr lang="en-US" sz="1400"/>
              <a:t>Treatment arm: 	HR = 0.70</a:t>
            </a:r>
          </a:p>
          <a:p>
            <a:pPr marL="628650" lvl="1" indent="-342900" algn="just">
              <a:spcAft>
                <a:spcPts val="0"/>
              </a:spcAft>
              <a:buFont typeface="Courier New" panose="02070309020205020404" pitchFamily="49" charset="0"/>
              <a:buChar char="o"/>
            </a:pPr>
            <a:r>
              <a:rPr lang="en-US" sz="1400"/>
              <a:t>Drop-out:		1% per year</a:t>
            </a:r>
          </a:p>
          <a:p>
            <a:pPr marL="342900" indent="-342900" algn="just">
              <a:spcBef>
                <a:spcPts val="0"/>
              </a:spcBef>
              <a:spcAft>
                <a:spcPts val="0"/>
              </a:spcAft>
              <a:buFont typeface="Arial" panose="020B0604020202020204" pitchFamily="34" charset="0"/>
              <a:buChar char="•"/>
            </a:pPr>
            <a:endParaRPr lang="en-US" sz="800"/>
          </a:p>
          <a:p>
            <a:pPr marL="284400" indent="-284400" algn="just">
              <a:spcBef>
                <a:spcPts val="0"/>
              </a:spcBef>
              <a:spcAft>
                <a:spcPts val="0"/>
              </a:spcAft>
              <a:buFont typeface="Arial" panose="020B0604020202020204" pitchFamily="34" charset="0"/>
              <a:buChar char="•"/>
            </a:pPr>
            <a:r>
              <a:rPr lang="en-US" sz="1600"/>
              <a:t>PFS:</a:t>
            </a:r>
          </a:p>
          <a:p>
            <a:pPr marL="628650" lvl="1" indent="-342900" algn="just">
              <a:spcAft>
                <a:spcPts val="0"/>
              </a:spcAft>
              <a:buFont typeface="Courier New" panose="02070309020205020404" pitchFamily="49" charset="0"/>
              <a:buChar char="o"/>
            </a:pPr>
            <a:r>
              <a:rPr lang="en-US" sz="1400"/>
              <a:t>Analysis method:	(Stratified) log-rank</a:t>
            </a:r>
          </a:p>
          <a:p>
            <a:pPr marL="628650" lvl="1" indent="-342900" algn="just">
              <a:spcAft>
                <a:spcPts val="0"/>
              </a:spcAft>
              <a:buFont typeface="Courier New" panose="02070309020205020404" pitchFamily="49" charset="0"/>
              <a:buChar char="o"/>
            </a:pPr>
            <a:r>
              <a:rPr lang="en-US" sz="1400"/>
              <a:t>Control arm: 		Piece-wise exponential with a median of 6.5 </a:t>
            </a:r>
            <a:r>
              <a:rPr lang="en-US" sz="1400" err="1"/>
              <a:t>mo</a:t>
            </a:r>
            <a:r>
              <a:rPr lang="en-US" sz="1400"/>
              <a:t> before 6.5 </a:t>
            </a:r>
            <a:r>
              <a:rPr lang="en-US" sz="1400" err="1"/>
              <a:t>mo</a:t>
            </a:r>
            <a:r>
              <a:rPr lang="en-US" sz="1400"/>
              <a:t> and a median of 14.5 </a:t>
            </a:r>
            <a:r>
              <a:rPr lang="en-US" sz="1400" err="1"/>
              <a:t>mo</a:t>
            </a:r>
            <a:r>
              <a:rPr lang="en-US" sz="1400"/>
              <a:t> after 6.5 </a:t>
            </a:r>
            <a:r>
              <a:rPr lang="en-US" sz="1400" err="1"/>
              <a:t>mo</a:t>
            </a:r>
            <a:endParaRPr lang="en-US" sz="1400"/>
          </a:p>
          <a:p>
            <a:pPr marL="628650" lvl="1" indent="-342900" algn="just">
              <a:spcAft>
                <a:spcPts val="0"/>
              </a:spcAft>
              <a:buFont typeface="Courier New" panose="02070309020205020404" pitchFamily="49" charset="0"/>
              <a:buChar char="o"/>
            </a:pPr>
            <a:r>
              <a:rPr lang="en-US" sz="1400"/>
              <a:t>Treatment arm:	HR = 0.69</a:t>
            </a:r>
          </a:p>
          <a:p>
            <a:pPr marL="628650" lvl="1" indent="-342900" algn="just">
              <a:spcAft>
                <a:spcPts val="0"/>
              </a:spcAft>
              <a:buFont typeface="Courier New" panose="02070309020205020404" pitchFamily="49" charset="0"/>
              <a:buChar char="o"/>
            </a:pPr>
            <a:r>
              <a:rPr lang="en-US" sz="1400"/>
              <a:t>Drop-out:		13% per year</a:t>
            </a:r>
          </a:p>
          <a:p>
            <a:pPr marL="342900" indent="-342900" algn="just">
              <a:spcBef>
                <a:spcPts val="0"/>
              </a:spcBef>
              <a:spcAft>
                <a:spcPts val="0"/>
              </a:spcAft>
              <a:buFont typeface="Arial" panose="020B0604020202020204" pitchFamily="34" charset="0"/>
              <a:buChar char="•"/>
            </a:pPr>
            <a:endParaRPr lang="en-US" sz="800"/>
          </a:p>
          <a:p>
            <a:pPr marL="284400" indent="-284400" algn="just">
              <a:spcBef>
                <a:spcPts val="0"/>
              </a:spcBef>
              <a:spcAft>
                <a:spcPts val="0"/>
              </a:spcAft>
              <a:buFont typeface="Arial" panose="020B0604020202020204" pitchFamily="34" charset="0"/>
              <a:buChar char="•"/>
            </a:pPr>
            <a:r>
              <a:rPr lang="en-US" sz="1600"/>
              <a:t>ORR:</a:t>
            </a:r>
          </a:p>
          <a:p>
            <a:pPr marL="628650" lvl="1" indent="-342900" algn="just">
              <a:spcAft>
                <a:spcPts val="0"/>
              </a:spcAft>
              <a:buFont typeface="Courier New" panose="02070309020205020404" pitchFamily="49" charset="0"/>
              <a:buChar char="o"/>
            </a:pPr>
            <a:r>
              <a:rPr lang="en-US" sz="1400"/>
              <a:t>Analysis method:	(Stratified) Miettinen and Nurminen</a:t>
            </a:r>
          </a:p>
          <a:p>
            <a:pPr marL="628650" lvl="1" indent="-342900" algn="just">
              <a:spcAft>
                <a:spcPts val="0"/>
              </a:spcAft>
              <a:buFont typeface="Courier New" panose="02070309020205020404" pitchFamily="49" charset="0"/>
              <a:buChar char="o"/>
            </a:pPr>
            <a:r>
              <a:rPr lang="en-US" sz="1400"/>
              <a:t>Control arm: 		39%</a:t>
            </a:r>
          </a:p>
          <a:p>
            <a:pPr marL="628650" lvl="1" indent="-342900" algn="just">
              <a:spcAft>
                <a:spcPts val="0"/>
              </a:spcAft>
              <a:buFont typeface="Courier New" panose="02070309020205020404" pitchFamily="49" charset="0"/>
              <a:buChar char="o"/>
            </a:pPr>
            <a:r>
              <a:rPr lang="en-US" sz="1400"/>
              <a:t>Treatment arm:	</a:t>
            </a:r>
            <a:r>
              <a:rPr lang="en-US" sz="1400" err="1"/>
              <a:t>Δ</a:t>
            </a:r>
            <a:r>
              <a:rPr lang="en-US" sz="1400"/>
              <a:t> = 20%</a:t>
            </a:r>
          </a:p>
          <a:p>
            <a:pPr marL="628650" lvl="1" indent="-342900" algn="just">
              <a:spcAft>
                <a:spcPts val="0"/>
              </a:spcAft>
              <a:buFont typeface="Courier New" panose="02070309020205020404" pitchFamily="49" charset="0"/>
              <a:buChar char="o"/>
            </a:pPr>
            <a:endParaRPr lang="en-US"/>
          </a:p>
        </p:txBody>
      </p:sp>
    </p:spTree>
    <p:extLst>
      <p:ext uri="{BB962C8B-B14F-4D97-AF65-F5344CB8AC3E}">
        <p14:creationId xmlns:p14="http://schemas.microsoft.com/office/powerpoint/2010/main" val="25698457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F0937-EDE0-FEA1-8F95-46B92ACAC5B2}"/>
            </a:ext>
          </a:extLst>
        </p:cNvPr>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93B1515A-E5D2-85C9-0838-C611CB68E7E5}"/>
              </a:ext>
            </a:extLst>
          </p:cNvPr>
          <p:cNvCxnSpPr>
            <a:cxnSpLocks/>
          </p:cNvCxnSpPr>
          <p:nvPr/>
        </p:nvCxnSpPr>
        <p:spPr>
          <a:xfrm>
            <a:off x="5401809" y="6231513"/>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F6351E3-1A27-55F5-239F-5197A7E8C1C8}"/>
              </a:ext>
            </a:extLst>
          </p:cNvPr>
          <p:cNvCxnSpPr>
            <a:cxnSpLocks/>
          </p:cNvCxnSpPr>
          <p:nvPr/>
        </p:nvCxnSpPr>
        <p:spPr>
          <a:xfrm flipH="1">
            <a:off x="5451047" y="6374392"/>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9BCB0BF-C693-F370-FA01-0176E878609B}"/>
              </a:ext>
            </a:extLst>
          </p:cNvPr>
          <p:cNvSpPr txBox="1"/>
          <p:nvPr/>
        </p:nvSpPr>
        <p:spPr>
          <a:xfrm>
            <a:off x="5898526" y="6382959"/>
            <a:ext cx="394947" cy="153888"/>
          </a:xfrm>
          <a:prstGeom prst="rect">
            <a:avLst/>
          </a:prstGeom>
          <a:noFill/>
        </p:spPr>
        <p:txBody>
          <a:bodyPr wrap="square" lIns="0" tIns="0" rIns="0" bIns="0" rtlCol="0" anchor="ctr">
            <a:spAutoFit/>
          </a:bodyPr>
          <a:lstStyle/>
          <a:p>
            <a:pPr algn="ctr"/>
            <a:r>
              <a:rPr lang="en-US" sz="1000"/>
              <a:t>1</a:t>
            </a:r>
            <a:endParaRPr lang="en-US" sz="1000" i="1" kern="1200">
              <a:solidFill>
                <a:schemeClr val="tx1"/>
              </a:solidFill>
              <a:latin typeface="+mn-lt"/>
              <a:ea typeface="+mn-ea"/>
              <a:cs typeface="+mn-cs"/>
            </a:endParaRPr>
          </a:p>
        </p:txBody>
      </p:sp>
      <p:sp>
        <p:nvSpPr>
          <p:cNvPr id="49" name="TextBox 48">
            <a:extLst>
              <a:ext uri="{FF2B5EF4-FFF2-40B4-BE49-F238E27FC236}">
                <a16:creationId xmlns:a16="http://schemas.microsoft.com/office/drawing/2014/main" id="{6BFB5DBC-E9A2-9806-8676-82A2490221F0}"/>
              </a:ext>
            </a:extLst>
          </p:cNvPr>
          <p:cNvSpPr txBox="1"/>
          <p:nvPr/>
        </p:nvSpPr>
        <p:spPr>
          <a:xfrm>
            <a:off x="5898525" y="6071108"/>
            <a:ext cx="394947" cy="153888"/>
          </a:xfrm>
          <a:prstGeom prst="rect">
            <a:avLst/>
          </a:prstGeom>
          <a:noFill/>
        </p:spPr>
        <p:txBody>
          <a:bodyPr wrap="square" lIns="0" tIns="0" rIns="0" bIns="0" rtlCol="0" anchor="ctr">
            <a:spAutoFit/>
          </a:bodyPr>
          <a:lstStyle/>
          <a:p>
            <a:pPr algn="ctr"/>
            <a:r>
              <a:rPr lang="en-US" sz="1000"/>
              <a:t>1</a:t>
            </a:r>
            <a:endParaRPr lang="en-US" sz="1000" i="1"/>
          </a:p>
        </p:txBody>
      </p:sp>
      <p:sp>
        <p:nvSpPr>
          <p:cNvPr id="13" name="Title 12">
            <a:extLst>
              <a:ext uri="{FF2B5EF4-FFF2-40B4-BE49-F238E27FC236}">
                <a16:creationId xmlns:a16="http://schemas.microsoft.com/office/drawing/2014/main" id="{9EA6A1E1-B5CD-9896-EE0D-05A998AEF11D}"/>
              </a:ext>
            </a:extLst>
          </p:cNvPr>
          <p:cNvSpPr>
            <a:spLocks noGrp="1"/>
          </p:cNvSpPr>
          <p:nvPr>
            <p:ph type="title"/>
          </p:nvPr>
        </p:nvSpPr>
        <p:spPr>
          <a:xfrm>
            <a:off x="288302" y="262267"/>
            <a:ext cx="11610515" cy="468590"/>
          </a:xfrm>
        </p:spPr>
        <p:txBody>
          <a:bodyPr/>
          <a:lstStyle/>
          <a:p>
            <a:r>
              <a:rPr lang="en-US"/>
              <a:t>‘Epsilon’ edges</a:t>
            </a:r>
            <a:endParaRPr lang="en-US" noProof="0"/>
          </a:p>
        </p:txBody>
      </p:sp>
      <p:sp>
        <p:nvSpPr>
          <p:cNvPr id="18" name="Text Placeholder 11">
            <a:extLst>
              <a:ext uri="{FF2B5EF4-FFF2-40B4-BE49-F238E27FC236}">
                <a16:creationId xmlns:a16="http://schemas.microsoft.com/office/drawing/2014/main" id="{B98BCA42-62D2-3CE2-26DD-8E09052156E6}"/>
              </a:ext>
            </a:extLst>
          </p:cNvPr>
          <p:cNvSpPr>
            <a:spLocks noGrp="1"/>
          </p:cNvSpPr>
          <p:nvPr>
            <p:ph type="subTitle" idx="15"/>
          </p:nvPr>
        </p:nvSpPr>
        <p:spPr>
          <a:xfrm>
            <a:off x="288302" y="713620"/>
            <a:ext cx="11610515" cy="292965"/>
          </a:xfrm>
        </p:spPr>
        <p:txBody>
          <a:bodyPr/>
          <a:lstStyle/>
          <a:p>
            <a:r>
              <a:rPr lang="en-US"/>
              <a:t>A form of sequential gatekeeping</a:t>
            </a:r>
          </a:p>
        </p:txBody>
      </p:sp>
      <p:sp>
        <p:nvSpPr>
          <p:cNvPr id="3" name="Slide Number Placeholder 2">
            <a:extLst>
              <a:ext uri="{FF2B5EF4-FFF2-40B4-BE49-F238E27FC236}">
                <a16:creationId xmlns:a16="http://schemas.microsoft.com/office/drawing/2014/main" id="{8EDDB18C-3DB2-A5BC-BCC8-8683F5438CC5}"/>
              </a:ext>
            </a:extLst>
          </p:cNvPr>
          <p:cNvSpPr>
            <a:spLocks noGrp="1"/>
          </p:cNvSpPr>
          <p:nvPr>
            <p:ph type="sldNum" sz="quarter" idx="12"/>
          </p:nvPr>
        </p:nvSpPr>
        <p:spPr/>
        <p:txBody>
          <a:bodyPr/>
          <a:lstStyle/>
          <a:p>
            <a:fld id="{AEC8D767-5246-2244-A4A3-B8AFB218393C}" type="slidenum">
              <a:rPr lang="en-US" smtClean="0"/>
              <a:t>70</a:t>
            </a:fld>
            <a:endParaRPr lang="en-US"/>
          </a:p>
        </p:txBody>
      </p:sp>
      <p:sp>
        <p:nvSpPr>
          <p:cNvPr id="4" name="Content Placeholder 4">
            <a:extLst>
              <a:ext uri="{FF2B5EF4-FFF2-40B4-BE49-F238E27FC236}">
                <a16:creationId xmlns:a16="http://schemas.microsoft.com/office/drawing/2014/main" id="{DCC20DB4-59DF-3BF8-1458-DDC7DDFE72C7}"/>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noProof="0">
                <a:cs typeface="Courier New" panose="02070309020205020404" pitchFamily="49" charset="0"/>
              </a:rPr>
              <a:t>Infinitesimally small values on recycling edges can be used to indicate that several hypotheses must be rejected before any alpha is recycled on to some additional set of hypotheses</a:t>
            </a:r>
          </a:p>
          <a:p>
            <a:pPr marL="284400" indent="-284400">
              <a:spcBef>
                <a:spcPts val="0"/>
              </a:spcBef>
              <a:spcAft>
                <a:spcPts val="0"/>
              </a:spcAft>
              <a:buFont typeface="Arial" panose="020B0604020202020204" pitchFamily="34" charset="0"/>
              <a:buChar char="•"/>
            </a:pPr>
            <a:endParaRPr lang="en-US" sz="2400" noProof="0">
              <a:cs typeface="Courier New" panose="02070309020205020404" pitchFamily="49" charset="0"/>
            </a:endParaRPr>
          </a:p>
          <a:p>
            <a:pPr marL="284400" indent="-284400">
              <a:spcBef>
                <a:spcPts val="0"/>
              </a:spcBef>
              <a:spcAft>
                <a:spcPts val="0"/>
              </a:spcAft>
              <a:buFont typeface="Arial" panose="020B0604020202020204" pitchFamily="34" charset="0"/>
              <a:buChar char="•"/>
            </a:pPr>
            <a:r>
              <a:rPr lang="en-US" sz="2400">
                <a:cs typeface="Courier New" panose="02070309020205020404" pitchFamily="49" charset="0"/>
              </a:rPr>
              <a:t>E.g., modifying the KEYNOTE-598 graph</a:t>
            </a:r>
          </a:p>
          <a:p>
            <a:pPr marL="570150" lvl="1" indent="-284400">
              <a:spcAft>
                <a:spcPts val="0"/>
              </a:spcAft>
            </a:pPr>
            <a:r>
              <a:rPr lang="en-US" sz="2400">
                <a:cs typeface="Courier New" panose="02070309020205020404" pitchFamily="49" charset="0"/>
              </a:rPr>
              <a:t>Suppose CR is also to be tested</a:t>
            </a:r>
          </a:p>
          <a:p>
            <a:pPr marL="570150" lvl="1" indent="-284400">
              <a:spcAft>
                <a:spcPts val="0"/>
              </a:spcAft>
            </a:pPr>
            <a:r>
              <a:rPr lang="en-US" sz="2400" noProof="0">
                <a:cs typeface="Courier New" panose="02070309020205020404" pitchFamily="49" charset="0"/>
              </a:rPr>
              <a:t>ORR and CR only tested after both </a:t>
            </a:r>
            <a:r>
              <a:rPr lang="en-US" sz="2400">
                <a:cs typeface="Courier New" panose="02070309020205020404" pitchFamily="49" charset="0"/>
              </a:rPr>
              <a:t>OS and PFS significance</a:t>
            </a:r>
            <a:endParaRPr lang="en-US" sz="2000" noProof="0">
              <a:cs typeface="Courier New" panose="02070309020205020404" pitchFamily="49" charset="0"/>
            </a:endParaRPr>
          </a:p>
        </p:txBody>
      </p:sp>
      <p:grpSp>
        <p:nvGrpSpPr>
          <p:cNvPr id="8" name="Group 7">
            <a:extLst>
              <a:ext uri="{FF2B5EF4-FFF2-40B4-BE49-F238E27FC236}">
                <a16:creationId xmlns:a16="http://schemas.microsoft.com/office/drawing/2014/main" id="{7D5903D2-4A43-1287-CF86-B3B29AFA2E3D}"/>
              </a:ext>
            </a:extLst>
          </p:cNvPr>
          <p:cNvGrpSpPr/>
          <p:nvPr/>
        </p:nvGrpSpPr>
        <p:grpSpPr>
          <a:xfrm>
            <a:off x="4187031" y="4397671"/>
            <a:ext cx="3814761" cy="2290060"/>
            <a:chOff x="3833812" y="4514849"/>
            <a:chExt cx="3814761" cy="2290060"/>
          </a:xfrm>
        </p:grpSpPr>
        <p:cxnSp>
          <p:nvCxnSpPr>
            <p:cNvPr id="12" name="Straight Arrow Connector 11">
              <a:extLst>
                <a:ext uri="{FF2B5EF4-FFF2-40B4-BE49-F238E27FC236}">
                  <a16:creationId xmlns:a16="http://schemas.microsoft.com/office/drawing/2014/main" id="{569A6F76-8503-1AA7-5379-5F7B0FF28640}"/>
                </a:ext>
              </a:extLst>
            </p:cNvPr>
            <p:cNvCxnSpPr>
              <a:cxnSpLocks/>
            </p:cNvCxnSpPr>
            <p:nvPr/>
          </p:nvCxnSpPr>
          <p:spPr>
            <a:xfrm>
              <a:off x="5055390" y="4836316"/>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3B40202-A347-F7C8-8136-48C534B52048}"/>
                </a:ext>
              </a:extLst>
            </p:cNvPr>
            <p:cNvCxnSpPr>
              <a:cxnSpLocks/>
            </p:cNvCxnSpPr>
            <p:nvPr/>
          </p:nvCxnSpPr>
          <p:spPr>
            <a:xfrm flipH="1">
              <a:off x="5087850" y="4979195"/>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394A3A81-5779-874E-6D29-CB8B7DCA6256}"/>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1200"/>
                <a:t>α = 0.006</a:t>
              </a:r>
            </a:p>
          </p:txBody>
        </p:sp>
        <p:sp>
          <p:nvSpPr>
            <p:cNvPr id="16" name="Oval 15">
              <a:extLst>
                <a:ext uri="{FF2B5EF4-FFF2-40B4-BE49-F238E27FC236}">
                  <a16:creationId xmlns:a16="http://schemas.microsoft.com/office/drawing/2014/main" id="{4A06C608-AD1E-4C0A-582F-9A0C28F410FA}"/>
                </a:ext>
              </a:extLst>
            </p:cNvPr>
            <p:cNvSpPr/>
            <p:nvPr/>
          </p:nvSpPr>
          <p:spPr>
            <a:xfrm>
              <a:off x="3833812" y="6019096"/>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1200"/>
                <a:t>α</a:t>
              </a:r>
              <a:r>
                <a:rPr lang="en-US" sz="1200" i="1"/>
                <a:t> = </a:t>
              </a:r>
              <a:r>
                <a:rPr lang="en-US" sz="1200"/>
                <a:t>0</a:t>
              </a:r>
            </a:p>
          </p:txBody>
        </p:sp>
        <p:cxnSp>
          <p:nvCxnSpPr>
            <p:cNvPr id="17" name="Straight Arrow Connector 16">
              <a:extLst>
                <a:ext uri="{FF2B5EF4-FFF2-40B4-BE49-F238E27FC236}">
                  <a16:creationId xmlns:a16="http://schemas.microsoft.com/office/drawing/2014/main" id="{65583CB4-FE04-7E55-5D07-1E1013E02A4A}"/>
                </a:ext>
              </a:extLst>
            </p:cNvPr>
            <p:cNvCxnSpPr>
              <a:cxnSpLocks/>
              <a:stCxn id="19" idx="4"/>
              <a:endCxn id="16" idx="0"/>
            </p:cNvCxnSpPr>
            <p:nvPr/>
          </p:nvCxnSpPr>
          <p:spPr>
            <a:xfrm>
              <a:off x="4469606" y="5300662"/>
              <a:ext cx="0" cy="71843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D80FCB5E-91B3-5749-0BEC-AEA3FF8F693E}"/>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0.019</a:t>
              </a:r>
            </a:p>
          </p:txBody>
        </p:sp>
        <p:sp>
          <p:nvSpPr>
            <p:cNvPr id="20" name="TextBox 19">
              <a:extLst>
                <a:ext uri="{FF2B5EF4-FFF2-40B4-BE49-F238E27FC236}">
                  <a16:creationId xmlns:a16="http://schemas.microsoft.com/office/drawing/2014/main" id="{87353499-6452-5A6E-CC34-7A3CB9423E9A}"/>
                </a:ext>
              </a:extLst>
            </p:cNvPr>
            <p:cNvSpPr txBox="1"/>
            <p:nvPr/>
          </p:nvSpPr>
          <p:spPr>
            <a:xfrm>
              <a:off x="4101973" y="5582935"/>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0.5</a:t>
              </a:r>
              <a:r>
                <a:rPr lang="en-US" sz="1000" i="1"/>
                <a:t>ϵ</a:t>
              </a:r>
            </a:p>
          </p:txBody>
        </p:sp>
        <p:sp>
          <p:nvSpPr>
            <p:cNvPr id="21" name="TextBox 20">
              <a:extLst>
                <a:ext uri="{FF2B5EF4-FFF2-40B4-BE49-F238E27FC236}">
                  <a16:creationId xmlns:a16="http://schemas.microsoft.com/office/drawing/2014/main" id="{6480F952-84F7-349B-1A28-24B5D62A904B}"/>
                </a:ext>
              </a:extLst>
            </p:cNvPr>
            <p:cNvSpPr txBox="1"/>
            <p:nvPr/>
          </p:nvSpPr>
          <p:spPr>
            <a:xfrm>
              <a:off x="5543718" y="4987762"/>
              <a:ext cx="394947" cy="153888"/>
            </a:xfrm>
            <a:prstGeom prst="rect">
              <a:avLst/>
            </a:prstGeom>
            <a:noFill/>
          </p:spPr>
          <p:txBody>
            <a:bodyPr wrap="square" lIns="0" tIns="0" rIns="0" bIns="0" rtlCol="0" anchor="ctr">
              <a:spAutoFit/>
            </a:bodyPr>
            <a:lstStyle/>
            <a:p>
              <a:pPr algn="ctr"/>
              <a:r>
                <a:rPr lang="en-US" sz="1000"/>
                <a:t>1 - </a:t>
              </a:r>
              <a:r>
                <a:rPr lang="en-US" sz="1000" i="1"/>
                <a:t>ϵ</a:t>
              </a:r>
              <a:endParaRPr lang="en-US" sz="1000" i="1" kern="1200">
                <a:solidFill>
                  <a:schemeClr val="tx1"/>
                </a:solidFill>
                <a:latin typeface="+mn-lt"/>
                <a:ea typeface="+mn-ea"/>
                <a:cs typeface="+mn-cs"/>
              </a:endParaRPr>
            </a:p>
          </p:txBody>
        </p:sp>
        <p:sp>
          <p:nvSpPr>
            <p:cNvPr id="22" name="TextBox 21">
              <a:extLst>
                <a:ext uri="{FF2B5EF4-FFF2-40B4-BE49-F238E27FC236}">
                  <a16:creationId xmlns:a16="http://schemas.microsoft.com/office/drawing/2014/main" id="{C25093F8-6908-5B1F-06FC-174AC0ADA72A}"/>
                </a:ext>
              </a:extLst>
            </p:cNvPr>
            <p:cNvSpPr txBox="1"/>
            <p:nvPr/>
          </p:nvSpPr>
          <p:spPr>
            <a:xfrm>
              <a:off x="5543717" y="4675911"/>
              <a:ext cx="394947" cy="153888"/>
            </a:xfrm>
            <a:prstGeom prst="rect">
              <a:avLst/>
            </a:prstGeom>
            <a:noFill/>
          </p:spPr>
          <p:txBody>
            <a:bodyPr wrap="square" lIns="0" tIns="0" rIns="0" bIns="0" rtlCol="0" anchor="ctr">
              <a:spAutoFit/>
            </a:bodyPr>
            <a:lstStyle/>
            <a:p>
              <a:pPr algn="ctr"/>
              <a:r>
                <a:rPr lang="en-US" sz="1000"/>
                <a:t>1 - </a:t>
              </a:r>
              <a:r>
                <a:rPr lang="en-US" sz="1000" i="1"/>
                <a:t>ϵ</a:t>
              </a:r>
            </a:p>
          </p:txBody>
        </p:sp>
      </p:grpSp>
      <p:sp>
        <p:nvSpPr>
          <p:cNvPr id="28" name="Oval 27">
            <a:extLst>
              <a:ext uri="{FF2B5EF4-FFF2-40B4-BE49-F238E27FC236}">
                <a16:creationId xmlns:a16="http://schemas.microsoft.com/office/drawing/2014/main" id="{BA396C49-B1A9-737E-14B0-85713AA9BF60}"/>
              </a:ext>
            </a:extLst>
          </p:cNvPr>
          <p:cNvSpPr/>
          <p:nvPr/>
        </p:nvSpPr>
        <p:spPr>
          <a:xfrm>
            <a:off x="6727028" y="5901918"/>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CR</a:t>
            </a:r>
            <a:br>
              <a:rPr lang="en-US" sz="2400">
                <a:latin typeface="+mn-lt"/>
              </a:rPr>
            </a:br>
            <a:r>
              <a:rPr lang="en-US" sz="1200"/>
              <a:t>α</a:t>
            </a:r>
            <a:r>
              <a:rPr lang="en-US" sz="1200" i="1"/>
              <a:t> = </a:t>
            </a:r>
            <a:r>
              <a:rPr lang="en-US" sz="1200"/>
              <a:t>0</a:t>
            </a:r>
          </a:p>
        </p:txBody>
      </p:sp>
      <p:cxnSp>
        <p:nvCxnSpPr>
          <p:cNvPr id="31" name="Straight Arrow Connector 30">
            <a:extLst>
              <a:ext uri="{FF2B5EF4-FFF2-40B4-BE49-F238E27FC236}">
                <a16:creationId xmlns:a16="http://schemas.microsoft.com/office/drawing/2014/main" id="{F9B5FC96-28ED-8D26-9CD0-23CB9BB2FDFA}"/>
              </a:ext>
            </a:extLst>
          </p:cNvPr>
          <p:cNvCxnSpPr>
            <a:cxnSpLocks/>
          </p:cNvCxnSpPr>
          <p:nvPr/>
        </p:nvCxnSpPr>
        <p:spPr>
          <a:xfrm flipH="1">
            <a:off x="5272398" y="5068404"/>
            <a:ext cx="1644027" cy="94859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EBF565B-B420-25AB-09E3-DFF7C4B57309}"/>
              </a:ext>
            </a:extLst>
          </p:cNvPr>
          <p:cNvCxnSpPr>
            <a:cxnSpLocks/>
            <a:endCxn id="28" idx="1"/>
          </p:cNvCxnSpPr>
          <p:nvPr/>
        </p:nvCxnSpPr>
        <p:spPr>
          <a:xfrm>
            <a:off x="5272398" y="5068404"/>
            <a:ext cx="1640850" cy="94859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9E3EB30-5B7B-9581-9B5D-537E6FA22FA0}"/>
              </a:ext>
            </a:extLst>
          </p:cNvPr>
          <p:cNvCxnSpPr>
            <a:cxnSpLocks/>
            <a:endCxn id="28" idx="0"/>
          </p:cNvCxnSpPr>
          <p:nvPr/>
        </p:nvCxnSpPr>
        <p:spPr>
          <a:xfrm flipH="1">
            <a:off x="7362822" y="5183484"/>
            <a:ext cx="3177" cy="718434"/>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5AE4B7A-7AA6-B69F-BE02-93CA472F96F0}"/>
              </a:ext>
            </a:extLst>
          </p:cNvPr>
          <p:cNvSpPr txBox="1"/>
          <p:nvPr/>
        </p:nvSpPr>
        <p:spPr>
          <a:xfrm>
            <a:off x="7328250" y="546575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0.5</a:t>
            </a:r>
            <a:r>
              <a:rPr lang="en-US" sz="1000" i="1"/>
              <a:t>ϵ</a:t>
            </a:r>
          </a:p>
        </p:txBody>
      </p:sp>
      <p:sp>
        <p:nvSpPr>
          <p:cNvPr id="44" name="TextBox 43">
            <a:extLst>
              <a:ext uri="{FF2B5EF4-FFF2-40B4-BE49-F238E27FC236}">
                <a16:creationId xmlns:a16="http://schemas.microsoft.com/office/drawing/2014/main" id="{FC85310B-9FBB-1FC7-46D1-A7D24AE54F09}"/>
              </a:ext>
            </a:extLst>
          </p:cNvPr>
          <p:cNvSpPr txBox="1"/>
          <p:nvPr/>
        </p:nvSpPr>
        <p:spPr>
          <a:xfrm>
            <a:off x="5408609" y="5326362"/>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0.5</a:t>
            </a:r>
            <a:r>
              <a:rPr lang="en-US" sz="1000" i="1"/>
              <a:t>ϵ</a:t>
            </a:r>
          </a:p>
        </p:txBody>
      </p:sp>
      <p:sp>
        <p:nvSpPr>
          <p:cNvPr id="45" name="TextBox 44">
            <a:extLst>
              <a:ext uri="{FF2B5EF4-FFF2-40B4-BE49-F238E27FC236}">
                <a16:creationId xmlns:a16="http://schemas.microsoft.com/office/drawing/2014/main" id="{B25E3272-1565-220A-9447-0AB7E8ADAD5D}"/>
              </a:ext>
            </a:extLst>
          </p:cNvPr>
          <p:cNvSpPr txBox="1"/>
          <p:nvPr/>
        </p:nvSpPr>
        <p:spPr>
          <a:xfrm>
            <a:off x="6407150" y="5318859"/>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0.5</a:t>
            </a:r>
            <a:r>
              <a:rPr lang="en-US" sz="1000" i="1"/>
              <a:t>ϵ</a:t>
            </a:r>
          </a:p>
        </p:txBody>
      </p:sp>
    </p:spTree>
    <p:extLst>
      <p:ext uri="{BB962C8B-B14F-4D97-AF65-F5344CB8AC3E}">
        <p14:creationId xmlns:p14="http://schemas.microsoft.com/office/powerpoint/2010/main" val="11565165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26C1A-8A0D-543C-F015-B1C374A2204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9ED3138-BA3F-4C27-251B-6BB2A2B99DD0}"/>
              </a:ext>
            </a:extLst>
          </p:cNvPr>
          <p:cNvSpPr>
            <a:spLocks noGrp="1"/>
          </p:cNvSpPr>
          <p:nvPr>
            <p:ph type="title"/>
          </p:nvPr>
        </p:nvSpPr>
        <p:spPr>
          <a:xfrm>
            <a:off x="288302" y="262267"/>
            <a:ext cx="11610515" cy="468590"/>
          </a:xfrm>
        </p:spPr>
        <p:txBody>
          <a:bodyPr/>
          <a:lstStyle/>
          <a:p>
            <a:r>
              <a:rPr lang="en-US"/>
              <a:t>Partial correlation</a:t>
            </a:r>
            <a:endParaRPr lang="en-US" noProof="0"/>
          </a:p>
        </p:txBody>
      </p:sp>
      <p:sp>
        <p:nvSpPr>
          <p:cNvPr id="3" name="Slide Number Placeholder 2">
            <a:extLst>
              <a:ext uri="{FF2B5EF4-FFF2-40B4-BE49-F238E27FC236}">
                <a16:creationId xmlns:a16="http://schemas.microsoft.com/office/drawing/2014/main" id="{C38882F4-4637-058E-9690-26EDBC78424E}"/>
              </a:ext>
            </a:extLst>
          </p:cNvPr>
          <p:cNvSpPr>
            <a:spLocks noGrp="1"/>
          </p:cNvSpPr>
          <p:nvPr>
            <p:ph type="sldNum" sz="quarter" idx="12"/>
          </p:nvPr>
        </p:nvSpPr>
        <p:spPr/>
        <p:txBody>
          <a:bodyPr/>
          <a:lstStyle/>
          <a:p>
            <a:fld id="{AEC8D767-5246-2244-A4A3-B8AFB218393C}" type="slidenum">
              <a:rPr lang="en-US" smtClean="0"/>
              <a:t>71</a:t>
            </a:fld>
            <a:endParaRPr lang="en-US"/>
          </a:p>
        </p:txBody>
      </p:sp>
      <mc:AlternateContent xmlns:mc="http://schemas.openxmlformats.org/markup-compatibility/2006">
        <mc:Choice xmlns:a14="http://schemas.microsoft.com/office/drawing/2010/main" Requires="a14">
          <p:sp>
            <p:nvSpPr>
              <p:cNvPr id="7" name="Content Placeholder 4">
                <a:extLst>
                  <a:ext uri="{FF2B5EF4-FFF2-40B4-BE49-F238E27FC236}">
                    <a16:creationId xmlns:a16="http://schemas.microsoft.com/office/drawing/2014/main" id="{7C7A68FC-D966-4AFF-2355-1B548DEF2F35}"/>
                  </a:ext>
                </a:extLst>
              </p:cNvPr>
              <p:cNvSpPr>
                <a:spLocks noGrp="1"/>
              </p:cNvSpPr>
              <p:nvPr>
                <p:ph idx="1"/>
              </p:nvPr>
            </p:nvSpPr>
            <p:spPr>
              <a:xfrm>
                <a:off x="288302" y="1457938"/>
                <a:ext cx="6691338" cy="3943349"/>
              </a:xfrm>
            </p:spPr>
            <p:txBody>
              <a:bodyPr/>
              <a:lstStyle/>
              <a:p>
                <a:pPr marL="284400" indent="-284400">
                  <a:spcBef>
                    <a:spcPts val="0"/>
                  </a:spcBef>
                  <a:spcAft>
                    <a:spcPts val="0"/>
                  </a:spcAft>
                  <a:buFont typeface="Arial" panose="020B0604020202020204" pitchFamily="34" charset="0"/>
                  <a:buChar char="•"/>
                </a:pPr>
                <a:r>
                  <a:rPr lang="en-US" noProof="0">
                    <a:cs typeface="Courier New" panose="02070309020205020404" pitchFamily="49" charset="0"/>
                  </a:rPr>
                  <a:t>Standard GTP makes no assumption of knowledge about the correlation between tests performed for the various hypotheses</a:t>
                </a:r>
              </a:p>
              <a:p>
                <a:pPr marL="284400" indent="-284400">
                  <a:spcBef>
                    <a:spcPts val="0"/>
                  </a:spcBef>
                  <a:spcAft>
                    <a:spcPts val="0"/>
                  </a:spcAft>
                  <a:buFont typeface="Arial" panose="020B0604020202020204" pitchFamily="34" charset="0"/>
                  <a:buChar char="•"/>
                </a:pPr>
                <a:endParaRPr lang="en-US" sz="800" noProof="0">
                  <a:cs typeface="Courier New" panose="02070309020205020404" pitchFamily="49" charset="0"/>
                </a:endParaRPr>
              </a:p>
              <a:p>
                <a:pPr marL="284400" indent="-284400">
                  <a:spcBef>
                    <a:spcPts val="0"/>
                  </a:spcBef>
                  <a:spcAft>
                    <a:spcPts val="0"/>
                  </a:spcAft>
                  <a:buFont typeface="Arial" panose="020B0604020202020204" pitchFamily="34" charset="0"/>
                  <a:buChar char="•"/>
                </a:pPr>
                <a:r>
                  <a:rPr lang="en-US">
                    <a:cs typeface="Courier New" panose="02070309020205020404" pitchFamily="49" charset="0"/>
                  </a:rPr>
                  <a:t>If we do wish to use such information, it is relatively straight-forward to do so</a:t>
                </a:r>
              </a:p>
              <a:p>
                <a:pPr marL="571500" lvl="1">
                  <a:spcAft>
                    <a:spcPts val="0"/>
                  </a:spcAft>
                  <a:buFont typeface="Courier New" panose="02070309020205020404" pitchFamily="49" charset="0"/>
                  <a:buChar char="o"/>
                </a:pPr>
                <a:r>
                  <a:rPr lang="en-US" sz="1600" noProof="0">
                    <a:cs typeface="Courier New" panose="02070309020205020404" pitchFamily="49" charset="0"/>
                  </a:rPr>
                  <a:t>E.g., if we know the correlation by design (sub- and overall population tested </a:t>
                </a:r>
                <a:r>
                  <a:rPr lang="en-US" sz="1600">
                    <a:cs typeface="Courier New" panose="02070309020205020404" pitchFamily="49" charset="0"/>
                  </a:rPr>
                  <a:t>for the same endpoint)</a:t>
                </a:r>
              </a:p>
              <a:p>
                <a:pPr marL="571500" lvl="1">
                  <a:spcAft>
                    <a:spcPts val="0"/>
                  </a:spcAft>
                  <a:buFont typeface="Courier New" panose="02070309020205020404" pitchFamily="49" charset="0"/>
                  <a:buChar char="o"/>
                </a:pPr>
                <a:r>
                  <a:rPr lang="en-US" sz="1600">
                    <a:cs typeface="Courier New" panose="02070309020205020404" pitchFamily="49" charset="0"/>
                  </a:rPr>
                  <a:t>See Bretz </a:t>
                </a:r>
                <a:r>
                  <a:rPr lang="en-US" sz="1600" i="1">
                    <a:cs typeface="Courier New" panose="02070309020205020404" pitchFamily="49" charset="0"/>
                  </a:rPr>
                  <a:t>et al.</a:t>
                </a:r>
                <a:r>
                  <a:rPr lang="en-US" sz="1600">
                    <a:cs typeface="Courier New" panose="02070309020205020404" pitchFamily="49" charset="0"/>
                  </a:rPr>
                  <a:t> (2011) for further details</a:t>
                </a:r>
              </a:p>
              <a:p>
                <a:pPr marL="284400" indent="-284400">
                  <a:spcBef>
                    <a:spcPts val="0"/>
                  </a:spcBef>
                  <a:spcAft>
                    <a:spcPts val="0"/>
                  </a:spcAft>
                  <a:buFont typeface="Arial" panose="020B0604020202020204" pitchFamily="34" charset="0"/>
                  <a:buChar char="•"/>
                </a:pPr>
                <a:endParaRPr lang="en-US" sz="800" noProof="0">
                  <a:cs typeface="Courier New" panose="02070309020205020404" pitchFamily="49" charset="0"/>
                </a:endParaRPr>
              </a:p>
              <a:p>
                <a:pPr marL="284400" indent="-284400">
                  <a:spcBef>
                    <a:spcPts val="0"/>
                  </a:spcBef>
                  <a:spcAft>
                    <a:spcPts val="0"/>
                  </a:spcAft>
                  <a:buFont typeface="Arial" panose="020B0604020202020204" pitchFamily="34" charset="0"/>
                  <a:buChar char="•"/>
                </a:pPr>
                <a:r>
                  <a:rPr lang="en-US">
                    <a:cs typeface="Courier New" panose="02070309020205020404" pitchFamily="49" charset="0"/>
                  </a:rPr>
                  <a:t>Suppose that </a:t>
                </a:r>
                <a14:m>
                  <m:oMath xmlns:m="http://schemas.openxmlformats.org/officeDocument/2006/math">
                    <m:r>
                      <a:rPr lang="en-GB" b="0" i="1" smtClean="0">
                        <a:latin typeface="Cambria Math" panose="02040503050406030204" pitchFamily="18" charset="0"/>
                        <a:cs typeface="Courier New" panose="02070309020205020404" pitchFamily="49" charset="0"/>
                      </a:rPr>
                      <m:t>𝐾</m:t>
                    </m:r>
                    <m:r>
                      <a:rPr lang="en-GB" b="0" i="1" smtClean="0">
                        <a:latin typeface="Cambria Math" panose="02040503050406030204" pitchFamily="18" charset="0"/>
                        <a:cs typeface="Courier New" panose="02070309020205020404" pitchFamily="49" charset="0"/>
                      </a:rPr>
                      <m:t>=3</m:t>
                    </m:r>
                  </m:oMath>
                </a14:m>
                <a:r>
                  <a:rPr lang="en-US" noProof="0">
                    <a:cs typeface="Courier New" panose="02070309020205020404" pitchFamily="49" charset="0"/>
                  </a:rPr>
                  <a:t> and we know that </a:t>
                </a:r>
                <a14:m>
                  <m:oMath xmlns:m="http://schemas.openxmlformats.org/officeDocument/2006/math">
                    <m:r>
                      <a:rPr lang="en-GB" b="0" i="1" noProof="0" smtClean="0">
                        <a:latin typeface="Cambria Math" panose="02040503050406030204" pitchFamily="18" charset="0"/>
                        <a:cs typeface="Courier New" panose="02070309020205020404" pitchFamily="49" charset="0"/>
                      </a:rPr>
                      <m:t>𝐶𝑜𝑟𝑟</m:t>
                    </m:r>
                    <m:d>
                      <m:dPr>
                        <m:ctrlPr>
                          <a:rPr lang="en-GB" b="0" i="1" noProof="0" smtClean="0">
                            <a:latin typeface="Cambria Math" panose="02040503050406030204" pitchFamily="18" charset="0"/>
                            <a:cs typeface="Courier New" panose="02070309020205020404" pitchFamily="49" charset="0"/>
                          </a:rPr>
                        </m:ctrlPr>
                      </m:dPr>
                      <m:e>
                        <m:sSub>
                          <m:sSubPr>
                            <m:ctrlPr>
                              <a:rPr lang="en-GB" b="0" i="1" noProof="0" smtClean="0">
                                <a:latin typeface="Cambria Math" panose="02040503050406030204" pitchFamily="18" charset="0"/>
                                <a:cs typeface="Courier New" panose="02070309020205020404" pitchFamily="49" charset="0"/>
                              </a:rPr>
                            </m:ctrlPr>
                          </m:sSubPr>
                          <m:e>
                            <m:r>
                              <a:rPr lang="en-GB" b="0" i="1" noProof="0" smtClean="0">
                                <a:latin typeface="Cambria Math" panose="02040503050406030204" pitchFamily="18" charset="0"/>
                                <a:cs typeface="Courier New" panose="02070309020205020404" pitchFamily="49" charset="0"/>
                              </a:rPr>
                              <m:t>𝑍</m:t>
                            </m:r>
                          </m:e>
                          <m:sub>
                            <m:r>
                              <a:rPr lang="en-GB" b="0" i="1" noProof="0" smtClean="0">
                                <a:latin typeface="Cambria Math" panose="02040503050406030204" pitchFamily="18" charset="0"/>
                                <a:cs typeface="Courier New" panose="02070309020205020404" pitchFamily="49" charset="0"/>
                              </a:rPr>
                              <m:t>1</m:t>
                            </m:r>
                          </m:sub>
                        </m:sSub>
                        <m:r>
                          <a:rPr lang="en-GB" b="0" i="1" noProof="0" smtClean="0">
                            <a:latin typeface="Cambria Math" panose="02040503050406030204" pitchFamily="18" charset="0"/>
                            <a:cs typeface="Courier New" panose="02070309020205020404" pitchFamily="49" charset="0"/>
                          </a:rPr>
                          <m:t>,</m:t>
                        </m:r>
                        <m:sSub>
                          <m:sSubPr>
                            <m:ctrlPr>
                              <a:rPr lang="en-GB" b="0" i="1" noProof="0" smtClean="0">
                                <a:latin typeface="Cambria Math" panose="02040503050406030204" pitchFamily="18" charset="0"/>
                                <a:cs typeface="Courier New" panose="02070309020205020404" pitchFamily="49" charset="0"/>
                              </a:rPr>
                            </m:ctrlPr>
                          </m:sSubPr>
                          <m:e>
                            <m:r>
                              <a:rPr lang="en-GB" b="0" i="1" noProof="0" smtClean="0">
                                <a:latin typeface="Cambria Math" panose="02040503050406030204" pitchFamily="18" charset="0"/>
                                <a:cs typeface="Courier New" panose="02070309020205020404" pitchFamily="49" charset="0"/>
                              </a:rPr>
                              <m:t>𝑍</m:t>
                            </m:r>
                          </m:e>
                          <m:sub>
                            <m:r>
                              <a:rPr lang="en-GB" b="0" i="1" noProof="0" smtClean="0">
                                <a:latin typeface="Cambria Math" panose="02040503050406030204" pitchFamily="18" charset="0"/>
                                <a:cs typeface="Courier New" panose="02070309020205020404" pitchFamily="49" charset="0"/>
                              </a:rPr>
                              <m:t>2</m:t>
                            </m:r>
                          </m:sub>
                        </m:sSub>
                      </m:e>
                    </m:d>
                    <m:r>
                      <a:rPr lang="en-GB" b="0" i="1" noProof="0" smtClean="0">
                        <a:latin typeface="Cambria Math" panose="02040503050406030204" pitchFamily="18" charset="0"/>
                        <a:cs typeface="Courier New" panose="02070309020205020404" pitchFamily="49" charset="0"/>
                      </a:rPr>
                      <m:t>=0.5</m:t>
                    </m:r>
                  </m:oMath>
                </a14:m>
                <a:r>
                  <a:rPr lang="en-US" noProof="0">
                    <a:cs typeface="Courier New" panose="02070309020205020404" pitchFamily="49" charset="0"/>
                  </a:rPr>
                  <a:t>. Then Holm’s procedure with and without use of partial correlation is as shown for </a:t>
                </a:r>
                <a14:m>
                  <m:oMath xmlns:m="http://schemas.openxmlformats.org/officeDocument/2006/math">
                    <m:r>
                      <a:rPr lang="en-GB" b="0" i="1" noProof="0" smtClean="0">
                        <a:latin typeface="Cambria Math" panose="02040503050406030204" pitchFamily="18" charset="0"/>
                        <a:cs typeface="Courier New" panose="02070309020205020404" pitchFamily="49" charset="0"/>
                      </a:rPr>
                      <m:t>𝛼</m:t>
                    </m:r>
                    <m:r>
                      <a:rPr lang="en-GB" b="0" i="1" noProof="0" smtClean="0">
                        <a:latin typeface="Cambria Math" panose="02040503050406030204" pitchFamily="18" charset="0"/>
                        <a:cs typeface="Courier New" panose="02070309020205020404" pitchFamily="49" charset="0"/>
                      </a:rPr>
                      <m:t>=0.025</m:t>
                    </m:r>
                  </m:oMath>
                </a14:m>
                <a:endParaRPr lang="en-US" noProof="0">
                  <a:cs typeface="Courier New" panose="02070309020205020404" pitchFamily="49" charset="0"/>
                </a:endParaRPr>
              </a:p>
              <a:p>
                <a:pPr marL="571500" lvl="1">
                  <a:spcAft>
                    <a:spcPts val="0"/>
                  </a:spcAft>
                  <a:buFont typeface="Courier New" panose="02070309020205020404" pitchFamily="49" charset="0"/>
                  <a:buChar char="o"/>
                </a:pPr>
                <a:r>
                  <a:rPr lang="en-US" sz="1600">
                    <a:cs typeface="Courier New" panose="02070309020205020404" pitchFamily="49" charset="0"/>
                  </a:rPr>
                  <a:t>Nothing assumed about other correlations</a:t>
                </a:r>
              </a:p>
              <a:p>
                <a:pPr marL="284400" lvl="1">
                  <a:spcAft>
                    <a:spcPts val="0"/>
                  </a:spcAft>
                </a:pPr>
                <a:endParaRPr lang="en-US" sz="800">
                  <a:cs typeface="Courier New" panose="02070309020205020404" pitchFamily="49" charset="0"/>
                </a:endParaRPr>
              </a:p>
              <a:p>
                <a:pPr marL="284400" lvl="1">
                  <a:spcAft>
                    <a:spcPts val="0"/>
                  </a:spcAft>
                </a:pPr>
                <a:r>
                  <a:rPr lang="en-US">
                    <a:cs typeface="Courier New" panose="02070309020205020404" pitchFamily="49" charset="0"/>
                  </a:rPr>
                  <a:t>In practice, power gain from using partial correlation is often small: </a:t>
                </a:r>
                <a14:m>
                  <m:oMath xmlns:m="http://schemas.openxmlformats.org/officeDocument/2006/math">
                    <m:r>
                      <a:rPr lang="en-GB" b="0" i="1" smtClean="0">
                        <a:latin typeface="Cambria Math" panose="02040503050406030204" pitchFamily="18" charset="0"/>
                        <a:cs typeface="Courier New" panose="02070309020205020404" pitchFamily="49" charset="0"/>
                      </a:rPr>
                      <m:t>𝛼</m:t>
                    </m:r>
                  </m:oMath>
                </a14:m>
                <a:r>
                  <a:rPr lang="en-US">
                    <a:cs typeface="Courier New" panose="02070309020205020404" pitchFamily="49" charset="0"/>
                  </a:rPr>
                  <a:t>-recycling is the more important component of the multiplicity strategy</a:t>
                </a:r>
              </a:p>
            </p:txBody>
          </p:sp>
        </mc:Choice>
        <mc:Fallback>
          <p:sp>
            <p:nvSpPr>
              <p:cNvPr id="7" name="Content Placeholder 4">
                <a:extLst>
                  <a:ext uri="{FF2B5EF4-FFF2-40B4-BE49-F238E27FC236}">
                    <a16:creationId xmlns:a16="http://schemas.microsoft.com/office/drawing/2014/main" id="{7C7A68FC-D966-4AFF-2355-1B548DEF2F35}"/>
                  </a:ext>
                </a:extLst>
              </p:cNvPr>
              <p:cNvSpPr>
                <a:spLocks noGrp="1" noRot="1" noChangeAspect="1" noMove="1" noResize="1" noEditPoints="1" noAdjustHandles="1" noChangeArrowheads="1" noChangeShapeType="1" noTextEdit="1"/>
              </p:cNvSpPr>
              <p:nvPr>
                <p:ph idx="1"/>
              </p:nvPr>
            </p:nvSpPr>
            <p:spPr>
              <a:xfrm>
                <a:off x="288302" y="1457938"/>
                <a:ext cx="6691338" cy="3943349"/>
              </a:xfrm>
              <a:blipFill>
                <a:blip r:embed="rId2"/>
                <a:stretch>
                  <a:fillRect l="-1894" t="-1603" r="-1894" b="-25000"/>
                </a:stretch>
              </a:blipFill>
            </p:spPr>
            <p:txBody>
              <a:bodyPr/>
              <a:lstStyle/>
              <a:p>
                <a:r>
                  <a:rPr lang="en-US">
                    <a:noFill/>
                  </a:rPr>
                  <a:t> </a:t>
                </a:r>
              </a:p>
            </p:txBody>
          </p:sp>
        </mc:Fallback>
      </mc:AlternateContent>
      <p:pic>
        <p:nvPicPr>
          <p:cNvPr id="1026" name="Picture 2" descr="A screenshot of a cell phone&#10;&#10;AI-generated content may be incorrect.">
            <a:extLst>
              <a:ext uri="{FF2B5EF4-FFF2-40B4-BE49-F238E27FC236}">
                <a16:creationId xmlns:a16="http://schemas.microsoft.com/office/drawing/2014/main" id="{EDA77A95-4A60-04D9-ADF8-7D16AC77A0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47" r="5258"/>
          <a:stretch>
            <a:fillRect/>
          </a:stretch>
        </p:blipFill>
        <p:spPr bwMode="auto">
          <a:xfrm>
            <a:off x="6971252" y="558800"/>
            <a:ext cx="5162457" cy="57404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F00057C-7E20-201E-E9F5-30523501DEEA}"/>
              </a:ext>
            </a:extLst>
          </p:cNvPr>
          <p:cNvSpPr/>
          <p:nvPr/>
        </p:nvSpPr>
        <p:spPr>
          <a:xfrm>
            <a:off x="6979640" y="620785"/>
            <a:ext cx="312286" cy="335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9" name="Rectangle 8">
            <a:extLst>
              <a:ext uri="{FF2B5EF4-FFF2-40B4-BE49-F238E27FC236}">
                <a16:creationId xmlns:a16="http://schemas.microsoft.com/office/drawing/2014/main" id="{36E39F73-F053-49D8-6EF3-2B824BB62997}"/>
              </a:ext>
            </a:extLst>
          </p:cNvPr>
          <p:cNvSpPr/>
          <p:nvPr/>
        </p:nvSpPr>
        <p:spPr>
          <a:xfrm>
            <a:off x="6971252" y="3650609"/>
            <a:ext cx="312286" cy="335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Tree>
    <p:extLst>
      <p:ext uri="{BB962C8B-B14F-4D97-AF65-F5344CB8AC3E}">
        <p14:creationId xmlns:p14="http://schemas.microsoft.com/office/powerpoint/2010/main" val="17979298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B86AD-B135-2525-62DB-C1C0446EF7CD}"/>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60EE6199-E609-E4BD-F9EE-7F587B00B44D}"/>
              </a:ext>
            </a:extLst>
          </p:cNvPr>
          <p:cNvSpPr>
            <a:spLocks noGrp="1"/>
          </p:cNvSpPr>
          <p:nvPr>
            <p:ph type="title"/>
          </p:nvPr>
        </p:nvSpPr>
        <p:spPr>
          <a:xfrm>
            <a:off x="288302" y="262267"/>
            <a:ext cx="11610515" cy="468590"/>
          </a:xfrm>
        </p:spPr>
        <p:txBody>
          <a:bodyPr/>
          <a:lstStyle/>
          <a:p>
            <a:r>
              <a:rPr lang="en-US"/>
              <a:t>Operating characteristics</a:t>
            </a:r>
            <a:endParaRPr lang="en-US" noProof="0"/>
          </a:p>
        </p:txBody>
      </p:sp>
      <p:sp>
        <p:nvSpPr>
          <p:cNvPr id="3" name="Slide Number Placeholder 2">
            <a:extLst>
              <a:ext uri="{FF2B5EF4-FFF2-40B4-BE49-F238E27FC236}">
                <a16:creationId xmlns:a16="http://schemas.microsoft.com/office/drawing/2014/main" id="{7C9272C7-AF04-05DD-5843-B7687FCC9901}"/>
              </a:ext>
            </a:extLst>
          </p:cNvPr>
          <p:cNvSpPr>
            <a:spLocks noGrp="1"/>
          </p:cNvSpPr>
          <p:nvPr>
            <p:ph type="sldNum" sz="quarter" idx="12"/>
          </p:nvPr>
        </p:nvSpPr>
        <p:spPr/>
        <p:txBody>
          <a:bodyPr/>
          <a:lstStyle/>
          <a:p>
            <a:fld id="{AEC8D767-5246-2244-A4A3-B8AFB218393C}" type="slidenum">
              <a:rPr lang="en-US" smtClean="0"/>
              <a:t>72</a:t>
            </a:fld>
            <a:endParaRPr lang="en-US"/>
          </a:p>
        </p:txBody>
      </p:sp>
      <p:sp>
        <p:nvSpPr>
          <p:cNvPr id="4" name="Content Placeholder 4">
            <a:extLst>
              <a:ext uri="{FF2B5EF4-FFF2-40B4-BE49-F238E27FC236}">
                <a16:creationId xmlns:a16="http://schemas.microsoft.com/office/drawing/2014/main" id="{4701B98B-B97D-BD08-665B-394FDD57B9F1}"/>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000"/>
              <a:t>Typically, we are most interested in the power for each individual hypothesis at specific levels of alpha availability</a:t>
            </a:r>
          </a:p>
          <a:p>
            <a:pPr marL="571500" lvl="1">
              <a:spcAft>
                <a:spcPts val="0"/>
              </a:spcAft>
              <a:buFont typeface="Courier New" panose="02070309020205020404" pitchFamily="49" charset="0"/>
              <a:buChar char="o"/>
            </a:pPr>
            <a:r>
              <a:rPr lang="en-US" noProof="0"/>
              <a:t>E.g., what is the pow</a:t>
            </a:r>
            <a:r>
              <a:rPr lang="en-US"/>
              <a:t>er for PFS when tested at the one-sided 0.02 level?</a:t>
            </a:r>
          </a:p>
          <a:p>
            <a:pPr marL="570150" lvl="1" indent="-284400">
              <a:spcAft>
                <a:spcPts val="0"/>
              </a:spcAft>
            </a:pPr>
            <a:endParaRPr lang="en-US" sz="800" noProof="0"/>
          </a:p>
          <a:p>
            <a:pPr marL="285750" indent="-285750">
              <a:spcBef>
                <a:spcPts val="0"/>
              </a:spcBef>
              <a:spcAft>
                <a:spcPts val="0"/>
              </a:spcAft>
              <a:buFont typeface="Arial" panose="020B0604020202020204" pitchFamily="34" charset="0"/>
              <a:buChar char="•"/>
            </a:pPr>
            <a:r>
              <a:rPr lang="en-US" sz="2000" noProof="0"/>
              <a:t>This is a type of conditional power that doesn’t require multiplicity-specific software for calculation</a:t>
            </a:r>
          </a:p>
          <a:p>
            <a:pPr>
              <a:spcBef>
                <a:spcPts val="0"/>
              </a:spcBef>
              <a:spcAft>
                <a:spcPts val="0"/>
              </a:spcAft>
            </a:pPr>
            <a:endParaRPr lang="en-US" sz="800"/>
          </a:p>
          <a:p>
            <a:pPr marL="285750" indent="-285750">
              <a:spcBef>
                <a:spcPts val="0"/>
              </a:spcBef>
              <a:spcAft>
                <a:spcPts val="0"/>
              </a:spcAft>
              <a:buFont typeface="Arial" panose="020B0604020202020204" pitchFamily="34" charset="0"/>
              <a:buChar char="•"/>
            </a:pPr>
            <a:r>
              <a:rPr lang="en-US" sz="2000" noProof="0"/>
              <a:t>If we wish to calculate more complex powers, we will need to set an assumption regarding the joint distribution of the test statistics for the various hypotheses</a:t>
            </a:r>
          </a:p>
          <a:p>
            <a:pPr marL="571500" lvl="1">
              <a:spcAft>
                <a:spcPts val="0"/>
              </a:spcAft>
              <a:buFont typeface="Courier New" panose="02070309020205020404" pitchFamily="49" charset="0"/>
              <a:buChar char="o"/>
            </a:pPr>
            <a:r>
              <a:rPr lang="en-US"/>
              <a:t>E.g., disjunctive/conjunctive powers across some set of hypotheses</a:t>
            </a:r>
          </a:p>
          <a:p>
            <a:pPr marL="571500" lvl="1">
              <a:spcAft>
                <a:spcPts val="0"/>
              </a:spcAft>
              <a:buFont typeface="Courier New" panose="02070309020205020404" pitchFamily="49" charset="0"/>
              <a:buChar char="o"/>
            </a:pPr>
            <a:r>
              <a:rPr lang="en-US"/>
              <a:t>E.g., multiplicity-adjusted power for a specific hypothesis</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000" noProof="0"/>
              <a:t>Assuming they are uncorrelated is often not an awful approach</a:t>
            </a:r>
          </a:p>
          <a:p>
            <a:pPr marL="285750" indent="-285750">
              <a:spcBef>
                <a:spcPts val="0"/>
              </a:spcBef>
              <a:spcAft>
                <a:spcPts val="0"/>
              </a:spcAft>
              <a:buFont typeface="Arial" panose="020B0604020202020204" pitchFamily="34" charset="0"/>
              <a:buChar char="•"/>
            </a:pPr>
            <a:endParaRPr lang="en-US" sz="800"/>
          </a:p>
          <a:p>
            <a:pPr marL="285750" indent="-285750">
              <a:spcBef>
                <a:spcPts val="0"/>
              </a:spcBef>
              <a:spcAft>
                <a:spcPts val="0"/>
              </a:spcAft>
              <a:buFont typeface="Arial" panose="020B0604020202020204" pitchFamily="34" charset="0"/>
              <a:buChar char="•"/>
            </a:pPr>
            <a:r>
              <a:rPr lang="en-US" sz="2000" noProof="0"/>
              <a:t>Simulation is typically the best approach to then calculating these powers</a:t>
            </a:r>
          </a:p>
          <a:p>
            <a:pPr marL="571500" lvl="1">
              <a:spcAft>
                <a:spcPts val="0"/>
              </a:spcAft>
              <a:buFont typeface="Courier New" panose="02070309020205020404" pitchFamily="49" charset="0"/>
              <a:buChar char="o"/>
            </a:pPr>
            <a:r>
              <a:rPr lang="en-US"/>
              <a:t>See </a:t>
            </a:r>
            <a:r>
              <a:rPr lang="en-US" err="1">
                <a:latin typeface="Courier New" panose="02070309020205020404" pitchFamily="49" charset="0"/>
                <a:cs typeface="Courier New" panose="02070309020205020404" pitchFamily="49" charset="0"/>
              </a:rPr>
              <a:t>gMCP</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calcPower</a:t>
            </a:r>
            <a:r>
              <a:rPr lang="en-US">
                <a:latin typeface="Courier New" panose="02070309020205020404" pitchFamily="49" charset="0"/>
                <a:cs typeface="Courier New" panose="02070309020205020404" pitchFamily="49" charset="0"/>
              </a:rPr>
              <a:t>()</a:t>
            </a:r>
            <a:endParaRPr lang="en-US" noProof="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460548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963E4-110E-BE4C-D9AA-A722DC7D2C11}"/>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EBD20879-55E9-7088-FCA1-43AC87E0E729}"/>
              </a:ext>
            </a:extLst>
          </p:cNvPr>
          <p:cNvSpPr>
            <a:spLocks noGrp="1"/>
          </p:cNvSpPr>
          <p:nvPr>
            <p:ph type="title"/>
          </p:nvPr>
        </p:nvSpPr>
        <p:spPr>
          <a:xfrm>
            <a:off x="288302" y="262267"/>
            <a:ext cx="11610515" cy="468590"/>
          </a:xfrm>
        </p:spPr>
        <p:txBody>
          <a:bodyPr/>
          <a:lstStyle/>
          <a:p>
            <a:r>
              <a:rPr lang="en-US"/>
              <a:t>Selecting a GTP</a:t>
            </a:r>
            <a:endParaRPr lang="en-US" noProof="0"/>
          </a:p>
        </p:txBody>
      </p:sp>
      <p:sp>
        <p:nvSpPr>
          <p:cNvPr id="18" name="Text Placeholder 11">
            <a:extLst>
              <a:ext uri="{FF2B5EF4-FFF2-40B4-BE49-F238E27FC236}">
                <a16:creationId xmlns:a16="http://schemas.microsoft.com/office/drawing/2014/main" id="{6BFE529A-BC55-42CE-6253-EA86497A30BC}"/>
              </a:ext>
            </a:extLst>
          </p:cNvPr>
          <p:cNvSpPr>
            <a:spLocks noGrp="1"/>
          </p:cNvSpPr>
          <p:nvPr>
            <p:ph type="subTitle" idx="15"/>
          </p:nvPr>
        </p:nvSpPr>
        <p:spPr>
          <a:xfrm>
            <a:off x="288302" y="713620"/>
            <a:ext cx="11610515" cy="292965"/>
          </a:xfrm>
        </p:spPr>
        <p:txBody>
          <a:bodyPr/>
          <a:lstStyle/>
          <a:p>
            <a:r>
              <a:rPr lang="en-US"/>
              <a:t>And more generally how to choose a multiplicity correction</a:t>
            </a:r>
          </a:p>
        </p:txBody>
      </p:sp>
      <p:sp>
        <p:nvSpPr>
          <p:cNvPr id="3" name="Slide Number Placeholder 2">
            <a:extLst>
              <a:ext uri="{FF2B5EF4-FFF2-40B4-BE49-F238E27FC236}">
                <a16:creationId xmlns:a16="http://schemas.microsoft.com/office/drawing/2014/main" id="{1CC5C2C1-436A-F1E9-6681-4591ABABC8CF}"/>
              </a:ext>
            </a:extLst>
          </p:cNvPr>
          <p:cNvSpPr>
            <a:spLocks noGrp="1"/>
          </p:cNvSpPr>
          <p:nvPr>
            <p:ph type="sldNum" sz="quarter" idx="12"/>
          </p:nvPr>
        </p:nvSpPr>
        <p:spPr/>
        <p:txBody>
          <a:bodyPr/>
          <a:lstStyle/>
          <a:p>
            <a:fld id="{AEC8D767-5246-2244-A4A3-B8AFB218393C}" type="slidenum">
              <a:rPr lang="en-US" smtClean="0"/>
              <a:t>73</a:t>
            </a:fld>
            <a:endParaRPr lang="en-US"/>
          </a:p>
        </p:txBody>
      </p:sp>
      <p:sp>
        <p:nvSpPr>
          <p:cNvPr id="2" name="Content Placeholder 4">
            <a:extLst>
              <a:ext uri="{FF2B5EF4-FFF2-40B4-BE49-F238E27FC236}">
                <a16:creationId xmlns:a16="http://schemas.microsoft.com/office/drawing/2014/main" id="{7F533E8E-68F3-DC78-FED2-E4B58BC179BF}"/>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000"/>
              <a:t>In a purely statistical sense, splitting and recycling alpha in more complex way will generally provide a more robust testing procedure</a:t>
            </a:r>
          </a:p>
          <a:p>
            <a:pPr marL="571500" lvl="1">
              <a:spcAft>
                <a:spcPts val="0"/>
              </a:spcAft>
              <a:buFont typeface="Courier New" panose="02070309020205020404" pitchFamily="49" charset="0"/>
              <a:buChar char="o"/>
            </a:pPr>
            <a:r>
              <a:rPr lang="en-US"/>
              <a:t>Will see this if you search for an optimal GTP</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But can provide little benefit. In practice we typically</a:t>
            </a:r>
          </a:p>
          <a:p>
            <a:pPr marL="571500" lvl="1">
              <a:spcAft>
                <a:spcPts val="0"/>
              </a:spcAft>
              <a:buFont typeface="Courier New" panose="02070309020205020404" pitchFamily="49" charset="0"/>
              <a:buChar char="o"/>
            </a:pPr>
            <a:r>
              <a:rPr lang="en-US"/>
              <a:t>Factor in rate at which endpoints mature (e.g., OS last; short-term outcomes first)</a:t>
            </a:r>
          </a:p>
          <a:p>
            <a:pPr marL="571500" lvl="1">
              <a:spcAft>
                <a:spcPts val="0"/>
              </a:spcAft>
              <a:buFont typeface="Courier New" panose="02070309020205020404" pitchFamily="49" charset="0"/>
              <a:buChar char="o"/>
            </a:pPr>
            <a:r>
              <a:rPr lang="en-US"/>
              <a:t>Test short-term outcomes (that are often highly correlated) in a hierarchical manner. E.g., ORR and then CR+</a:t>
            </a:r>
          </a:p>
          <a:p>
            <a:pPr marL="571500" lvl="1">
              <a:spcAft>
                <a:spcPts val="0"/>
              </a:spcAft>
              <a:buFont typeface="Courier New" panose="02070309020205020404" pitchFamily="49" charset="0"/>
              <a:buChar char="o"/>
            </a:pPr>
            <a:r>
              <a:rPr lang="en-US"/>
              <a:t>Give small amount of alpha to short-term dual primary outcome, so minimal risk to/impact on conventional primary outcome</a:t>
            </a:r>
          </a:p>
          <a:p>
            <a:pPr marL="571500" lvl="1">
              <a:spcAft>
                <a:spcPts val="0"/>
              </a:spcAft>
              <a:buFont typeface="Courier New" panose="02070309020205020404" pitchFamily="49" charset="0"/>
              <a:buChar char="o"/>
            </a:pPr>
            <a:r>
              <a:rPr lang="en-US"/>
              <a:t>Recycle some alpha between dual primary outcomes, to increase chance we win on both</a:t>
            </a:r>
          </a:p>
          <a:p>
            <a:pPr marL="571500" lvl="1">
              <a:spcAft>
                <a:spcPts val="0"/>
              </a:spcAft>
              <a:buFont typeface="Courier New" panose="02070309020205020404" pitchFamily="49" charset="0"/>
              <a:buChar char="o"/>
            </a:pPr>
            <a:r>
              <a:rPr lang="en-US"/>
              <a:t>Select edges based on trade-offs. I.e., how much does power go up for one hypothesis compared to how much it goes down for another</a:t>
            </a:r>
          </a:p>
          <a:p>
            <a:pPr marL="285750">
              <a:spcBef>
                <a:spcPts val="0"/>
              </a:spcBef>
              <a:spcAft>
                <a:spcPts val="0"/>
              </a:spcAft>
              <a:buFont typeface="Courier New" panose="02070309020205020404" pitchFamily="49" charset="0"/>
              <a:buChar char="o"/>
            </a:pPr>
            <a:endParaRPr lang="en-US" sz="800"/>
          </a:p>
          <a:p>
            <a:pPr marL="287100" indent="-285750">
              <a:spcBef>
                <a:spcPts val="0"/>
              </a:spcBef>
              <a:spcAft>
                <a:spcPts val="0"/>
              </a:spcAft>
              <a:buFont typeface="Arial" panose="020B0604020202020204" pitchFamily="34" charset="0"/>
              <a:buChar char="•"/>
            </a:pPr>
            <a:r>
              <a:rPr lang="en-US" sz="2000"/>
              <a:t>A lot of publications and regulatory guidance available</a:t>
            </a:r>
          </a:p>
          <a:p>
            <a:pPr marL="572850" lvl="1">
              <a:spcAft>
                <a:spcPts val="0"/>
              </a:spcAft>
              <a:buFont typeface="Courier New" panose="02070309020205020404" pitchFamily="49" charset="0"/>
              <a:buChar char="o"/>
            </a:pPr>
            <a:r>
              <a:rPr lang="en-US"/>
              <a:t>E.g., </a:t>
            </a:r>
            <a:r>
              <a:rPr lang="en-US" err="1"/>
              <a:t>Dmitrienko</a:t>
            </a:r>
            <a:r>
              <a:rPr lang="en-US"/>
              <a:t> and D’Agostino (2013); </a:t>
            </a:r>
            <a:r>
              <a:rPr lang="en-US" err="1"/>
              <a:t>Dmitrienko</a:t>
            </a:r>
            <a:r>
              <a:rPr lang="en-US"/>
              <a:t> and D’Agostino (2018); Li </a:t>
            </a:r>
            <a:r>
              <a:rPr lang="en-US" i="1"/>
              <a:t>et al.</a:t>
            </a:r>
            <a:r>
              <a:rPr lang="en-US"/>
              <a:t> (2017); Wang </a:t>
            </a:r>
            <a:r>
              <a:rPr lang="en-US" i="1"/>
              <a:t>et al.</a:t>
            </a:r>
            <a:r>
              <a:rPr lang="en-US"/>
              <a:t> (2011)</a:t>
            </a:r>
          </a:p>
          <a:p>
            <a:pPr marL="572850" lvl="1">
              <a:spcAft>
                <a:spcPts val="0"/>
              </a:spcAft>
              <a:buFont typeface="Courier New" panose="02070309020205020404" pitchFamily="49" charset="0"/>
              <a:buChar char="o"/>
            </a:pPr>
            <a:r>
              <a:rPr lang="en-US"/>
              <a:t>EMA: Guideline on multiplicity issues in clinical trials</a:t>
            </a:r>
          </a:p>
          <a:p>
            <a:pPr marL="572850" lvl="1">
              <a:spcAft>
                <a:spcPts val="0"/>
              </a:spcAft>
              <a:buFont typeface="Courier New" panose="02070309020205020404" pitchFamily="49" charset="0"/>
              <a:buChar char="o"/>
            </a:pPr>
            <a:r>
              <a:rPr lang="en-US"/>
              <a:t>FDA: Multiple endpoints in clinical trials guidance for industry</a:t>
            </a:r>
          </a:p>
        </p:txBody>
      </p:sp>
    </p:spTree>
    <p:extLst>
      <p:ext uri="{BB962C8B-B14F-4D97-AF65-F5344CB8AC3E}">
        <p14:creationId xmlns:p14="http://schemas.microsoft.com/office/powerpoint/2010/main" val="23645791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71A0E-5F88-0336-09F5-CA2710009BB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5CDA9644-2F1B-36FE-C718-ABE3532F7436}"/>
              </a:ext>
            </a:extLst>
          </p:cNvPr>
          <p:cNvSpPr>
            <a:spLocks noGrp="1"/>
          </p:cNvSpPr>
          <p:nvPr>
            <p:ph type="title"/>
          </p:nvPr>
        </p:nvSpPr>
        <p:spPr>
          <a:xfrm>
            <a:off x="288302" y="262267"/>
            <a:ext cx="11610515" cy="468590"/>
          </a:xfrm>
        </p:spPr>
        <p:txBody>
          <a:bodyPr/>
          <a:lstStyle/>
          <a:p>
            <a:r>
              <a:rPr lang="en-US"/>
              <a:t>Software</a:t>
            </a:r>
            <a:endParaRPr lang="en-US" noProof="0"/>
          </a:p>
        </p:txBody>
      </p:sp>
      <p:sp>
        <p:nvSpPr>
          <p:cNvPr id="5" name="Content Placeholder 4">
            <a:extLst>
              <a:ext uri="{FF2B5EF4-FFF2-40B4-BE49-F238E27FC236}">
                <a16:creationId xmlns:a16="http://schemas.microsoft.com/office/drawing/2014/main" id="{693B661E-D845-BD54-D6B0-24D31C98B38C}"/>
              </a:ext>
            </a:extLst>
          </p:cNvPr>
          <p:cNvSpPr>
            <a:spLocks noGrp="1"/>
          </p:cNvSpPr>
          <p:nvPr>
            <p:ph idx="1"/>
          </p:nvPr>
        </p:nvSpPr>
        <p:spPr>
          <a:xfrm>
            <a:off x="288302" y="1457938"/>
            <a:ext cx="5261716" cy="3943349"/>
          </a:xfrm>
        </p:spPr>
        <p:txBody>
          <a:bodyPr/>
          <a:lstStyle/>
          <a:p>
            <a:pPr marL="284400" indent="-284400">
              <a:spcBef>
                <a:spcPts val="0"/>
              </a:spcBef>
              <a:spcAft>
                <a:spcPts val="0"/>
              </a:spcAft>
              <a:buFont typeface="Arial" panose="020B0604020202020204" pitchFamily="34" charset="0"/>
              <a:buChar char="•"/>
            </a:pPr>
            <a:r>
              <a:rPr lang="en-US" sz="2400"/>
              <a:t>R</a:t>
            </a:r>
            <a:endParaRPr lang="en-US" sz="2800"/>
          </a:p>
          <a:p>
            <a:pPr lvl="2">
              <a:spcAft>
                <a:spcPts val="0"/>
              </a:spcAft>
              <a:buFont typeface="Courier New" panose="02070309020205020404" pitchFamily="49" charset="0"/>
              <a:buChar char="o"/>
            </a:pPr>
            <a:r>
              <a:rPr lang="en-US" sz="1800"/>
              <a:t>{gsDesign}: Helps draw, but not evaluate graphs</a:t>
            </a:r>
          </a:p>
          <a:p>
            <a:pPr lvl="2">
              <a:spcAft>
                <a:spcPts val="0"/>
              </a:spcAft>
              <a:buFont typeface="Courier New" panose="02070309020205020404" pitchFamily="49" charset="0"/>
              <a:buChar char="o"/>
            </a:pPr>
            <a:r>
              <a:rPr lang="en-US" sz="1800"/>
              <a:t>{gMCP}: Can now be quite challenging to install. Has a GUI</a:t>
            </a:r>
          </a:p>
          <a:p>
            <a:pPr lvl="2">
              <a:spcAft>
                <a:spcPts val="0"/>
              </a:spcAft>
              <a:buFont typeface="Courier New" panose="02070309020205020404" pitchFamily="49" charset="0"/>
              <a:buChar char="o"/>
            </a:pPr>
            <a:r>
              <a:rPr lang="en-US" sz="1800"/>
              <a:t>{gMCPLite}: Will install, but no GUI</a:t>
            </a:r>
          </a:p>
          <a:p>
            <a:pPr lvl="2">
              <a:spcAft>
                <a:spcPts val="0"/>
              </a:spcAft>
              <a:buFont typeface="Courier New" panose="02070309020205020404" pitchFamily="49" charset="0"/>
              <a:buChar char="o"/>
            </a:pPr>
            <a:r>
              <a:rPr lang="en-US" sz="1800" noProof="0"/>
              <a:t>{graphicalMCP}: New option</a:t>
            </a:r>
          </a:p>
          <a:p>
            <a:pPr lvl="2">
              <a:spcAft>
                <a:spcPts val="0"/>
              </a:spcAft>
              <a:buFont typeface="Courier New" panose="02070309020205020404" pitchFamily="49" charset="0"/>
              <a:buChar char="o"/>
            </a:pPr>
            <a:endParaRPr lang="en-US" sz="800"/>
          </a:p>
          <a:p>
            <a:pPr marL="342900" indent="-342900">
              <a:spcAft>
                <a:spcPts val="0"/>
              </a:spcAft>
              <a:buFont typeface="Arial" panose="020B0604020202020204" pitchFamily="34" charset="0"/>
              <a:buChar char="•"/>
            </a:pPr>
            <a:r>
              <a:rPr lang="en-US" sz="2400"/>
              <a:t>Web (R Shiny): </a:t>
            </a:r>
            <a:r>
              <a:rPr lang="en-US" sz="2400" err="1"/>
              <a:t>GraphApp</a:t>
            </a:r>
            <a:endParaRPr lang="en-US" sz="2400" noProof="0"/>
          </a:p>
        </p:txBody>
      </p:sp>
      <p:sp>
        <p:nvSpPr>
          <p:cNvPr id="3" name="Slide Number Placeholder 2">
            <a:extLst>
              <a:ext uri="{FF2B5EF4-FFF2-40B4-BE49-F238E27FC236}">
                <a16:creationId xmlns:a16="http://schemas.microsoft.com/office/drawing/2014/main" id="{5EAB663E-50D4-D33E-1956-CE3B6BAF069E}"/>
              </a:ext>
            </a:extLst>
          </p:cNvPr>
          <p:cNvSpPr>
            <a:spLocks noGrp="1"/>
          </p:cNvSpPr>
          <p:nvPr>
            <p:ph type="sldNum" sz="quarter" idx="12"/>
          </p:nvPr>
        </p:nvSpPr>
        <p:spPr/>
        <p:txBody>
          <a:bodyPr/>
          <a:lstStyle/>
          <a:p>
            <a:fld id="{AEC8D767-5246-2244-A4A3-B8AFB218393C}" type="slidenum">
              <a:rPr lang="en-US" smtClean="0"/>
              <a:t>74</a:t>
            </a:fld>
            <a:endParaRPr lang="en-US"/>
          </a:p>
        </p:txBody>
      </p:sp>
      <p:pic>
        <p:nvPicPr>
          <p:cNvPr id="2" name="Picture 1" descr="Graphical user interface&#10;&#10;Description automatically generated">
            <a:extLst>
              <a:ext uri="{FF2B5EF4-FFF2-40B4-BE49-F238E27FC236}">
                <a16:creationId xmlns:a16="http://schemas.microsoft.com/office/drawing/2014/main" id="{FF770A92-A201-CC72-18A1-5B9B43B90FC3}"/>
              </a:ext>
            </a:extLst>
          </p:cNvPr>
          <p:cNvPicPr>
            <a:picLocks noChangeAspect="1"/>
          </p:cNvPicPr>
          <p:nvPr/>
        </p:nvPicPr>
        <p:blipFill>
          <a:blip r:embed="rId2"/>
          <a:stretch>
            <a:fillRect/>
          </a:stretch>
        </p:blipFill>
        <p:spPr>
          <a:xfrm>
            <a:off x="5550018" y="1574468"/>
            <a:ext cx="6495702" cy="3825594"/>
          </a:xfrm>
          <a:prstGeom prst="rect">
            <a:avLst/>
          </a:prstGeom>
        </p:spPr>
      </p:pic>
    </p:spTree>
    <p:extLst>
      <p:ext uri="{BB962C8B-B14F-4D97-AF65-F5344CB8AC3E}">
        <p14:creationId xmlns:p14="http://schemas.microsoft.com/office/powerpoint/2010/main" val="13639881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EDA70-18A2-52D3-CC7D-E0E51203295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6EA1ADC-3CE3-8515-1C93-3EE0E66D8E73}"/>
              </a:ext>
            </a:extLst>
          </p:cNvPr>
          <p:cNvSpPr>
            <a:spLocks noGrp="1"/>
          </p:cNvSpPr>
          <p:nvPr>
            <p:ph type="title"/>
          </p:nvPr>
        </p:nvSpPr>
        <p:spPr>
          <a:xfrm>
            <a:off x="288302" y="262267"/>
            <a:ext cx="11610515" cy="468590"/>
          </a:xfrm>
        </p:spPr>
        <p:txBody>
          <a:bodyPr/>
          <a:lstStyle/>
          <a:p>
            <a:pPr>
              <a:spcAft>
                <a:spcPts val="0"/>
              </a:spcAft>
            </a:pPr>
            <a:r>
              <a:rPr lang="en-US" err="1"/>
              <a:t>GraphApp</a:t>
            </a:r>
            <a:endParaRPr lang="en-US"/>
          </a:p>
        </p:txBody>
      </p:sp>
      <p:sp>
        <p:nvSpPr>
          <p:cNvPr id="3" name="Slide Number Placeholder 2">
            <a:extLst>
              <a:ext uri="{FF2B5EF4-FFF2-40B4-BE49-F238E27FC236}">
                <a16:creationId xmlns:a16="http://schemas.microsoft.com/office/drawing/2014/main" id="{A401E3E6-6B6B-5602-3EC2-2A1861FB5C5D}"/>
              </a:ext>
            </a:extLst>
          </p:cNvPr>
          <p:cNvSpPr>
            <a:spLocks noGrp="1"/>
          </p:cNvSpPr>
          <p:nvPr>
            <p:ph type="sldNum" sz="quarter" idx="12"/>
          </p:nvPr>
        </p:nvSpPr>
        <p:spPr/>
        <p:txBody>
          <a:bodyPr/>
          <a:lstStyle/>
          <a:p>
            <a:fld id="{AEC8D767-5246-2244-A4A3-B8AFB218393C}" type="slidenum">
              <a:rPr lang="en-US" smtClean="0"/>
              <a:t>75</a:t>
            </a:fld>
            <a:endParaRPr lang="en-US"/>
          </a:p>
        </p:txBody>
      </p:sp>
      <p:pic>
        <p:nvPicPr>
          <p:cNvPr id="6" name="Picture 5" descr="A screenshot of a computer&#10;&#10;AI-generated content may be incorrect.">
            <a:extLst>
              <a:ext uri="{FF2B5EF4-FFF2-40B4-BE49-F238E27FC236}">
                <a16:creationId xmlns:a16="http://schemas.microsoft.com/office/drawing/2014/main" id="{5DA3080B-E0BF-48A3-DC13-5CDBD1ABB134}"/>
              </a:ext>
            </a:extLst>
          </p:cNvPr>
          <p:cNvPicPr>
            <a:picLocks noChangeAspect="1"/>
          </p:cNvPicPr>
          <p:nvPr/>
        </p:nvPicPr>
        <p:blipFill>
          <a:blip r:embed="rId2"/>
          <a:stretch>
            <a:fillRect/>
          </a:stretch>
        </p:blipFill>
        <p:spPr>
          <a:xfrm>
            <a:off x="2207359" y="1625674"/>
            <a:ext cx="7772400" cy="4157330"/>
          </a:xfrm>
          <a:prstGeom prst="rect">
            <a:avLst/>
          </a:prstGeom>
        </p:spPr>
      </p:pic>
      <p:sp>
        <p:nvSpPr>
          <p:cNvPr id="8" name="Text Placeholder 11">
            <a:extLst>
              <a:ext uri="{FF2B5EF4-FFF2-40B4-BE49-F238E27FC236}">
                <a16:creationId xmlns:a16="http://schemas.microsoft.com/office/drawing/2014/main" id="{20D68389-1FDF-EFCC-16F7-451F0687FAF3}"/>
              </a:ext>
            </a:extLst>
          </p:cNvPr>
          <p:cNvSpPr>
            <a:spLocks noGrp="1"/>
          </p:cNvSpPr>
          <p:nvPr>
            <p:ph type="subTitle" idx="15"/>
          </p:nvPr>
        </p:nvSpPr>
        <p:spPr>
          <a:xfrm>
            <a:off x="288302" y="713620"/>
            <a:ext cx="11610515" cy="292965"/>
          </a:xfrm>
        </p:spPr>
        <p:txBody>
          <a:bodyPr/>
          <a:lstStyle/>
          <a:p>
            <a:r>
              <a:rPr lang="en-US"/>
              <a:t>https://</a:t>
            </a:r>
            <a:r>
              <a:rPr lang="en-US" err="1"/>
              <a:t>mrc-bsu.shinyapps.io</a:t>
            </a:r>
            <a:r>
              <a:rPr lang="en-US"/>
              <a:t>/20MRC_BSU_GraphApp/</a:t>
            </a:r>
          </a:p>
        </p:txBody>
      </p:sp>
    </p:spTree>
    <p:extLst>
      <p:ext uri="{BB962C8B-B14F-4D97-AF65-F5344CB8AC3E}">
        <p14:creationId xmlns:p14="http://schemas.microsoft.com/office/powerpoint/2010/main" val="2086357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4B434-DDF7-7449-7A82-5005EE8501F3}"/>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09B49F0-1BC9-B513-700A-4643A6ADB533}"/>
              </a:ext>
            </a:extLst>
          </p:cNvPr>
          <p:cNvSpPr>
            <a:spLocks noGrp="1"/>
          </p:cNvSpPr>
          <p:nvPr>
            <p:ph type="title"/>
          </p:nvPr>
        </p:nvSpPr>
        <p:spPr>
          <a:xfrm>
            <a:off x="288302" y="262267"/>
            <a:ext cx="11610515" cy="468590"/>
          </a:xfrm>
        </p:spPr>
        <p:txBody>
          <a:bodyPr/>
          <a:lstStyle/>
          <a:p>
            <a:r>
              <a:rPr lang="en-US"/>
              <a:t>Summary</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247C4ED-4429-48E0-E7F0-143602ACC980}"/>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GTPs are a </a:t>
                </a:r>
                <a:r>
                  <a:rPr lang="en-US" sz="2400" b="1"/>
                  <a:t>flexible and powerful</a:t>
                </a:r>
                <a:r>
                  <a:rPr lang="en-US" sz="2400"/>
                  <a:t> method of strongly controlling the FWER across multiple hypotheses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Completely defined by the initial graph, which contains:</a:t>
                </a:r>
              </a:p>
              <a:p>
                <a:pPr lvl="2">
                  <a:spcAft>
                    <a:spcPts val="0"/>
                  </a:spcAft>
                  <a:buFont typeface="Courier New" panose="02070309020205020404" pitchFamily="49" charset="0"/>
                  <a:buChar char="o"/>
                </a:pPr>
                <a:r>
                  <a:rPr lang="en-US" sz="1800" b="1"/>
                  <a:t>Nodes defining hypotheses</a:t>
                </a:r>
              </a:p>
              <a:p>
                <a:pPr lvl="2">
                  <a:spcAft>
                    <a:spcPts val="0"/>
                  </a:spcAft>
                  <a:buFont typeface="Courier New" panose="02070309020205020404" pitchFamily="49" charset="0"/>
                  <a:buChar char="o"/>
                </a:pPr>
                <a:r>
                  <a:rPr lang="en-US" sz="1800" b="1"/>
                  <a:t>Weights defining initial </a:t>
                </a:r>
                <a14:m>
                  <m:oMath xmlns:m="http://schemas.openxmlformats.org/officeDocument/2006/math">
                    <m:r>
                      <a:rPr lang="en-US" sz="1800" b="1" i="1" smtClean="0">
                        <a:latin typeface="Cambria Math" panose="02040503050406030204" pitchFamily="18" charset="0"/>
                      </a:rPr>
                      <m:t>𝜶</m:t>
                    </m:r>
                  </m:oMath>
                </a14:m>
                <a:r>
                  <a:rPr lang="en-US" sz="1800" b="1"/>
                  <a:t> split</a:t>
                </a:r>
              </a:p>
              <a:p>
                <a:pPr lvl="2">
                  <a:spcAft>
                    <a:spcPts val="0"/>
                  </a:spcAft>
                  <a:buFont typeface="Courier New" panose="02070309020205020404" pitchFamily="49" charset="0"/>
                  <a:buChar char="o"/>
                </a:pPr>
                <a:r>
                  <a:rPr lang="en-US" sz="1800" b="1"/>
                  <a:t>Edges defining how to recycle </a:t>
                </a:r>
                <a14:m>
                  <m:oMath xmlns:m="http://schemas.openxmlformats.org/officeDocument/2006/math">
                    <m:r>
                      <a:rPr lang="en-US" sz="1800" b="1" i="1" smtClean="0">
                        <a:latin typeface="Cambria Math" panose="02040503050406030204" pitchFamily="18" charset="0"/>
                      </a:rPr>
                      <m:t>𝜶</m:t>
                    </m:r>
                  </m:oMath>
                </a14:m>
                <a:endParaRPr lang="en-US" sz="1800" noProof="0"/>
              </a:p>
            </p:txBody>
          </p:sp>
        </mc:Choice>
        <mc:Fallback>
          <p:sp>
            <p:nvSpPr>
              <p:cNvPr id="5" name="Content Placeholder 4">
                <a:extLst>
                  <a:ext uri="{FF2B5EF4-FFF2-40B4-BE49-F238E27FC236}">
                    <a16:creationId xmlns:a16="http://schemas.microsoft.com/office/drawing/2014/main" id="{D247C4ED-4429-48E0-E7F0-143602ACC980}"/>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r="-109"/>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6316D080-F43F-A679-6073-30683BDA4AD3}"/>
              </a:ext>
            </a:extLst>
          </p:cNvPr>
          <p:cNvSpPr>
            <a:spLocks noGrp="1"/>
          </p:cNvSpPr>
          <p:nvPr>
            <p:ph type="sldNum" sz="quarter" idx="12"/>
          </p:nvPr>
        </p:nvSpPr>
        <p:spPr/>
        <p:txBody>
          <a:bodyPr/>
          <a:lstStyle/>
          <a:p>
            <a:fld id="{AEC8D767-5246-2244-A4A3-B8AFB218393C}" type="slidenum">
              <a:rPr lang="en-US" smtClean="0"/>
              <a:t>76</a:t>
            </a:fld>
            <a:endParaRPr lang="en-US"/>
          </a:p>
        </p:txBody>
      </p:sp>
    </p:spTree>
    <p:extLst>
      <p:ext uri="{BB962C8B-B14F-4D97-AF65-F5344CB8AC3E}">
        <p14:creationId xmlns:p14="http://schemas.microsoft.com/office/powerpoint/2010/main" val="11196094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5498B-E16F-1510-324C-54DE16004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D7CF2-22A9-947A-966D-C2238C0B628D}"/>
              </a:ext>
            </a:extLst>
          </p:cNvPr>
          <p:cNvSpPr>
            <a:spLocks noGrp="1"/>
          </p:cNvSpPr>
          <p:nvPr>
            <p:ph type="title"/>
          </p:nvPr>
        </p:nvSpPr>
        <p:spPr>
          <a:xfrm>
            <a:off x="287338" y="266400"/>
            <a:ext cx="7694612" cy="896849"/>
          </a:xfrm>
        </p:spPr>
        <p:txBody>
          <a:bodyPr/>
          <a:lstStyle/>
          <a:p>
            <a:r>
              <a:rPr lang="en-US"/>
              <a:t>4</a:t>
            </a:r>
            <a:r>
              <a:rPr lang="en-US" noProof="0"/>
              <a:t>. Break</a:t>
            </a:r>
          </a:p>
        </p:txBody>
      </p:sp>
      <p:sp>
        <p:nvSpPr>
          <p:cNvPr id="3" name="Slide Number Placeholder 2">
            <a:extLst>
              <a:ext uri="{FF2B5EF4-FFF2-40B4-BE49-F238E27FC236}">
                <a16:creationId xmlns:a16="http://schemas.microsoft.com/office/drawing/2014/main" id="{5387DDCF-5D44-E337-8EB6-CC1D00B1807F}"/>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77</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4" name="TextBox 3">
            <a:extLst>
              <a:ext uri="{FF2B5EF4-FFF2-40B4-BE49-F238E27FC236}">
                <a16:creationId xmlns:a16="http://schemas.microsoft.com/office/drawing/2014/main" id="{9972D6FD-4C5E-9BAE-E691-4BD7F7D1B247}"/>
              </a:ext>
            </a:extLst>
          </p:cNvPr>
          <p:cNvSpPr txBox="1"/>
          <p:nvPr/>
        </p:nvSpPr>
        <p:spPr>
          <a:xfrm>
            <a:off x="10201275" y="4250530"/>
            <a:ext cx="1990725" cy="430887"/>
          </a:xfrm>
          <a:prstGeom prst="rect">
            <a:avLst/>
          </a:prstGeom>
          <a:noFill/>
        </p:spPr>
        <p:txBody>
          <a:bodyPr wrap="square" lIns="0" tIns="0" rIns="0" bIns="0" rtlCol="0">
            <a:spAutoFit/>
          </a:bodyPr>
          <a:lstStyle/>
          <a:p>
            <a:pPr algn="r"/>
            <a:r>
              <a:rPr lang="en-US" sz="2800" b="1">
                <a:solidFill>
                  <a:schemeClr val="bg1"/>
                </a:solidFill>
              </a:rPr>
              <a:t>1</a:t>
            </a:r>
            <a:r>
              <a:rPr lang="en-US" sz="2800" b="1" kern="1200">
                <a:solidFill>
                  <a:schemeClr val="bg1"/>
                </a:solidFill>
                <a:latin typeface="+mn-lt"/>
                <a:ea typeface="+mn-ea"/>
                <a:cs typeface="+mn-cs"/>
              </a:rPr>
              <a:t>0 mins</a:t>
            </a:r>
          </a:p>
        </p:txBody>
      </p:sp>
    </p:spTree>
    <p:extLst>
      <p:ext uri="{BB962C8B-B14F-4D97-AF65-F5344CB8AC3E}">
        <p14:creationId xmlns:p14="http://schemas.microsoft.com/office/powerpoint/2010/main" val="4079832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BFE20-4F91-8A38-90F1-2AE4434B1F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9D5C5-8706-3721-2FFE-A44247878727}"/>
              </a:ext>
            </a:extLst>
          </p:cNvPr>
          <p:cNvSpPr>
            <a:spLocks noGrp="1"/>
          </p:cNvSpPr>
          <p:nvPr>
            <p:ph type="title"/>
          </p:nvPr>
        </p:nvSpPr>
        <p:spPr>
          <a:xfrm>
            <a:off x="287338" y="266400"/>
            <a:ext cx="7694612" cy="3482172"/>
          </a:xfrm>
        </p:spPr>
        <p:txBody>
          <a:bodyPr/>
          <a:lstStyle/>
          <a:p>
            <a:r>
              <a:rPr lang="en-US"/>
              <a:t>5</a:t>
            </a:r>
            <a:r>
              <a:rPr lang="en-US" noProof="0"/>
              <a:t>. Short practical on group-sequential design / graphical testing using R</a:t>
            </a:r>
          </a:p>
        </p:txBody>
      </p:sp>
      <p:sp>
        <p:nvSpPr>
          <p:cNvPr id="3" name="Slide Number Placeholder 2">
            <a:extLst>
              <a:ext uri="{FF2B5EF4-FFF2-40B4-BE49-F238E27FC236}">
                <a16:creationId xmlns:a16="http://schemas.microsoft.com/office/drawing/2014/main" id="{BC2EE8B2-26E0-2483-035E-FB34029C42D8}"/>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78</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4" name="TextBox 3">
            <a:extLst>
              <a:ext uri="{FF2B5EF4-FFF2-40B4-BE49-F238E27FC236}">
                <a16:creationId xmlns:a16="http://schemas.microsoft.com/office/drawing/2014/main" id="{E8BD1BB9-B7CF-1603-A74F-2BC26C35C333}"/>
              </a:ext>
            </a:extLst>
          </p:cNvPr>
          <p:cNvSpPr txBox="1"/>
          <p:nvPr/>
        </p:nvSpPr>
        <p:spPr>
          <a:xfrm>
            <a:off x="10201275" y="4250530"/>
            <a:ext cx="1990725" cy="430887"/>
          </a:xfrm>
          <a:prstGeom prst="rect">
            <a:avLst/>
          </a:prstGeom>
          <a:noFill/>
        </p:spPr>
        <p:txBody>
          <a:bodyPr wrap="square" lIns="0" tIns="0" rIns="0" bIns="0" rtlCol="0">
            <a:spAutoFit/>
          </a:bodyPr>
          <a:lstStyle/>
          <a:p>
            <a:pPr algn="r"/>
            <a:r>
              <a:rPr lang="en-US" sz="2800" b="1" kern="1200">
                <a:solidFill>
                  <a:schemeClr val="bg1"/>
                </a:solidFill>
                <a:latin typeface="+mn-lt"/>
                <a:ea typeface="+mn-ea"/>
                <a:cs typeface="+mn-cs"/>
              </a:rPr>
              <a:t>30 mins</a:t>
            </a:r>
          </a:p>
        </p:txBody>
      </p:sp>
      <p:sp>
        <p:nvSpPr>
          <p:cNvPr id="5" name="TextBox 4">
            <a:extLst>
              <a:ext uri="{FF2B5EF4-FFF2-40B4-BE49-F238E27FC236}">
                <a16:creationId xmlns:a16="http://schemas.microsoft.com/office/drawing/2014/main" id="{D87821D3-0E9B-5C35-2296-9A948F7156FA}"/>
              </a:ext>
            </a:extLst>
          </p:cNvPr>
          <p:cNvSpPr txBox="1"/>
          <p:nvPr/>
        </p:nvSpPr>
        <p:spPr>
          <a:xfrm>
            <a:off x="287338" y="3748572"/>
            <a:ext cx="9424221" cy="738664"/>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400" kern="1200">
                <a:solidFill>
                  <a:schemeClr val="accent1"/>
                </a:solidFill>
                <a:ea typeface="+mn-ea"/>
                <a:cs typeface="+mn-cs"/>
              </a:rPr>
              <a:t>{gsDesign} and {rpact}</a:t>
            </a:r>
          </a:p>
          <a:p>
            <a:pPr marL="457200" indent="-457200" algn="l">
              <a:buFont typeface="Arial" panose="020B0604020202020204" pitchFamily="34" charset="0"/>
              <a:buChar char="•"/>
            </a:pPr>
            <a:r>
              <a:rPr lang="en-US" sz="2400">
                <a:solidFill>
                  <a:schemeClr val="accent1"/>
                </a:solidFill>
              </a:rPr>
              <a:t>{gMCP}/{gMCPLite} and {graphicalMCP}</a:t>
            </a:r>
          </a:p>
        </p:txBody>
      </p:sp>
    </p:spTree>
    <p:extLst>
      <p:ext uri="{BB962C8B-B14F-4D97-AF65-F5344CB8AC3E}">
        <p14:creationId xmlns:p14="http://schemas.microsoft.com/office/powerpoint/2010/main" val="15027200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D212-375C-FA45-42A8-115602D9FB1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AA4ECF6-0753-A395-3FAE-CA2F3E3D3E77}"/>
              </a:ext>
            </a:extLst>
          </p:cNvPr>
          <p:cNvSpPr>
            <a:spLocks noGrp="1"/>
          </p:cNvSpPr>
          <p:nvPr>
            <p:ph type="title"/>
          </p:nvPr>
        </p:nvSpPr>
        <p:spPr>
          <a:xfrm>
            <a:off x="288303" y="262267"/>
            <a:ext cx="6713538" cy="468590"/>
          </a:xfrm>
        </p:spPr>
        <p:txBody>
          <a:bodyPr/>
          <a:lstStyle/>
          <a:p>
            <a:r>
              <a:rPr lang="en-US"/>
              <a:t>Practical 1</a:t>
            </a:r>
            <a:endParaRPr lang="en-US" noProof="0"/>
          </a:p>
        </p:txBody>
      </p:sp>
      <p:sp>
        <p:nvSpPr>
          <p:cNvPr id="18" name="Text Placeholder 11">
            <a:extLst>
              <a:ext uri="{FF2B5EF4-FFF2-40B4-BE49-F238E27FC236}">
                <a16:creationId xmlns:a16="http://schemas.microsoft.com/office/drawing/2014/main" id="{6CD5B336-59F8-A449-8DDA-E4A7E5E9923D}"/>
              </a:ext>
            </a:extLst>
          </p:cNvPr>
          <p:cNvSpPr>
            <a:spLocks noGrp="1"/>
          </p:cNvSpPr>
          <p:nvPr>
            <p:ph type="subTitle" idx="15"/>
          </p:nvPr>
        </p:nvSpPr>
        <p:spPr>
          <a:xfrm>
            <a:off x="288302" y="713620"/>
            <a:ext cx="7245012" cy="597664"/>
          </a:xfrm>
        </p:spPr>
        <p:txBody>
          <a:bodyPr/>
          <a:lstStyle/>
          <a:p>
            <a:r>
              <a:rPr lang="en-US" noProof="0"/>
              <a:t>Recreating the PFS, OS, ORR, and CR designs in Running example 2</a:t>
            </a:r>
          </a:p>
        </p:txBody>
      </p:sp>
      <p:sp>
        <p:nvSpPr>
          <p:cNvPr id="3" name="Slide Number Placeholder 2">
            <a:extLst>
              <a:ext uri="{FF2B5EF4-FFF2-40B4-BE49-F238E27FC236}">
                <a16:creationId xmlns:a16="http://schemas.microsoft.com/office/drawing/2014/main" id="{CC48562F-436C-D5F8-9D20-6EA93529235B}"/>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79</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90919212-1F88-3108-7639-32FD153EFEFB}"/>
              </a:ext>
            </a:extLst>
          </p:cNvPr>
          <p:cNvSpPr txBox="1">
            <a:spLocks/>
          </p:cNvSpPr>
          <p:nvPr/>
        </p:nvSpPr>
        <p:spPr>
          <a:xfrm>
            <a:off x="289384" y="1266637"/>
            <a:ext cx="11610516"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342900" indent="-342900">
              <a:spcBef>
                <a:spcPts val="0"/>
              </a:spcBef>
              <a:spcAft>
                <a:spcPts val="0"/>
              </a:spcAft>
              <a:buFont typeface="Arial" panose="020B0604020202020204" pitchFamily="34" charset="0"/>
              <a:buChar char="•"/>
            </a:pPr>
            <a:r>
              <a:rPr lang="en-US" sz="2400"/>
              <a:t>See practical1.pdf</a:t>
            </a:r>
          </a:p>
          <a:p>
            <a:pPr marL="628650" lvl="1" indent="-342900">
              <a:spcAft>
                <a:spcPts val="0"/>
              </a:spcAft>
              <a:buFont typeface="Courier New" panose="02070309020205020404" pitchFamily="49" charset="0"/>
              <a:buChar char="o"/>
            </a:pPr>
            <a:r>
              <a:rPr lang="en-US"/>
              <a:t>As well as practical1_solutions.R and practical1_solutions.pdf</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Primary goal is to recreate each of the (group-sequential or fixed sample) designs for the four endpoints included in the multiplicity plan</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Then, ignoring the presence of interim analyses, to compute multiplicity-adjusted power</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Feel free to use {</a:t>
            </a:r>
            <a:r>
              <a:rPr lang="en-US" sz="2400" err="1"/>
              <a:t>gsDesign</a:t>
            </a:r>
            <a:r>
              <a:rPr lang="en-US" sz="2400"/>
              <a:t>} or {</a:t>
            </a:r>
            <a:r>
              <a:rPr lang="en-US" sz="2400" err="1"/>
              <a:t>rpact</a:t>
            </a:r>
            <a:r>
              <a:rPr lang="en-US" sz="2400"/>
              <a:t>} and {</a:t>
            </a:r>
            <a:r>
              <a:rPr lang="en-US" sz="2400" err="1"/>
              <a:t>gMCP</a:t>
            </a:r>
            <a:r>
              <a:rPr lang="en-US" sz="2400"/>
              <a:t>}/{</a:t>
            </a:r>
            <a:r>
              <a:rPr lang="en-US" sz="2400" err="1"/>
              <a:t>gMCPLite</a:t>
            </a:r>
            <a:r>
              <a:rPr lang="en-US" sz="2400"/>
              <a:t>} or {</a:t>
            </a:r>
            <a:r>
              <a:rPr lang="en-US" sz="2400" err="1"/>
              <a:t>graphicalMCP</a:t>
            </a:r>
            <a:r>
              <a:rPr lang="en-US" sz="2400"/>
              <a:t>} as you prefer</a:t>
            </a:r>
            <a:endParaRPr lang="en-US" sz="800"/>
          </a:p>
          <a:p>
            <a:pPr marL="628650" lvl="1" indent="-342900">
              <a:spcAft>
                <a:spcPts val="0"/>
              </a:spcAft>
              <a:buFont typeface="Courier New" panose="02070309020205020404" pitchFamily="49" charset="0"/>
              <a:buChar char="o"/>
            </a:pPr>
            <a:r>
              <a:rPr lang="en-US"/>
              <a:t>And also the GUI interface to {</a:t>
            </a:r>
            <a:r>
              <a:rPr lang="en-US" err="1"/>
              <a:t>gsDesign</a:t>
            </a:r>
            <a:r>
              <a:rPr lang="en-US"/>
              <a:t>} or {</a:t>
            </a:r>
            <a:r>
              <a:rPr lang="en-US" err="1"/>
              <a:t>rpact</a:t>
            </a:r>
            <a:r>
              <a:rPr lang="en-US"/>
              <a:t>} if preferred</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Other exercises also available (e.g., on optimal group-sequential design)</a:t>
            </a:r>
          </a:p>
          <a:p>
            <a:pPr marL="342900" indent="-342900">
              <a:spcBef>
                <a:spcPts val="0"/>
              </a:spcBef>
              <a:spcAft>
                <a:spcPts val="0"/>
              </a:spcAft>
              <a:buFont typeface="Arial" panose="020B0604020202020204" pitchFamily="34" charset="0"/>
              <a:buChar char="•"/>
            </a:pPr>
            <a:endParaRPr lang="en-US" sz="800"/>
          </a:p>
          <a:p>
            <a:pPr marL="342900" indent="-342900">
              <a:spcBef>
                <a:spcPts val="0"/>
              </a:spcBef>
              <a:spcAft>
                <a:spcPts val="0"/>
              </a:spcAft>
              <a:buFont typeface="Arial" panose="020B0604020202020204" pitchFamily="34" charset="0"/>
              <a:buChar char="•"/>
            </a:pPr>
            <a:r>
              <a:rPr lang="en-US" sz="2400"/>
              <a:t>Do ask questions 🙂</a:t>
            </a:r>
          </a:p>
        </p:txBody>
      </p:sp>
    </p:spTree>
    <p:extLst>
      <p:ext uri="{BB962C8B-B14F-4D97-AF65-F5344CB8AC3E}">
        <p14:creationId xmlns:p14="http://schemas.microsoft.com/office/powerpoint/2010/main" val="31020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DAA5D-19AF-9EBE-0718-99B33C918B0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C25D5F7-0D43-B152-0E8C-11A4FA59E4EB}"/>
              </a:ext>
            </a:extLst>
          </p:cNvPr>
          <p:cNvSpPr>
            <a:spLocks noGrp="1"/>
          </p:cNvSpPr>
          <p:nvPr>
            <p:ph type="title"/>
          </p:nvPr>
        </p:nvSpPr>
        <p:spPr>
          <a:xfrm>
            <a:off x="288302" y="262267"/>
            <a:ext cx="11613231" cy="468590"/>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367F1C06-C780-EB57-6FBA-5F0B5A432199}"/>
              </a:ext>
            </a:extLst>
          </p:cNvPr>
          <p:cNvSpPr>
            <a:spLocks noGrp="1"/>
          </p:cNvSpPr>
          <p:nvPr>
            <p:ph type="subTitle" idx="15"/>
          </p:nvPr>
        </p:nvSpPr>
        <p:spPr>
          <a:xfrm>
            <a:off x="288302" y="713620"/>
            <a:ext cx="11613232" cy="292965"/>
          </a:xfrm>
        </p:spPr>
        <p:txBody>
          <a:bodyPr/>
          <a:lstStyle/>
          <a:p>
            <a:r>
              <a:rPr lang="en-US"/>
              <a:t>Interim analysis and multiplicity plan</a:t>
            </a:r>
            <a:endParaRPr lang="en-US" noProof="0"/>
          </a:p>
        </p:txBody>
      </p:sp>
      <p:sp>
        <p:nvSpPr>
          <p:cNvPr id="3" name="Slide Number Placeholder 2">
            <a:extLst>
              <a:ext uri="{FF2B5EF4-FFF2-40B4-BE49-F238E27FC236}">
                <a16:creationId xmlns:a16="http://schemas.microsoft.com/office/drawing/2014/main" id="{94C977F0-582C-D31B-58D2-95DB44726424}"/>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8</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A9587793-8013-8F26-08B6-9CB9583DBBF6}"/>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285750" indent="-285750">
              <a:buFont typeface="Arial" panose="020B0604020202020204" pitchFamily="34" charset="0"/>
              <a:buChar char="•"/>
            </a:pPr>
            <a:endParaRPr lang="en-US" sz="1300"/>
          </a:p>
        </p:txBody>
      </p:sp>
      <p:sp>
        <p:nvSpPr>
          <p:cNvPr id="5" name="Content Placeholder 4">
            <a:extLst>
              <a:ext uri="{FF2B5EF4-FFF2-40B4-BE49-F238E27FC236}">
                <a16:creationId xmlns:a16="http://schemas.microsoft.com/office/drawing/2014/main" id="{843A9D59-21FD-352C-6405-2DA1D0A42B4A}"/>
              </a:ext>
            </a:extLst>
          </p:cNvPr>
          <p:cNvSpPr>
            <a:spLocks noGrp="1"/>
          </p:cNvSpPr>
          <p:nvPr>
            <p:ph idx="1"/>
          </p:nvPr>
        </p:nvSpPr>
        <p:spPr>
          <a:xfrm>
            <a:off x="288925" y="1363663"/>
            <a:ext cx="11610975" cy="4759325"/>
          </a:xfrm>
        </p:spPr>
        <p:txBody>
          <a:bodyPr/>
          <a:lstStyle/>
          <a:p>
            <a:pPr marL="284400" indent="-284400" algn="just">
              <a:spcBef>
                <a:spcPts val="0"/>
              </a:spcBef>
              <a:spcAft>
                <a:spcPts val="0"/>
              </a:spcAft>
              <a:buFont typeface="Arial" panose="020B0604020202020204" pitchFamily="34" charset="0"/>
              <a:buChar char="•"/>
            </a:pPr>
            <a:r>
              <a:rPr lang="en-US" sz="2000"/>
              <a:t>Two efficacy IAs and one FA</a:t>
            </a:r>
          </a:p>
          <a:p>
            <a:pPr marL="628650" lvl="1" indent="-342900" algn="just">
              <a:spcAft>
                <a:spcPts val="0"/>
              </a:spcAft>
              <a:buFont typeface="Courier New" panose="02070309020205020404" pitchFamily="49" charset="0"/>
              <a:buChar char="o"/>
            </a:pPr>
            <a:r>
              <a:rPr lang="en-US"/>
              <a:t>Lan-DeMets O’Brien-Fleming spending functions for OS and PFS</a:t>
            </a:r>
          </a:p>
          <a:p>
            <a:pPr marL="628650" lvl="1" indent="-342900" algn="just">
              <a:spcAft>
                <a:spcPts val="0"/>
              </a:spcAft>
              <a:buFont typeface="Courier New" panose="02070309020205020404" pitchFamily="49" charset="0"/>
              <a:buChar char="o"/>
            </a:pPr>
            <a:r>
              <a:rPr lang="en-US"/>
              <a:t>ORR matures at time of IA1</a:t>
            </a:r>
          </a:p>
          <a:p>
            <a:pPr marL="342900" indent="-342900" algn="just">
              <a:spcBef>
                <a:spcPts val="0"/>
              </a:spcBef>
              <a:spcAft>
                <a:spcPts val="0"/>
              </a:spcAft>
              <a:buFont typeface="Arial" panose="020B0604020202020204" pitchFamily="34" charset="0"/>
              <a:buChar char="•"/>
            </a:pPr>
            <a:endParaRPr lang="en-US" sz="2000"/>
          </a:p>
          <a:p>
            <a:pPr marL="342900" indent="-342900" algn="just">
              <a:spcBef>
                <a:spcPts val="0"/>
              </a:spcBef>
              <a:spcAft>
                <a:spcPts val="0"/>
              </a:spcAft>
              <a:buFont typeface="Arial" panose="020B0604020202020204" pitchFamily="34" charset="0"/>
              <a:buChar char="•"/>
            </a:pPr>
            <a:endParaRPr lang="en-US" sz="2000"/>
          </a:p>
          <a:p>
            <a:pPr marL="342900" indent="-342900" algn="just">
              <a:spcBef>
                <a:spcPts val="0"/>
              </a:spcBef>
              <a:spcAft>
                <a:spcPts val="0"/>
              </a:spcAft>
              <a:buFont typeface="Arial" panose="020B0604020202020204" pitchFamily="34" charset="0"/>
              <a:buChar char="•"/>
            </a:pPr>
            <a:endParaRPr lang="en-US" sz="2000"/>
          </a:p>
          <a:p>
            <a:pPr marL="342900" indent="-342900" algn="just">
              <a:spcBef>
                <a:spcPts val="0"/>
              </a:spcBef>
              <a:spcAft>
                <a:spcPts val="0"/>
              </a:spcAft>
              <a:buFont typeface="Arial" panose="020B0604020202020204" pitchFamily="34" charset="0"/>
              <a:buChar char="•"/>
            </a:pPr>
            <a:endParaRPr lang="en-US" sz="2000"/>
          </a:p>
          <a:p>
            <a:pPr algn="just">
              <a:spcBef>
                <a:spcPts val="0"/>
              </a:spcBef>
              <a:spcAft>
                <a:spcPts val="0"/>
              </a:spcAft>
            </a:pPr>
            <a:endParaRPr lang="en-US" sz="2000"/>
          </a:p>
          <a:p>
            <a:pPr marL="284400" indent="-284400" algn="just">
              <a:spcBef>
                <a:spcPts val="0"/>
              </a:spcBef>
              <a:spcAft>
                <a:spcPts val="0"/>
              </a:spcAft>
              <a:buFont typeface="Arial" panose="020B0604020202020204" pitchFamily="34" charset="0"/>
              <a:buChar char="•"/>
            </a:pPr>
            <a:r>
              <a:rPr lang="en-US" sz="2000"/>
              <a:t>Family-wise error rate for OS, PFS, and ORR controlled in the strong sense to one-sided α = 0.025</a:t>
            </a:r>
          </a:p>
        </p:txBody>
      </p:sp>
      <p:graphicFrame>
        <p:nvGraphicFramePr>
          <p:cNvPr id="6" name="Table 5">
            <a:extLst>
              <a:ext uri="{FF2B5EF4-FFF2-40B4-BE49-F238E27FC236}">
                <a16:creationId xmlns:a16="http://schemas.microsoft.com/office/drawing/2014/main" id="{247A70CF-6EF8-BA89-B84C-C5E8F478FE8D}"/>
              </a:ext>
            </a:extLst>
          </p:cNvPr>
          <p:cNvGraphicFramePr>
            <a:graphicFrameLocks noGrp="1"/>
          </p:cNvGraphicFramePr>
          <p:nvPr>
            <p:extLst>
              <p:ext uri="{D42A27DB-BD31-4B8C-83A1-F6EECF244321}">
                <p14:modId xmlns:p14="http://schemas.microsoft.com/office/powerpoint/2010/main" val="2814855505"/>
              </p:ext>
            </p:extLst>
          </p:nvPr>
        </p:nvGraphicFramePr>
        <p:xfrm>
          <a:off x="1906904" y="2387283"/>
          <a:ext cx="8375016" cy="1483360"/>
        </p:xfrm>
        <a:graphic>
          <a:graphicData uri="http://schemas.openxmlformats.org/drawingml/2006/table">
            <a:tbl>
              <a:tblPr firstRow="1" bandRow="1">
                <a:tableStyleId>{5C22544A-7EE6-4342-B048-85BDC9FD1C3A}</a:tableStyleId>
              </a:tblPr>
              <a:tblGrid>
                <a:gridCol w="1106805">
                  <a:extLst>
                    <a:ext uri="{9D8B030D-6E8A-4147-A177-3AD203B41FA5}">
                      <a16:colId xmlns:a16="http://schemas.microsoft.com/office/drawing/2014/main" val="1101317213"/>
                    </a:ext>
                  </a:extLst>
                </a:gridCol>
                <a:gridCol w="1879918">
                  <a:extLst>
                    <a:ext uri="{9D8B030D-6E8A-4147-A177-3AD203B41FA5}">
                      <a16:colId xmlns:a16="http://schemas.microsoft.com/office/drawing/2014/main" val="3600715652"/>
                    </a:ext>
                  </a:extLst>
                </a:gridCol>
                <a:gridCol w="5388293">
                  <a:extLst>
                    <a:ext uri="{9D8B030D-6E8A-4147-A177-3AD203B41FA5}">
                      <a16:colId xmlns:a16="http://schemas.microsoft.com/office/drawing/2014/main" val="2376165467"/>
                    </a:ext>
                  </a:extLst>
                </a:gridCol>
              </a:tblGrid>
              <a:tr h="370840">
                <a:tc>
                  <a:txBody>
                    <a:bodyPr/>
                    <a:lstStyle/>
                    <a:p>
                      <a:r>
                        <a:rPr lang="en-US" sz="1800"/>
                        <a:t>Analysis</a:t>
                      </a:r>
                    </a:p>
                  </a:txBody>
                  <a:tcPr anchor="ctr"/>
                </a:tc>
                <a:tc>
                  <a:txBody>
                    <a:bodyPr/>
                    <a:lstStyle/>
                    <a:p>
                      <a:pPr algn="r"/>
                      <a:r>
                        <a:rPr lang="en-US" sz="1800"/>
                        <a:t>Trigger</a:t>
                      </a:r>
                    </a:p>
                  </a:txBody>
                  <a:tcPr anchor="ctr"/>
                </a:tc>
                <a:tc>
                  <a:txBody>
                    <a:bodyPr/>
                    <a:lstStyle/>
                    <a:p>
                      <a:r>
                        <a:rPr lang="en-US" sz="1800"/>
                        <a:t>Primary purpose</a:t>
                      </a:r>
                    </a:p>
                  </a:txBody>
                  <a:tcPr anchor="ctr"/>
                </a:tc>
                <a:extLst>
                  <a:ext uri="{0D108BD9-81ED-4DB2-BD59-A6C34878D82A}">
                    <a16:rowId xmlns:a16="http://schemas.microsoft.com/office/drawing/2014/main" val="1014133410"/>
                  </a:ext>
                </a:extLst>
              </a:tr>
              <a:tr h="370840">
                <a:tc>
                  <a:txBody>
                    <a:bodyPr/>
                    <a:lstStyle/>
                    <a:p>
                      <a:r>
                        <a:rPr lang="en-US" sz="1800"/>
                        <a:t>IA1</a:t>
                      </a:r>
                    </a:p>
                  </a:txBody>
                  <a:tcPr anchor="ctr"/>
                </a:tc>
                <a:tc>
                  <a:txBody>
                    <a:bodyPr/>
                    <a:lstStyle/>
                    <a:p>
                      <a:pPr algn="r"/>
                      <a:r>
                        <a:rPr lang="en-US" sz="1800"/>
                        <a:t>~255 OS events</a:t>
                      </a:r>
                    </a:p>
                  </a:txBody>
                  <a:tcPr anchor="ctr"/>
                </a:tc>
                <a:tc>
                  <a:txBody>
                    <a:bodyPr/>
                    <a:lstStyle/>
                    <a:p>
                      <a:r>
                        <a:rPr lang="en-US" sz="1800"/>
                        <a:t>Interim PFS (~92%IF) and OS analyses (~71%IF)</a:t>
                      </a:r>
                    </a:p>
                  </a:txBody>
                  <a:tcPr anchor="ctr"/>
                </a:tc>
                <a:extLst>
                  <a:ext uri="{0D108BD9-81ED-4DB2-BD59-A6C34878D82A}">
                    <a16:rowId xmlns:a16="http://schemas.microsoft.com/office/drawing/2014/main" val="2870754911"/>
                  </a:ext>
                </a:extLst>
              </a:tr>
              <a:tr h="370840">
                <a:tc>
                  <a:txBody>
                    <a:bodyPr/>
                    <a:lstStyle/>
                    <a:p>
                      <a:r>
                        <a:rPr lang="en-US" sz="1800"/>
                        <a:t>IA2</a:t>
                      </a:r>
                    </a:p>
                  </a:txBody>
                  <a:tcPr anchor="ctr"/>
                </a:tc>
                <a:tc>
                  <a:txBody>
                    <a:bodyPr/>
                    <a:lstStyle/>
                    <a:p>
                      <a:pPr algn="r"/>
                      <a:r>
                        <a:rPr lang="en-US" sz="1800"/>
                        <a:t>~307 OS events</a:t>
                      </a:r>
                    </a:p>
                  </a:txBody>
                  <a:tcPr anchor="ctr"/>
                </a:tc>
                <a:tc>
                  <a:txBody>
                    <a:bodyPr/>
                    <a:lstStyle/>
                    <a:p>
                      <a:r>
                        <a:rPr lang="en-US" sz="1800"/>
                        <a:t>Final PFS analysis and interim OS analysis (~85%IF)</a:t>
                      </a:r>
                    </a:p>
                  </a:txBody>
                  <a:tcPr anchor="ctr"/>
                </a:tc>
                <a:extLst>
                  <a:ext uri="{0D108BD9-81ED-4DB2-BD59-A6C34878D82A}">
                    <a16:rowId xmlns:a16="http://schemas.microsoft.com/office/drawing/2014/main" val="1734775403"/>
                  </a:ext>
                </a:extLst>
              </a:tr>
              <a:tr h="370840">
                <a:tc>
                  <a:txBody>
                    <a:bodyPr/>
                    <a:lstStyle/>
                    <a:p>
                      <a:r>
                        <a:rPr lang="en-US" sz="1800"/>
                        <a:t>FA</a:t>
                      </a:r>
                    </a:p>
                  </a:txBody>
                  <a:tcPr anchor="ctr"/>
                </a:tc>
                <a:tc>
                  <a:txBody>
                    <a:bodyPr/>
                    <a:lstStyle/>
                    <a:p>
                      <a:pPr algn="r"/>
                      <a:r>
                        <a:rPr lang="en-US" sz="1800"/>
                        <a:t>~361 OS events</a:t>
                      </a:r>
                    </a:p>
                  </a:txBody>
                  <a:tcPr anchor="ctr"/>
                </a:tc>
                <a:tc>
                  <a:txBody>
                    <a:bodyPr/>
                    <a:lstStyle/>
                    <a:p>
                      <a:r>
                        <a:rPr lang="en-US" sz="1800"/>
                        <a:t>Final OS analysis</a:t>
                      </a:r>
                    </a:p>
                  </a:txBody>
                  <a:tcPr anchor="ctr"/>
                </a:tc>
                <a:extLst>
                  <a:ext uri="{0D108BD9-81ED-4DB2-BD59-A6C34878D82A}">
                    <a16:rowId xmlns:a16="http://schemas.microsoft.com/office/drawing/2014/main" val="3111305559"/>
                  </a:ext>
                </a:extLst>
              </a:tr>
            </a:tbl>
          </a:graphicData>
        </a:graphic>
      </p:graphicFrame>
      <p:grpSp>
        <p:nvGrpSpPr>
          <p:cNvPr id="30" name="Group 29">
            <a:extLst>
              <a:ext uri="{FF2B5EF4-FFF2-40B4-BE49-F238E27FC236}">
                <a16:creationId xmlns:a16="http://schemas.microsoft.com/office/drawing/2014/main" id="{B5C79559-BF74-9C02-2318-CF859C1EC101}"/>
              </a:ext>
            </a:extLst>
          </p:cNvPr>
          <p:cNvGrpSpPr/>
          <p:nvPr/>
        </p:nvGrpSpPr>
        <p:grpSpPr>
          <a:xfrm>
            <a:off x="4187031" y="4397671"/>
            <a:ext cx="3814761" cy="2282489"/>
            <a:chOff x="3833812" y="4514849"/>
            <a:chExt cx="3814761" cy="2282489"/>
          </a:xfrm>
        </p:grpSpPr>
        <p:cxnSp>
          <p:nvCxnSpPr>
            <p:cNvPr id="21" name="Straight Arrow Connector 20">
              <a:extLst>
                <a:ext uri="{FF2B5EF4-FFF2-40B4-BE49-F238E27FC236}">
                  <a16:creationId xmlns:a16="http://schemas.microsoft.com/office/drawing/2014/main" id="{E3E6C2F1-C5EF-DF07-BBEE-7691D60C8999}"/>
                </a:ext>
              </a:extLst>
            </p:cNvPr>
            <p:cNvCxnSpPr>
              <a:cxnSpLocks/>
            </p:cNvCxnSpPr>
            <p:nvPr/>
          </p:nvCxnSpPr>
          <p:spPr>
            <a:xfrm rot="10800000" flipH="1">
              <a:off x="5896042" y="5255484"/>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2AB235-F8FB-DECC-BC6C-BDC3FDBE73CB}"/>
                </a:ext>
              </a:extLst>
            </p:cNvPr>
            <p:cNvCxnSpPr>
              <a:cxnSpLocks/>
            </p:cNvCxnSpPr>
            <p:nvPr/>
          </p:nvCxnSpPr>
          <p:spPr>
            <a:xfrm flipH="1">
              <a:off x="6101556" y="5253753"/>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4AC5D2A-5993-A41C-F220-FF345911D28B}"/>
                </a:ext>
              </a:extLst>
            </p:cNvPr>
            <p:cNvCxnSpPr>
              <a:cxnSpLocks/>
            </p:cNvCxnSpPr>
            <p:nvPr/>
          </p:nvCxnSpPr>
          <p:spPr>
            <a:xfrm>
              <a:off x="5055390" y="4836316"/>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D51B07B-4545-A411-4A2E-2EA41E8C8A41}"/>
                </a:ext>
              </a:extLst>
            </p:cNvPr>
            <p:cNvCxnSpPr>
              <a:cxnSpLocks/>
            </p:cNvCxnSpPr>
            <p:nvPr/>
          </p:nvCxnSpPr>
          <p:spPr>
            <a:xfrm flipH="1">
              <a:off x="5087850" y="4979195"/>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BEBA348-EE54-EE21-D95F-B068924B7370}"/>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1200"/>
                <a:t>α = 0.006</a:t>
              </a:r>
            </a:p>
          </p:txBody>
        </p:sp>
        <p:sp>
          <p:nvSpPr>
            <p:cNvPr id="8" name="Oval 7">
              <a:extLst>
                <a:ext uri="{FF2B5EF4-FFF2-40B4-BE49-F238E27FC236}">
                  <a16:creationId xmlns:a16="http://schemas.microsoft.com/office/drawing/2014/main" id="{4B572B95-1AE3-B1AC-ACCD-F5239DA65F48}"/>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1200"/>
                <a:t>α</a:t>
              </a:r>
              <a:r>
                <a:rPr lang="en-US" sz="1200" i="1"/>
                <a:t> = </a:t>
              </a:r>
              <a:r>
                <a:rPr lang="en-US" sz="1200"/>
                <a:t>0</a:t>
              </a:r>
            </a:p>
          </p:txBody>
        </p:sp>
        <p:cxnSp>
          <p:nvCxnSpPr>
            <p:cNvPr id="23" name="Straight Arrow Connector 22">
              <a:extLst>
                <a:ext uri="{FF2B5EF4-FFF2-40B4-BE49-F238E27FC236}">
                  <a16:creationId xmlns:a16="http://schemas.microsoft.com/office/drawing/2014/main" id="{A8121392-3B1E-A412-273A-BC3311450AED}"/>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A1288EBF-797F-9648-B0AC-12A58E26500F}"/>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0.019</a:t>
              </a:r>
            </a:p>
          </p:txBody>
        </p:sp>
        <p:sp>
          <p:nvSpPr>
            <p:cNvPr id="24" name="TextBox 23">
              <a:extLst>
                <a:ext uri="{FF2B5EF4-FFF2-40B4-BE49-F238E27FC236}">
                  <a16:creationId xmlns:a16="http://schemas.microsoft.com/office/drawing/2014/main" id="{0D95F980-1C6D-CC12-6389-5D6716CB0D36}"/>
                </a:ext>
              </a:extLst>
            </p:cNvPr>
            <p:cNvSpPr txBox="1"/>
            <p:nvPr/>
          </p:nvSpPr>
          <p:spPr>
            <a:xfrm>
              <a:off x="458900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sp>
          <p:nvSpPr>
            <p:cNvPr id="26" name="TextBox 25">
              <a:extLst>
                <a:ext uri="{FF2B5EF4-FFF2-40B4-BE49-F238E27FC236}">
                  <a16:creationId xmlns:a16="http://schemas.microsoft.com/office/drawing/2014/main" id="{C74BDDAC-3D00-17CE-7A4A-7736C51263B2}"/>
                </a:ext>
              </a:extLst>
            </p:cNvPr>
            <p:cNvSpPr txBox="1"/>
            <p:nvPr/>
          </p:nvSpPr>
          <p:spPr>
            <a:xfrm>
              <a:off x="5543718" y="4987762"/>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27" name="TextBox 26">
              <a:extLst>
                <a:ext uri="{FF2B5EF4-FFF2-40B4-BE49-F238E27FC236}">
                  <a16:creationId xmlns:a16="http://schemas.microsoft.com/office/drawing/2014/main" id="{4D92D9E0-08EC-0653-EFFD-A51564C6F891}"/>
                </a:ext>
              </a:extLst>
            </p:cNvPr>
            <p:cNvSpPr txBox="1"/>
            <p:nvPr/>
          </p:nvSpPr>
          <p:spPr>
            <a:xfrm>
              <a:off x="5543717" y="4675911"/>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28" name="TextBox 27">
              <a:extLst>
                <a:ext uri="{FF2B5EF4-FFF2-40B4-BE49-F238E27FC236}">
                  <a16:creationId xmlns:a16="http://schemas.microsoft.com/office/drawing/2014/main" id="{1D1D1D9A-00B2-EA1A-55DA-D26BF80B3416}"/>
                </a:ext>
              </a:extLst>
            </p:cNvPr>
            <p:cNvSpPr txBox="1"/>
            <p:nvPr/>
          </p:nvSpPr>
          <p:spPr>
            <a:xfrm>
              <a:off x="6085315" y="5511818"/>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29" name="TextBox 28">
              <a:extLst>
                <a:ext uri="{FF2B5EF4-FFF2-40B4-BE49-F238E27FC236}">
                  <a16:creationId xmlns:a16="http://schemas.microsoft.com/office/drawing/2014/main" id="{99923A3E-27AD-13CB-7A55-07F75CC5B1DF}"/>
                </a:ext>
              </a:extLst>
            </p:cNvPr>
            <p:cNvSpPr txBox="1"/>
            <p:nvPr/>
          </p:nvSpPr>
          <p:spPr>
            <a:xfrm>
              <a:off x="648361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grpSp>
    </p:spTree>
    <p:extLst>
      <p:ext uri="{BB962C8B-B14F-4D97-AF65-F5344CB8AC3E}">
        <p14:creationId xmlns:p14="http://schemas.microsoft.com/office/powerpoint/2010/main" val="36083129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BF4EE-AFB8-D752-2A66-7D52B868E7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133EAF-9A74-FE54-D7FE-31706413439F}"/>
              </a:ext>
            </a:extLst>
          </p:cNvPr>
          <p:cNvSpPr>
            <a:spLocks noGrp="1"/>
          </p:cNvSpPr>
          <p:nvPr>
            <p:ph type="title"/>
          </p:nvPr>
        </p:nvSpPr>
        <p:spPr>
          <a:xfrm>
            <a:off x="287338" y="266400"/>
            <a:ext cx="7694612" cy="2620397"/>
          </a:xfrm>
        </p:spPr>
        <p:txBody>
          <a:bodyPr/>
          <a:lstStyle/>
          <a:p>
            <a:r>
              <a:rPr lang="en-US"/>
              <a:t>6</a:t>
            </a:r>
            <a:r>
              <a:rPr lang="en-US" noProof="0"/>
              <a:t>. Graphical testing in group-sequential designs</a:t>
            </a:r>
          </a:p>
        </p:txBody>
      </p:sp>
      <p:sp>
        <p:nvSpPr>
          <p:cNvPr id="3" name="Slide Number Placeholder 2">
            <a:extLst>
              <a:ext uri="{FF2B5EF4-FFF2-40B4-BE49-F238E27FC236}">
                <a16:creationId xmlns:a16="http://schemas.microsoft.com/office/drawing/2014/main" id="{EA95A643-B629-2F54-4D2C-FFD3E5E01FC5}"/>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80</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4" name="TextBox 3">
            <a:extLst>
              <a:ext uri="{FF2B5EF4-FFF2-40B4-BE49-F238E27FC236}">
                <a16:creationId xmlns:a16="http://schemas.microsoft.com/office/drawing/2014/main" id="{6C943390-138E-F9C1-6AB5-83E4DAAACD95}"/>
              </a:ext>
            </a:extLst>
          </p:cNvPr>
          <p:cNvSpPr txBox="1"/>
          <p:nvPr/>
        </p:nvSpPr>
        <p:spPr>
          <a:xfrm>
            <a:off x="10201275" y="4250530"/>
            <a:ext cx="1990725" cy="430887"/>
          </a:xfrm>
          <a:prstGeom prst="rect">
            <a:avLst/>
          </a:prstGeom>
          <a:noFill/>
        </p:spPr>
        <p:txBody>
          <a:bodyPr wrap="square" lIns="0" tIns="0" rIns="0" bIns="0" rtlCol="0">
            <a:spAutoFit/>
          </a:bodyPr>
          <a:lstStyle/>
          <a:p>
            <a:pPr algn="r"/>
            <a:r>
              <a:rPr lang="en-US" sz="2800" b="1">
                <a:solidFill>
                  <a:schemeClr val="bg1"/>
                </a:solidFill>
              </a:rPr>
              <a:t>45</a:t>
            </a:r>
            <a:r>
              <a:rPr lang="en-US" sz="2800" b="1" kern="1200">
                <a:solidFill>
                  <a:schemeClr val="bg1"/>
                </a:solidFill>
                <a:latin typeface="+mn-lt"/>
                <a:ea typeface="+mn-ea"/>
                <a:cs typeface="+mn-cs"/>
              </a:rPr>
              <a:t> mins</a:t>
            </a:r>
          </a:p>
        </p:txBody>
      </p:sp>
      <p:sp>
        <p:nvSpPr>
          <p:cNvPr id="5" name="TextBox 4">
            <a:extLst>
              <a:ext uri="{FF2B5EF4-FFF2-40B4-BE49-F238E27FC236}">
                <a16:creationId xmlns:a16="http://schemas.microsoft.com/office/drawing/2014/main" id="{EEBB4C41-E099-F529-071F-CF557207BD8C}"/>
              </a:ext>
            </a:extLst>
          </p:cNvPr>
          <p:cNvSpPr txBox="1"/>
          <p:nvPr/>
        </p:nvSpPr>
        <p:spPr>
          <a:xfrm>
            <a:off x="287338" y="3748572"/>
            <a:ext cx="9424221" cy="1477328"/>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400" kern="1200">
                <a:solidFill>
                  <a:schemeClr val="accent1"/>
                </a:solidFill>
                <a:ea typeface="+mn-ea"/>
                <a:cs typeface="+mn-cs"/>
              </a:rPr>
              <a:t>Combining the graphical and group-sequential methodologies</a:t>
            </a:r>
          </a:p>
          <a:p>
            <a:pPr marL="457200" indent="-457200" algn="l">
              <a:buFont typeface="Arial" panose="020B0604020202020204" pitchFamily="34" charset="0"/>
              <a:buChar char="•"/>
            </a:pPr>
            <a:r>
              <a:rPr lang="en-US" sz="2400">
                <a:solidFill>
                  <a:schemeClr val="accent1"/>
                </a:solidFill>
              </a:rPr>
              <a:t>Analysis triggers</a:t>
            </a:r>
          </a:p>
          <a:p>
            <a:pPr marL="457200" indent="-457200" algn="l">
              <a:buFont typeface="Arial" panose="020B0604020202020204" pitchFamily="34" charset="0"/>
              <a:buChar char="•"/>
            </a:pPr>
            <a:r>
              <a:rPr lang="en-US" sz="2400">
                <a:solidFill>
                  <a:schemeClr val="accent1"/>
                </a:solidFill>
              </a:rPr>
              <a:t>‘Look-back’ analyses</a:t>
            </a:r>
          </a:p>
          <a:p>
            <a:pPr marL="457200" indent="-457200">
              <a:buFont typeface="Arial" panose="020B0604020202020204" pitchFamily="34" charset="0"/>
              <a:buChar char="•"/>
            </a:pPr>
            <a:r>
              <a:rPr lang="en-US" sz="2400">
                <a:solidFill>
                  <a:schemeClr val="accent1"/>
                </a:solidFill>
              </a:rPr>
              <a:t>Delayed vs immediate α-recycling</a:t>
            </a:r>
          </a:p>
        </p:txBody>
      </p:sp>
    </p:spTree>
    <p:extLst>
      <p:ext uri="{BB962C8B-B14F-4D97-AF65-F5344CB8AC3E}">
        <p14:creationId xmlns:p14="http://schemas.microsoft.com/office/powerpoint/2010/main" val="4897036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EF068-6966-07A8-CEA2-A49A25E34FB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F8E9A94-89EE-A146-A4F3-73701C5D2AAE}"/>
              </a:ext>
            </a:extLst>
          </p:cNvPr>
          <p:cNvSpPr>
            <a:spLocks noGrp="1"/>
          </p:cNvSpPr>
          <p:nvPr>
            <p:ph type="title"/>
          </p:nvPr>
        </p:nvSpPr>
        <p:spPr>
          <a:xfrm>
            <a:off x="288302" y="262267"/>
            <a:ext cx="11610515" cy="468590"/>
          </a:xfrm>
        </p:spPr>
        <p:txBody>
          <a:bodyPr/>
          <a:lstStyle/>
          <a:p>
            <a:r>
              <a:rPr lang="en-US"/>
              <a:t>History</a:t>
            </a:r>
            <a:endParaRPr lang="en-US" noProof="0"/>
          </a:p>
        </p:txBody>
      </p:sp>
      <p:sp>
        <p:nvSpPr>
          <p:cNvPr id="5" name="Content Placeholder 4">
            <a:extLst>
              <a:ext uri="{FF2B5EF4-FFF2-40B4-BE49-F238E27FC236}">
                <a16:creationId xmlns:a16="http://schemas.microsoft.com/office/drawing/2014/main" id="{58C17E59-CBBD-DC5B-6C99-E2887F354F56}"/>
              </a:ext>
            </a:extLst>
          </p:cNvPr>
          <p:cNvSpPr>
            <a:spLocks noGrp="1"/>
          </p:cNvSpPr>
          <p:nvPr>
            <p:ph idx="1"/>
          </p:nvPr>
        </p:nvSpPr>
        <p:spPr>
          <a:xfrm>
            <a:off x="288302" y="1457938"/>
            <a:ext cx="11610516" cy="3943349"/>
          </a:xfrm>
        </p:spPr>
        <p:txBody>
          <a:bodyPr/>
          <a:lstStyle/>
          <a:p>
            <a:pPr marL="285750" indent="-285750">
              <a:buFont typeface="Arial" panose="020B0604020202020204" pitchFamily="34" charset="0"/>
              <a:buChar char="•"/>
            </a:pPr>
            <a:r>
              <a:rPr lang="en-US" sz="2400"/>
              <a:t>Long history of methods/applications of GSDs in clinical trials</a:t>
            </a:r>
          </a:p>
          <a:p>
            <a:pPr marL="285750" indent="-285750">
              <a:buFont typeface="Arial" panose="020B0604020202020204" pitchFamily="34" charset="0"/>
              <a:buChar char="•"/>
            </a:pPr>
            <a:r>
              <a:rPr lang="en-US" sz="2400"/>
              <a:t>The same is true for multiplicity corrections such as GTPs</a:t>
            </a:r>
          </a:p>
          <a:p>
            <a:pPr marL="285750" indent="-285750">
              <a:buFont typeface="Arial" panose="020B0604020202020204" pitchFamily="34" charset="0"/>
              <a:buChar char="•"/>
            </a:pPr>
            <a:r>
              <a:rPr lang="en-US" sz="2400"/>
              <a:t>However, the development of methods for correction across multiple hypotheses in a group-sequential setting has primarily occurred over the last 10-15 years</a:t>
            </a:r>
          </a:p>
          <a:p>
            <a:pPr marL="285750" indent="-285750">
              <a:buFont typeface="Arial" panose="020B0604020202020204" pitchFamily="34" charset="0"/>
              <a:buChar char="•"/>
            </a:pPr>
            <a:r>
              <a:rPr lang="en-US" sz="2400"/>
              <a:t>Much of this development was motivated by...</a:t>
            </a:r>
          </a:p>
        </p:txBody>
      </p:sp>
      <p:sp>
        <p:nvSpPr>
          <p:cNvPr id="3" name="Slide Number Placeholder 2">
            <a:extLst>
              <a:ext uri="{FF2B5EF4-FFF2-40B4-BE49-F238E27FC236}">
                <a16:creationId xmlns:a16="http://schemas.microsoft.com/office/drawing/2014/main" id="{20D9489F-8881-AA33-0C29-1BA0ACE63C46}"/>
              </a:ext>
            </a:extLst>
          </p:cNvPr>
          <p:cNvSpPr>
            <a:spLocks noGrp="1"/>
          </p:cNvSpPr>
          <p:nvPr>
            <p:ph type="sldNum" sz="quarter" idx="12"/>
          </p:nvPr>
        </p:nvSpPr>
        <p:spPr/>
        <p:txBody>
          <a:bodyPr/>
          <a:lstStyle/>
          <a:p>
            <a:fld id="{AEC8D767-5246-2244-A4A3-B8AFB218393C}" type="slidenum">
              <a:rPr lang="en-US" smtClean="0"/>
              <a:t>81</a:t>
            </a:fld>
            <a:endParaRPr lang="en-US"/>
          </a:p>
        </p:txBody>
      </p:sp>
    </p:spTree>
    <p:extLst>
      <p:ext uri="{BB962C8B-B14F-4D97-AF65-F5344CB8AC3E}">
        <p14:creationId xmlns:p14="http://schemas.microsoft.com/office/powerpoint/2010/main" val="20219653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62218-75ED-05F7-51CD-8316FC2A06C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FF5C95C-0F85-2476-99C4-1E3DB71D7EE3}"/>
              </a:ext>
            </a:extLst>
          </p:cNvPr>
          <p:cNvSpPr>
            <a:spLocks noGrp="1"/>
          </p:cNvSpPr>
          <p:nvPr>
            <p:ph type="title"/>
          </p:nvPr>
        </p:nvSpPr>
        <p:spPr>
          <a:xfrm>
            <a:off x="288302" y="262267"/>
            <a:ext cx="11610515" cy="428451"/>
          </a:xfrm>
        </p:spPr>
        <p:txBody>
          <a:bodyPr/>
          <a:lstStyle/>
          <a:p>
            <a:r>
              <a:rPr lang="en-US" sz="3200"/>
              <a:t>Hierarchical testing of a primary and one secondary endpoint</a:t>
            </a:r>
            <a:endParaRPr lang="en-US" sz="3200"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5CB518B-40CD-650F-469B-FCECD567F1C0}"/>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Hung </a:t>
                </a:r>
                <a:r>
                  <a:rPr lang="en-US" sz="2400" i="1"/>
                  <a:t>et al.</a:t>
                </a:r>
                <a:r>
                  <a:rPr lang="en-US" sz="2400"/>
                  <a:t> (2007) considered a two-stage GSD with a primary and one key secondary endpoint</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The primary endpoint tested according to some GSD with cumulative one-sided type I error of </a:t>
                </a:r>
                <a14:m>
                  <m:oMath xmlns:m="http://schemas.openxmlformats.org/officeDocument/2006/math">
                    <m:r>
                      <a:rPr lang="en-US" sz="2400" b="0" i="1" smtClean="0">
                        <a:latin typeface="Cambria Math" panose="02040503050406030204" pitchFamily="18" charset="0"/>
                      </a:rPr>
                      <m:t>𝛼</m:t>
                    </m:r>
                    <m:r>
                      <a:rPr lang="en-US" sz="2400" b="0" i="1" smtClean="0">
                        <a:latin typeface="Cambria Math" panose="02040503050406030204" pitchFamily="18" charset="0"/>
                      </a:rPr>
                      <m:t>=0.025</m:t>
                    </m:r>
                  </m:oMath>
                </a14:m>
                <a:endParaRPr lang="en-US" sz="2400"/>
              </a:p>
              <a:p>
                <a:pPr marL="284400" indent="-284400">
                  <a:spcBef>
                    <a:spcPts val="0"/>
                  </a:spcBef>
                  <a:spcAft>
                    <a:spcPts val="0"/>
                  </a:spcAft>
                  <a:buFont typeface="Arial" panose="020B0604020202020204" pitchFamily="34" charset="0"/>
                  <a:buChar char="•"/>
                </a:pPr>
                <a:endParaRPr lang="en-US" sz="800" b="1"/>
              </a:p>
              <a:p>
                <a:pPr marL="284400" indent="-284400">
                  <a:spcBef>
                    <a:spcPts val="0"/>
                  </a:spcBef>
                  <a:spcAft>
                    <a:spcPts val="0"/>
                  </a:spcAft>
                  <a:buFont typeface="Arial" panose="020B0604020202020204" pitchFamily="34" charset="0"/>
                  <a:buChar char="•"/>
                </a:pPr>
                <a:r>
                  <a:rPr lang="en-US" sz="2400" b="1"/>
                  <a:t>Question:</a:t>
                </a:r>
                <a:r>
                  <a:rPr lang="en-US" sz="2400"/>
                  <a:t> How should we test the secondary endpoint after the primary endpoint achieves significance (either at the IA or FA)?</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Investigated </a:t>
                </a:r>
                <a:r>
                  <a:rPr lang="en-US" sz="2400" b="1"/>
                  <a:t>naïve strategy</a:t>
                </a:r>
                <a:r>
                  <a:rPr lang="en-US" sz="2400"/>
                  <a:t> for secondary endpoint:</a:t>
                </a:r>
              </a:p>
              <a:p>
                <a:pPr lvl="2">
                  <a:spcAft>
                    <a:spcPts val="0"/>
                  </a:spcAft>
                  <a:buFont typeface="Courier New" panose="02070309020205020404" pitchFamily="49" charset="0"/>
                  <a:buChar char="o"/>
                </a:pPr>
                <a:r>
                  <a:rPr lang="en-US" sz="1800"/>
                  <a:t>Since the secondary endpoint is tested at most once, when the primary endpoint is significant, it seems reasonable to use the </a:t>
                </a:r>
                <a:r>
                  <a:rPr lang="en-US" sz="1800" b="1"/>
                  <a:t>whole </a:t>
                </a:r>
                <a14:m>
                  <m:oMath xmlns:m="http://schemas.openxmlformats.org/officeDocument/2006/math">
                    <m:r>
                      <a:rPr lang="en-US" sz="1800" b="1" i="1" smtClean="0">
                        <a:latin typeface="Cambria Math" panose="02040503050406030204" pitchFamily="18" charset="0"/>
                      </a:rPr>
                      <m:t>𝜶</m:t>
                    </m:r>
                  </m:oMath>
                </a14:m>
                <a:r>
                  <a:rPr lang="en-US" sz="1800"/>
                  <a:t> (regardless of IA or FA)</a:t>
                </a:r>
              </a:p>
              <a:p>
                <a:endParaRPr lang="en-US" noProof="0"/>
              </a:p>
            </p:txBody>
          </p:sp>
        </mc:Choice>
        <mc:Fallback>
          <p:sp>
            <p:nvSpPr>
              <p:cNvPr id="5" name="Content Placeholder 4">
                <a:extLst>
                  <a:ext uri="{FF2B5EF4-FFF2-40B4-BE49-F238E27FC236}">
                    <a16:creationId xmlns:a16="http://schemas.microsoft.com/office/drawing/2014/main" id="{85CB518B-40CD-650F-469B-FCECD567F1C0}"/>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b="-32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0727E86A-DE14-B09E-9B75-8C7740EE0451}"/>
              </a:ext>
            </a:extLst>
          </p:cNvPr>
          <p:cNvSpPr>
            <a:spLocks noGrp="1"/>
          </p:cNvSpPr>
          <p:nvPr>
            <p:ph type="sldNum" sz="quarter" idx="12"/>
          </p:nvPr>
        </p:nvSpPr>
        <p:spPr/>
        <p:txBody>
          <a:bodyPr/>
          <a:lstStyle/>
          <a:p>
            <a:fld id="{AEC8D767-5246-2244-A4A3-B8AFB218393C}" type="slidenum">
              <a:rPr lang="en-US" smtClean="0"/>
              <a:t>82</a:t>
            </a:fld>
            <a:endParaRPr lang="en-US"/>
          </a:p>
        </p:txBody>
      </p:sp>
    </p:spTree>
    <p:extLst>
      <p:ext uri="{BB962C8B-B14F-4D97-AF65-F5344CB8AC3E}">
        <p14:creationId xmlns:p14="http://schemas.microsoft.com/office/powerpoint/2010/main" val="33169695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61B5D-EDA9-765A-F20F-2B727D2C207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77A0CAAA-DF56-52FC-190E-9A280079A881}"/>
              </a:ext>
            </a:extLst>
          </p:cNvPr>
          <p:cNvSpPr>
            <a:spLocks noGrp="1"/>
          </p:cNvSpPr>
          <p:nvPr>
            <p:ph type="title"/>
          </p:nvPr>
        </p:nvSpPr>
        <p:spPr>
          <a:xfrm>
            <a:off x="288302" y="262267"/>
            <a:ext cx="11610515" cy="428451"/>
          </a:xfrm>
        </p:spPr>
        <p:txBody>
          <a:bodyPr/>
          <a:lstStyle/>
          <a:p>
            <a:r>
              <a:rPr lang="en-US" sz="3200"/>
              <a:t>Hierarchical testing of a primary and one secondary endpoint</a:t>
            </a:r>
            <a:endParaRPr lang="en-US" sz="3200" noProof="0"/>
          </a:p>
        </p:txBody>
      </p:sp>
      <p:sp>
        <p:nvSpPr>
          <p:cNvPr id="5" name="Content Placeholder 4">
            <a:extLst>
              <a:ext uri="{FF2B5EF4-FFF2-40B4-BE49-F238E27FC236}">
                <a16:creationId xmlns:a16="http://schemas.microsoft.com/office/drawing/2014/main" id="{7433B10E-1D05-54BC-6B3C-1C5A9801ACA9}"/>
              </a:ext>
            </a:extLst>
          </p:cNvPr>
          <p:cNvSpPr>
            <a:spLocks noGrp="1"/>
          </p:cNvSpPr>
          <p:nvPr>
            <p:ph idx="1"/>
          </p:nvPr>
        </p:nvSpPr>
        <p:spPr>
          <a:xfrm>
            <a:off x="288302" y="1457938"/>
            <a:ext cx="5660103" cy="3943349"/>
          </a:xfrm>
        </p:spPr>
        <p:txBody>
          <a:bodyPr/>
          <a:lstStyle/>
          <a:p>
            <a:pPr marL="284400" indent="-284400">
              <a:spcBef>
                <a:spcPts val="0"/>
              </a:spcBef>
              <a:spcAft>
                <a:spcPts val="0"/>
              </a:spcAft>
              <a:buFont typeface="Arial" panose="020B0604020202020204" pitchFamily="34" charset="0"/>
              <a:buChar char="•"/>
            </a:pPr>
            <a:r>
              <a:rPr lang="en-US" sz="2400"/>
              <a:t>It was demonstrated that the naive approach does not control the FWER</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Depending on the correlation between the endpoints, FWER could be as much as 4.1%</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Therefore, specialized methodology is required for FWER control</a:t>
            </a:r>
          </a:p>
        </p:txBody>
      </p:sp>
      <p:sp>
        <p:nvSpPr>
          <p:cNvPr id="3" name="Slide Number Placeholder 2">
            <a:extLst>
              <a:ext uri="{FF2B5EF4-FFF2-40B4-BE49-F238E27FC236}">
                <a16:creationId xmlns:a16="http://schemas.microsoft.com/office/drawing/2014/main" id="{47683185-ED93-FB4C-2B4C-893AE2F41986}"/>
              </a:ext>
            </a:extLst>
          </p:cNvPr>
          <p:cNvSpPr>
            <a:spLocks noGrp="1"/>
          </p:cNvSpPr>
          <p:nvPr>
            <p:ph type="sldNum" sz="quarter" idx="12"/>
          </p:nvPr>
        </p:nvSpPr>
        <p:spPr/>
        <p:txBody>
          <a:bodyPr/>
          <a:lstStyle/>
          <a:p>
            <a:fld id="{AEC8D767-5246-2244-A4A3-B8AFB218393C}" type="slidenum">
              <a:rPr lang="en-US" smtClean="0"/>
              <a:t>83</a:t>
            </a:fld>
            <a:endParaRPr lang="en-US"/>
          </a:p>
        </p:txBody>
      </p:sp>
      <p:pic>
        <p:nvPicPr>
          <p:cNvPr id="2" name="Picture 1" descr="Chart, line chart, histogram&#10;&#10;Description automatically generated">
            <a:extLst>
              <a:ext uri="{FF2B5EF4-FFF2-40B4-BE49-F238E27FC236}">
                <a16:creationId xmlns:a16="http://schemas.microsoft.com/office/drawing/2014/main" id="{094753BD-9D1C-C1E8-5AA2-1D2C9CDE1158}"/>
              </a:ext>
            </a:extLst>
          </p:cNvPr>
          <p:cNvPicPr>
            <a:picLocks noChangeAspect="1"/>
          </p:cNvPicPr>
          <p:nvPr/>
        </p:nvPicPr>
        <p:blipFill>
          <a:blip r:embed="rId2"/>
          <a:stretch>
            <a:fillRect/>
          </a:stretch>
        </p:blipFill>
        <p:spPr>
          <a:xfrm>
            <a:off x="5948405" y="1806298"/>
            <a:ext cx="6243595" cy="4338082"/>
          </a:xfrm>
          <a:prstGeom prst="rect">
            <a:avLst/>
          </a:prstGeom>
        </p:spPr>
      </p:pic>
      <p:sp>
        <p:nvSpPr>
          <p:cNvPr id="4" name="TextBox 3">
            <a:extLst>
              <a:ext uri="{FF2B5EF4-FFF2-40B4-BE49-F238E27FC236}">
                <a16:creationId xmlns:a16="http://schemas.microsoft.com/office/drawing/2014/main" id="{C3578807-43F3-753F-BB24-81F940F77608}"/>
              </a:ext>
            </a:extLst>
          </p:cNvPr>
          <p:cNvSpPr txBox="1"/>
          <p:nvPr/>
        </p:nvSpPr>
        <p:spPr>
          <a:xfrm>
            <a:off x="8929815" y="6024382"/>
            <a:ext cx="3175687" cy="307777"/>
          </a:xfrm>
          <a:prstGeom prst="rect">
            <a:avLst/>
          </a:prstGeom>
          <a:noFill/>
        </p:spPr>
        <p:txBody>
          <a:bodyPr wrap="square" rtlCol="0">
            <a:spAutoFit/>
          </a:bodyPr>
          <a:lstStyle/>
          <a:p>
            <a:pPr algn="r"/>
            <a:r>
              <a:rPr lang="en-US" sz="1400">
                <a:ea typeface="Verdana" panose="020B0604030504040204" pitchFamily="34" charset="0"/>
                <a:cs typeface="Verdana" panose="020B0604030504040204" pitchFamily="34" charset="0"/>
              </a:rPr>
              <a:t>Hung </a:t>
            </a:r>
            <a:r>
              <a:rPr lang="en-US" sz="1400" i="1">
                <a:ea typeface="Verdana" panose="020B0604030504040204" pitchFamily="34" charset="0"/>
                <a:cs typeface="Verdana" panose="020B0604030504040204" pitchFamily="34" charset="0"/>
              </a:rPr>
              <a:t>et al.</a:t>
            </a:r>
            <a:r>
              <a:rPr lang="en-US" sz="1400">
                <a:ea typeface="Verdana" panose="020B0604030504040204" pitchFamily="34" charset="0"/>
                <a:cs typeface="Verdana" panose="020B0604030504040204" pitchFamily="34" charset="0"/>
              </a:rPr>
              <a:t> (2007)</a:t>
            </a:r>
          </a:p>
        </p:txBody>
      </p:sp>
      <p:sp>
        <p:nvSpPr>
          <p:cNvPr id="6" name="TextBox 5">
            <a:extLst>
              <a:ext uri="{FF2B5EF4-FFF2-40B4-BE49-F238E27FC236}">
                <a16:creationId xmlns:a16="http://schemas.microsoft.com/office/drawing/2014/main" id="{3365BDFF-8812-3399-4BB5-D38E3A5F9A90}"/>
              </a:ext>
            </a:extLst>
          </p:cNvPr>
          <p:cNvSpPr txBox="1"/>
          <p:nvPr/>
        </p:nvSpPr>
        <p:spPr>
          <a:xfrm>
            <a:off x="8527458" y="1392513"/>
            <a:ext cx="2315939" cy="400110"/>
          </a:xfrm>
          <a:prstGeom prst="rect">
            <a:avLst/>
          </a:prstGeom>
          <a:noFill/>
          <a:ln>
            <a:noFill/>
          </a:ln>
        </p:spPr>
        <p:txBody>
          <a:bodyPr wrap="square" rtlCol="0">
            <a:spAutoFit/>
          </a:bodyPr>
          <a:lstStyle/>
          <a:p>
            <a:pPr algn="ctr"/>
            <a:r>
              <a:rPr lang="en-US" sz="2000">
                <a:solidFill>
                  <a:srgbClr val="FF0000"/>
                </a:solidFill>
                <a:ea typeface="Verdana" panose="020B0604030504040204" pitchFamily="34" charset="0"/>
                <a:cs typeface="Verdana" panose="020B0604030504040204" pitchFamily="34" charset="0"/>
              </a:rPr>
              <a:t>Naïve strategy</a:t>
            </a:r>
          </a:p>
        </p:txBody>
      </p:sp>
      <p:cxnSp>
        <p:nvCxnSpPr>
          <p:cNvPr id="7" name="Straight Arrow Connector 6">
            <a:extLst>
              <a:ext uri="{FF2B5EF4-FFF2-40B4-BE49-F238E27FC236}">
                <a16:creationId xmlns:a16="http://schemas.microsoft.com/office/drawing/2014/main" id="{1B45A474-66B8-7717-880F-52BF8133DCEE}"/>
              </a:ext>
            </a:extLst>
          </p:cNvPr>
          <p:cNvCxnSpPr>
            <a:cxnSpLocks/>
          </p:cNvCxnSpPr>
          <p:nvPr/>
        </p:nvCxnSpPr>
        <p:spPr>
          <a:xfrm flipH="1">
            <a:off x="9205585" y="1769218"/>
            <a:ext cx="479843" cy="660122"/>
          </a:xfrm>
          <a:prstGeom prst="straightConnector1">
            <a:avLst/>
          </a:prstGeom>
          <a:ln>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15382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1B1EF-0AFC-BB2B-CA66-A3B5FA63B7F9}"/>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EE91CEC6-C48D-B7E4-5803-56DB2A7B09DB}"/>
              </a:ext>
            </a:extLst>
          </p:cNvPr>
          <p:cNvSpPr>
            <a:spLocks noGrp="1"/>
          </p:cNvSpPr>
          <p:nvPr>
            <p:ph type="title"/>
          </p:nvPr>
        </p:nvSpPr>
        <p:spPr>
          <a:xfrm>
            <a:off x="288302" y="262267"/>
            <a:ext cx="11610515" cy="468590"/>
          </a:xfrm>
        </p:spPr>
        <p:txBody>
          <a:bodyPr/>
          <a:lstStyle/>
          <a:p>
            <a:r>
              <a:rPr lang="en-US"/>
              <a:t>GTPs for GSDs</a:t>
            </a:r>
            <a:endParaRPr lang="en-US" noProof="0"/>
          </a:p>
        </p:txBody>
      </p:sp>
      <p:sp>
        <p:nvSpPr>
          <p:cNvPr id="5" name="Content Placeholder 4">
            <a:extLst>
              <a:ext uri="{FF2B5EF4-FFF2-40B4-BE49-F238E27FC236}">
                <a16:creationId xmlns:a16="http://schemas.microsoft.com/office/drawing/2014/main" id="{A6DEE513-32A6-202B-F4B6-E0174910C892}"/>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Maurer and Bretz (2013), amongst others, provide highly general methodology for testing primary and secondary endpoints in GSD setting with strong control of the FWER</a:t>
            </a:r>
          </a:p>
          <a:p>
            <a:pPr marL="571500" lvl="1">
              <a:spcAft>
                <a:spcPts val="0"/>
              </a:spcAft>
              <a:buFont typeface="Courier New" panose="02070309020205020404" pitchFamily="49" charset="0"/>
              <a:buChar char="o"/>
            </a:pPr>
            <a:r>
              <a:rPr lang="en-US"/>
              <a:t>There are some restrictions assumed in the paper that aren’t necessary; with these relaxed the methodology covers vast majority of trial use cases</a:t>
            </a:r>
          </a:p>
          <a:p>
            <a:pPr marL="284400" indent="-284400">
              <a:spcBef>
                <a:spcPts val="0"/>
              </a:spcBef>
              <a:spcAft>
                <a:spcPts val="0"/>
              </a:spcAft>
              <a:buFont typeface="Arial" panose="020B0604020202020204" pitchFamily="34" charset="0"/>
              <a:buChar char="•"/>
            </a:pPr>
            <a:endParaRPr lang="en-US" sz="800" b="1"/>
          </a:p>
          <a:p>
            <a:pPr marL="284400" indent="-284400">
              <a:spcBef>
                <a:spcPts val="0"/>
              </a:spcBef>
              <a:spcAft>
                <a:spcPts val="0"/>
              </a:spcAft>
              <a:buFont typeface="Arial" panose="020B0604020202020204" pitchFamily="34" charset="0"/>
              <a:buChar char="•"/>
            </a:pPr>
            <a:r>
              <a:rPr lang="en-US" sz="2400" b="1"/>
              <a:t>Take home message: Essentially, all you have to do is specify your initial GTP and the  GSD for each hypothesis</a:t>
            </a:r>
          </a:p>
          <a:p>
            <a:pPr lvl="2">
              <a:spcAft>
                <a:spcPts val="0"/>
              </a:spcAft>
              <a:buFont typeface="Courier New" panose="02070309020205020404" pitchFamily="49" charset="0"/>
              <a:buChar char="o"/>
            </a:pPr>
            <a:r>
              <a:rPr lang="en-US" sz="1800"/>
              <a:t>I.e., think of it as the union of two more familiar steps: specifying a GTP and specifying GSDs</a:t>
            </a:r>
          </a:p>
          <a:p>
            <a:pPr lvl="2">
              <a:spcAft>
                <a:spcPts val="0"/>
              </a:spcAft>
              <a:buFont typeface="Courier New" panose="02070309020205020404" pitchFamily="49" charset="0"/>
              <a:buChar char="o"/>
            </a:pPr>
            <a:r>
              <a:rPr lang="en-US" sz="1800"/>
              <a:t>There are some finer points, but this gets you most of the way there</a:t>
            </a:r>
            <a:endParaRPr lang="en-US" sz="2160"/>
          </a:p>
          <a:p>
            <a:endParaRPr lang="en-US" noProof="0"/>
          </a:p>
        </p:txBody>
      </p:sp>
      <p:sp>
        <p:nvSpPr>
          <p:cNvPr id="3" name="Slide Number Placeholder 2">
            <a:extLst>
              <a:ext uri="{FF2B5EF4-FFF2-40B4-BE49-F238E27FC236}">
                <a16:creationId xmlns:a16="http://schemas.microsoft.com/office/drawing/2014/main" id="{DA59DF04-AF08-F148-5D05-2F01FD553084}"/>
              </a:ext>
            </a:extLst>
          </p:cNvPr>
          <p:cNvSpPr>
            <a:spLocks noGrp="1"/>
          </p:cNvSpPr>
          <p:nvPr>
            <p:ph type="sldNum" sz="quarter" idx="12"/>
          </p:nvPr>
        </p:nvSpPr>
        <p:spPr/>
        <p:txBody>
          <a:bodyPr/>
          <a:lstStyle/>
          <a:p>
            <a:fld id="{AEC8D767-5246-2244-A4A3-B8AFB218393C}" type="slidenum">
              <a:rPr lang="en-US" smtClean="0"/>
              <a:t>84</a:t>
            </a:fld>
            <a:endParaRPr lang="en-US"/>
          </a:p>
        </p:txBody>
      </p:sp>
    </p:spTree>
    <p:extLst>
      <p:ext uri="{BB962C8B-B14F-4D97-AF65-F5344CB8AC3E}">
        <p14:creationId xmlns:p14="http://schemas.microsoft.com/office/powerpoint/2010/main" val="39420802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4B376-B887-152F-CC83-EBB4907339E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13C726B0-EEBE-8F9B-26FB-95479F1E9D42}"/>
              </a:ext>
            </a:extLst>
          </p:cNvPr>
          <p:cNvSpPr>
            <a:spLocks noGrp="1"/>
          </p:cNvSpPr>
          <p:nvPr>
            <p:ph type="title"/>
          </p:nvPr>
        </p:nvSpPr>
        <p:spPr>
          <a:xfrm>
            <a:off x="288302" y="262267"/>
            <a:ext cx="11610515" cy="468590"/>
          </a:xfrm>
        </p:spPr>
        <p:txBody>
          <a:bodyPr/>
          <a:lstStyle/>
          <a:p>
            <a:r>
              <a:rPr lang="en-US" noProof="0"/>
              <a:t>“Well ordered” rejection </a:t>
            </a:r>
            <a:r>
              <a:rPr lang="en-US"/>
              <a:t>boundaries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30048E8-4B04-F29D-D59B-A8735AF900AF}"/>
                  </a:ext>
                </a:extLst>
              </p:cNvPr>
              <p:cNvSpPr>
                <a:spLocks noGrp="1"/>
              </p:cNvSpPr>
              <p:nvPr>
                <p:ph idx="1"/>
              </p:nvPr>
            </p:nvSpPr>
            <p:spPr>
              <a:xfrm>
                <a:off x="288302" y="1457937"/>
                <a:ext cx="11610515" cy="4746919"/>
              </a:xfrm>
            </p:spPr>
            <p:txBody>
              <a:bodyPr/>
              <a:lstStyle/>
              <a:p>
                <a:pPr marL="284400" indent="-284400">
                  <a:spcBef>
                    <a:spcPts val="0"/>
                  </a:spcBef>
                  <a:spcAft>
                    <a:spcPts val="0"/>
                  </a:spcAft>
                  <a:buFont typeface="Arial" panose="020B0604020202020204" pitchFamily="34" charset="0"/>
                  <a:buChar char="•"/>
                </a:pPr>
                <a:r>
                  <a:rPr lang="en-US" sz="2400"/>
                  <a:t>Suppose we have a single hypotheses and analyses </a:t>
                </a:r>
                <a14:m>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r>
                      <a:rPr lang="en-US" sz="2400" b="0" i="1" smtClean="0">
                        <a:latin typeface="Cambria Math" panose="02040503050406030204" pitchFamily="18" charset="0"/>
                      </a:rPr>
                      <m:t>𝐽</m:t>
                    </m:r>
                  </m:oMath>
                </a14:m>
                <a:endParaRPr lang="en-US" sz="2400"/>
              </a:p>
              <a:p>
                <a:pPr lvl="2">
                  <a:spcAft>
                    <a:spcPts val="0"/>
                  </a:spcAft>
                  <a:buFont typeface="Courier New" panose="02070309020205020404" pitchFamily="49" charset="0"/>
                  <a:buChar char="o"/>
                </a:pPr>
                <a:r>
                  <a:rPr lang="en-US" sz="1800"/>
                  <a:t>Information fraction at analysis </a:t>
                </a:r>
                <a14:m>
                  <m:oMath xmlns:m="http://schemas.openxmlformats.org/officeDocument/2006/math">
                    <m:r>
                      <a:rPr lang="en-US" sz="1800" b="0" i="1" smtClean="0">
                        <a:latin typeface="Cambria Math" panose="02040503050406030204" pitchFamily="18" charset="0"/>
                      </a:rPr>
                      <m:t>𝑗</m:t>
                    </m:r>
                  </m:oMath>
                </a14:m>
                <a:r>
                  <a:rPr lang="en-US" sz="1800"/>
                  <a:t> is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𝑗</m:t>
                        </m:r>
                      </m:sub>
                    </m:sSub>
                  </m:oMath>
                </a14:m>
                <a:r>
                  <a:rPr lang="en-US" sz="1800"/>
                  <a:t>, with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𝑡</m:t>
                        </m:r>
                      </m:e>
                      <m:sub>
                        <m:r>
                          <a:rPr lang="en-US" sz="1800" b="0" i="1" smtClean="0">
                            <a:latin typeface="Cambria Math" panose="02040503050406030204" pitchFamily="18" charset="0"/>
                          </a:rPr>
                          <m:t>𝐽</m:t>
                        </m:r>
                      </m:sub>
                    </m:sSub>
                    <m:r>
                      <a:rPr lang="en-US" sz="1800" b="0" i="1" smtClean="0">
                        <a:latin typeface="Cambria Math" panose="02040503050406030204" pitchFamily="18" charset="0"/>
                      </a:rPr>
                      <m:t>=1</m:t>
                    </m:r>
                  </m:oMath>
                </a14:m>
                <a:endParaRPr lang="en-US" sz="1800"/>
              </a:p>
              <a:p>
                <a:pPr lvl="2">
                  <a:spcAft>
                    <a:spcPts val="0"/>
                  </a:spcAft>
                  <a:buFont typeface="Courier New" panose="02070309020205020404" pitchFamily="49" charset="0"/>
                  <a:buChar char="o"/>
                </a:pPr>
                <a:r>
                  <a:rPr lang="en-US" sz="1800"/>
                  <a:t>Suppose that the allowed significance level for the hypothesis is </a:t>
                </a:r>
                <a14:m>
                  <m:oMath xmlns:m="http://schemas.openxmlformats.org/officeDocument/2006/math">
                    <m:r>
                      <a:rPr lang="en-US" sz="1800" b="0" i="1" smtClean="0">
                        <a:latin typeface="Cambria Math" panose="02040503050406030204" pitchFamily="18" charset="0"/>
                        <a:ea typeface="Cambria Math" panose="02040503050406030204" pitchFamily="18" charset="0"/>
                      </a:rPr>
                      <m:t>𝛾</m:t>
                    </m:r>
                  </m:oMath>
                </a14:m>
                <a:endParaRPr lang="en-US" sz="1800"/>
              </a:p>
              <a:p>
                <a:pPr lvl="2">
                  <a:spcAft>
                    <a:spcPts val="0"/>
                  </a:spcAft>
                  <a:buFont typeface="Courier New" panose="02070309020205020404" pitchFamily="49" charset="0"/>
                  <a:buChar char="o"/>
                </a:pPr>
                <a:r>
                  <a:rPr lang="en-US" sz="1800"/>
                  <a:t>Let </a:t>
                </a:r>
                <a:endParaRPr lang="en-US" sz="1800" b="0" i="1">
                  <a:latin typeface="Cambria Math" panose="02040503050406030204" pitchFamily="18" charset="0"/>
                </a:endParaRPr>
              </a:p>
              <a:p>
                <a:pPr lvl="3">
                  <a:spcAft>
                    <a:spcPts val="0"/>
                  </a:spcAft>
                  <a:buFont typeface="Wingdings" pitchFamily="2" charset="2"/>
                  <a:buChar char="§"/>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𝑗</m:t>
                            </m:r>
                          </m:sub>
                        </m:sSub>
                      </m:e>
                    </m:d>
                  </m:oMath>
                </a14:m>
                <a:r>
                  <a:rPr lang="en-US"/>
                  <a:t> denote the spending function, with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r>
                          <a:rPr lang="en-US" b="0" i="1" smtClean="0">
                            <a:latin typeface="Cambria Math" panose="02040503050406030204" pitchFamily="18" charset="0"/>
                          </a:rPr>
                          <m:t>1</m:t>
                        </m:r>
                      </m:e>
                    </m:d>
                    <m:r>
                      <a:rPr lang="en-GB" b="0" i="1" smtClean="0">
                        <a:latin typeface="Cambria Math" panose="02040503050406030204" pitchFamily="18" charset="0"/>
                      </a:rPr>
                      <m:t>=</m:t>
                    </m:r>
                    <m:r>
                      <a:rPr lang="en-GB" b="0" i="1" smtClean="0">
                        <a:latin typeface="Cambria Math" panose="02040503050406030204" pitchFamily="18" charset="0"/>
                      </a:rPr>
                      <m:t>𝛾</m:t>
                    </m:r>
                  </m:oMath>
                </a14:m>
                <a:endParaRPr lang="en-US"/>
              </a:p>
              <a:p>
                <a:pPr lvl="3">
                  <a:spcAft>
                    <a:spcPts val="0"/>
                  </a:spcAft>
                  <a:buFont typeface="Wingdings" pitchFamily="2" charset="2"/>
                  <a:buChar char="§"/>
                </a:pP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e>
                    </m:d>
                    <m:r>
                      <a:rPr lang="en-GB" b="0" i="0" smtClean="0">
                        <a:latin typeface="Cambria Math" panose="02040503050406030204" pitchFamily="18" charset="0"/>
                      </a:rPr>
                      <m:t>−</m:t>
                    </m:r>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𝑗</m:t>
                            </m:r>
                            <m:r>
                              <a:rPr lang="en-US" b="0" i="1" smtClean="0">
                                <a:latin typeface="Cambria Math" panose="02040503050406030204" pitchFamily="18" charset="0"/>
                              </a:rPr>
                              <m:t>−1</m:t>
                            </m:r>
                          </m:sub>
                        </m:sSub>
                      </m:e>
                    </m:d>
                  </m:oMath>
                </a14:m>
                <a:endParaRPr lang="en-US"/>
              </a:p>
              <a:p>
                <a:pPr lvl="3">
                  <a:spcAft>
                    <a:spcPts val="0"/>
                  </a:spcAft>
                  <a:buFont typeface="Wingdings" pitchFamily="2" charset="2"/>
                  <a:buChar char="§"/>
                </a:pPr>
                <a14:m>
                  <m:oMath xmlns:m="http://schemas.openxmlformats.org/officeDocument/2006/math">
                    <m:sSubSup>
                      <m:sSubSupPr>
                        <m:ctrlPr>
                          <a:rPr lang="en-GB" i="1">
                            <a:latin typeface="Cambria Math" panose="02040503050406030204" pitchFamily="18" charset="0"/>
                          </a:rPr>
                        </m:ctrlPr>
                      </m:sSubSupPr>
                      <m:e>
                        <m:r>
                          <a:rPr lang="en-GB" i="1">
                            <a:latin typeface="Cambria Math" panose="02040503050406030204" pitchFamily="18" charset="0"/>
                          </a:rPr>
                          <m:t>𝑝</m:t>
                        </m:r>
                      </m:e>
                      <m:sub>
                        <m:r>
                          <a:rPr lang="en-US" b="0" i="1" smtClean="0">
                            <a:latin typeface="Cambria Math" panose="02040503050406030204" pitchFamily="18" charset="0"/>
                          </a:rPr>
                          <m:t>𝑗</m:t>
                        </m:r>
                      </m:sub>
                      <m:sup>
                        <m:r>
                          <a:rPr lang="en-GB" i="1">
                            <a:latin typeface="Cambria Math" panose="02040503050406030204" pitchFamily="18" charset="0"/>
                          </a:rPr>
                          <m:t>∗</m:t>
                        </m:r>
                      </m:sup>
                    </m:sSubSup>
                  </m:oMath>
                </a14:m>
                <a:r>
                  <a:rPr lang="en-US"/>
                  <a:t>(</a:t>
                </a:r>
                <a14:m>
                  <m:oMath xmlns:m="http://schemas.openxmlformats.org/officeDocument/2006/math">
                    <m:r>
                      <a:rPr lang="en-US" i="1">
                        <a:latin typeface="Cambria Math" panose="02040503050406030204" pitchFamily="18" charset="0"/>
                        <a:ea typeface="Cambria Math" panose="02040503050406030204" pitchFamily="18" charset="0"/>
                      </a:rPr>
                      <m:t>𝛾</m:t>
                    </m:r>
                  </m:oMath>
                </a14:m>
                <a:r>
                  <a:rPr lang="en-US"/>
                  <a:t>) is the corresponding threshold for the nominal </a:t>
                </a:r>
                <a14:m>
                  <m:oMath xmlns:m="http://schemas.openxmlformats.org/officeDocument/2006/math">
                    <m:r>
                      <a:rPr lang="en-US" i="1" dirty="0" smtClean="0">
                        <a:latin typeface="Cambria Math" panose="02040503050406030204" pitchFamily="18" charset="0"/>
                      </a:rPr>
                      <m:t>𝑝</m:t>
                    </m:r>
                  </m:oMath>
                </a14:m>
                <a:r>
                  <a:rPr lang="en-US"/>
                  <a:t>-value at analysis </a:t>
                </a:r>
                <a14:m>
                  <m:oMath xmlns:m="http://schemas.openxmlformats.org/officeDocument/2006/math">
                    <m:r>
                      <a:rPr lang="en-US" i="1">
                        <a:latin typeface="Cambria Math" panose="02040503050406030204" pitchFamily="18" charset="0"/>
                      </a:rPr>
                      <m:t>𝑗</m:t>
                    </m:r>
                  </m:oMath>
                </a14:m>
                <a:endParaRPr lang="en-US"/>
              </a:p>
              <a:p>
                <a:pPr lvl="1">
                  <a:spcAft>
                    <a:spcPts val="0"/>
                  </a:spcAft>
                </a:pPr>
                <a:endParaRPr lang="en-US" sz="800"/>
              </a:p>
              <a:p>
                <a:pPr lvl="1">
                  <a:spcAft>
                    <a:spcPts val="0"/>
                  </a:spcAft>
                </a:pPr>
                <a:r>
                  <a:rPr lang="en-US" sz="2400"/>
                  <a:t>Need a special condition called a ‘</a:t>
                </a:r>
                <a:r>
                  <a:rPr lang="en-US" sz="2400" b="1"/>
                  <a:t>well ordered</a:t>
                </a:r>
                <a:r>
                  <a:rPr lang="en-US" sz="2400"/>
                  <a:t>’ boundary:</a:t>
                </a:r>
              </a:p>
              <a:p>
                <a:pPr marL="0" lvl="1" indent="0" algn="ctr">
                  <a:spcAft>
                    <a:spcPts val="0"/>
                  </a:spcAft>
                  <a:buNone/>
                </a:pPr>
                <a:r>
                  <a:rPr lang="en-US" sz="2400"/>
                  <a:t> </a:t>
                </a:r>
                <a14:m>
                  <m:oMath xmlns:m="http://schemas.openxmlformats.org/officeDocument/2006/math">
                    <m:sSubSup>
                      <m:sSubSupPr>
                        <m:ctrlPr>
                          <a:rPr lang="en-GB" sz="2400" i="1">
                            <a:latin typeface="Cambria Math" panose="02040503050406030204" pitchFamily="18" charset="0"/>
                          </a:rPr>
                        </m:ctrlPr>
                      </m:sSubSupPr>
                      <m:e>
                        <m:r>
                          <a:rPr lang="en-GB" sz="2400" i="1">
                            <a:latin typeface="Cambria Math" panose="02040503050406030204" pitchFamily="18" charset="0"/>
                          </a:rPr>
                          <m:t>𝑝</m:t>
                        </m:r>
                      </m:e>
                      <m:sub>
                        <m:r>
                          <a:rPr lang="en-US" sz="2400" i="1">
                            <a:latin typeface="Cambria Math" panose="02040503050406030204" pitchFamily="18" charset="0"/>
                          </a:rPr>
                          <m:t>𝑗</m:t>
                        </m:r>
                      </m:sub>
                      <m:sup>
                        <m:r>
                          <a:rPr lang="en-GB" sz="2400" i="1">
                            <a:latin typeface="Cambria Math" panose="02040503050406030204" pitchFamily="18" charset="0"/>
                          </a:rPr>
                          <m:t>∗</m:t>
                        </m:r>
                      </m:sup>
                    </m:sSubSup>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𝛾</m:t>
                        </m:r>
                      </m:e>
                    </m:d>
                    <m:r>
                      <a:rPr lang="en-GB" sz="2400" b="0" i="1" smtClean="0">
                        <a:latin typeface="Cambria Math" panose="02040503050406030204" pitchFamily="18" charset="0"/>
                      </a:rPr>
                      <m:t>≤</m:t>
                    </m:r>
                    <m:sSubSup>
                      <m:sSubSupPr>
                        <m:ctrlPr>
                          <a:rPr lang="en-GB" sz="2400" i="1">
                            <a:latin typeface="Cambria Math" panose="02040503050406030204" pitchFamily="18" charset="0"/>
                          </a:rPr>
                        </m:ctrlPr>
                      </m:sSubSupPr>
                      <m:e>
                        <m:r>
                          <a:rPr lang="en-GB" sz="2400" i="1">
                            <a:latin typeface="Cambria Math" panose="02040503050406030204" pitchFamily="18" charset="0"/>
                          </a:rPr>
                          <m:t>𝑝</m:t>
                        </m:r>
                      </m:e>
                      <m:sub>
                        <m:r>
                          <a:rPr lang="en-US" sz="2400" i="1">
                            <a:latin typeface="Cambria Math" panose="02040503050406030204" pitchFamily="18" charset="0"/>
                          </a:rPr>
                          <m:t>𝑗</m:t>
                        </m:r>
                      </m:sub>
                      <m:sup>
                        <m:r>
                          <a:rPr lang="en-GB" sz="2400" i="1">
                            <a:latin typeface="Cambria Math" panose="02040503050406030204" pitchFamily="18" charset="0"/>
                          </a:rPr>
                          <m:t>∗</m:t>
                        </m:r>
                      </m:sup>
                    </m:sSubSup>
                    <m:d>
                      <m:dPr>
                        <m:ctrlPr>
                          <a:rPr lang="en-GB" sz="2400" b="0" i="1" smtClean="0">
                            <a:latin typeface="Cambria Math" panose="02040503050406030204" pitchFamily="18" charset="0"/>
                          </a:rPr>
                        </m:ctrlPr>
                      </m:dPr>
                      <m:e>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𝛾</m:t>
                            </m:r>
                          </m:e>
                          <m:sup>
                            <m:r>
                              <a:rPr lang="en-GB" sz="2400" b="0" i="1" smtClean="0">
                                <a:latin typeface="Cambria Math" panose="02040503050406030204" pitchFamily="18" charset="0"/>
                              </a:rPr>
                              <m:t>′</m:t>
                            </m:r>
                          </m:sup>
                        </m:sSup>
                      </m:e>
                    </m:d>
                  </m:oMath>
                </a14:m>
                <a:r>
                  <a:rPr lang="en-US" sz="2400"/>
                  <a:t> if </a:t>
                </a:r>
                <a14:m>
                  <m:oMath xmlns:m="http://schemas.openxmlformats.org/officeDocument/2006/math">
                    <m:r>
                      <a:rPr lang="en-US" sz="2400">
                        <a:latin typeface="Cambria Math" panose="02040503050406030204" pitchFamily="18" charset="0"/>
                      </a:rPr>
                      <m:t>𝛾</m:t>
                    </m:r>
                    <m:r>
                      <a:rPr lang="en-US" sz="2400">
                        <a:latin typeface="Cambria Math" panose="02040503050406030204" pitchFamily="18" charset="0"/>
                      </a:rPr>
                      <m:t>≤</m:t>
                    </m:r>
                    <m:r>
                      <a:rPr lang="en-US" sz="2400">
                        <a:latin typeface="Cambria Math" panose="02040503050406030204" pitchFamily="18" charset="0"/>
                      </a:rPr>
                      <m:t>𝛾</m:t>
                    </m:r>
                    <m:r>
                      <a:rPr lang="en-US" sz="2400">
                        <a:latin typeface="Cambria Math" panose="02040503050406030204" pitchFamily="18" charset="0"/>
                      </a:rPr>
                      <m:t>′</m:t>
                    </m:r>
                  </m:oMath>
                </a14:m>
                <a:r>
                  <a:rPr lang="en-US" sz="2400"/>
                  <a:t> for </a:t>
                </a:r>
                <a14:m>
                  <m:oMath xmlns:m="http://schemas.openxmlformats.org/officeDocument/2006/math">
                    <m:r>
                      <a:rPr lang="en-US" sz="2400" i="1">
                        <a:latin typeface="Cambria Math" panose="02040503050406030204" pitchFamily="18" charset="0"/>
                      </a:rPr>
                      <m:t>𝑗</m:t>
                    </m:r>
                    <m:r>
                      <a:rPr lang="en-US" sz="2400" i="1">
                        <a:latin typeface="Cambria Math" panose="02040503050406030204" pitchFamily="18" charset="0"/>
                      </a:rPr>
                      <m:t>=1,…,</m:t>
                    </m:r>
                    <m:r>
                      <a:rPr lang="en-US" sz="2400" i="1">
                        <a:latin typeface="Cambria Math" panose="02040503050406030204" pitchFamily="18" charset="0"/>
                      </a:rPr>
                      <m:t>𝐽</m:t>
                    </m:r>
                  </m:oMath>
                </a14:m>
                <a:endParaRPr lang="en-US" sz="1800"/>
              </a:p>
              <a:p>
                <a:pPr lvl="2">
                  <a:spcAft>
                    <a:spcPts val="0"/>
                  </a:spcAft>
                  <a:buFont typeface="Courier New" panose="02070309020205020404" pitchFamily="49" charset="0"/>
                  <a:buChar char="o"/>
                </a:pPr>
                <a:r>
                  <a:rPr lang="en-US" sz="1800"/>
                  <a:t>For </a:t>
                </a:r>
                <a14:m>
                  <m:oMath xmlns:m="http://schemas.openxmlformats.org/officeDocument/2006/math">
                    <m:r>
                      <a:rPr lang="en-US" sz="1800">
                        <a:latin typeface="Cambria Math" panose="02040503050406030204" pitchFamily="18" charset="0"/>
                      </a:rPr>
                      <m:t>𝛾</m:t>
                    </m:r>
                    <m:r>
                      <a:rPr lang="en-US" sz="1800">
                        <a:latin typeface="Cambria Math" panose="02040503050406030204" pitchFamily="18" charset="0"/>
                      </a:rPr>
                      <m:t>≤</m:t>
                    </m:r>
                    <m:r>
                      <a:rPr lang="en-US" sz="1800">
                        <a:latin typeface="Cambria Math" panose="02040503050406030204" pitchFamily="18" charset="0"/>
                      </a:rPr>
                      <m:t>𝛾</m:t>
                    </m:r>
                    <m:r>
                      <a:rPr lang="en-US" sz="1800">
                        <a:latin typeface="Cambria Math" panose="02040503050406030204" pitchFamily="18" charset="0"/>
                      </a:rPr>
                      <m:t>′</m:t>
                    </m:r>
                  </m:oMath>
                </a14:m>
                <a:r>
                  <a:rPr lang="en-US" sz="1800"/>
                  <a:t>, </a:t>
                </a:r>
                <a14:m>
                  <m:oMath xmlns:m="http://schemas.openxmlformats.org/officeDocument/2006/math">
                    <m:sSub>
                      <m:sSubPr>
                        <m:ctrlPr>
                          <a:rPr lang="en-US" sz="1800" i="1">
                            <a:latin typeface="Cambria Math" panose="02040503050406030204" pitchFamily="18" charset="0"/>
                          </a:rPr>
                        </m:ctrlPr>
                      </m:sSubPr>
                      <m:e>
                        <m:r>
                          <a:rPr lang="en-US" sz="1800">
                            <a:latin typeface="Cambria Math" panose="02040503050406030204" pitchFamily="18" charset="0"/>
                          </a:rPr>
                          <m:t>𝜋</m:t>
                        </m:r>
                      </m:e>
                      <m:sub>
                        <m:r>
                          <a:rPr lang="en-US" sz="1800">
                            <a:latin typeface="Cambria Math" panose="02040503050406030204" pitchFamily="18" charset="0"/>
                          </a:rPr>
                          <m:t>𝑗</m:t>
                        </m:r>
                      </m:sub>
                    </m:sSub>
                    <m:r>
                      <a:rPr lang="en-US" sz="1800">
                        <a:latin typeface="Cambria Math" panose="02040503050406030204" pitchFamily="18" charset="0"/>
                      </a:rPr>
                      <m:t>(</m:t>
                    </m:r>
                    <m:r>
                      <a:rPr lang="en-US" sz="1800">
                        <a:latin typeface="Cambria Math" panose="02040503050406030204" pitchFamily="18" charset="0"/>
                      </a:rPr>
                      <m:t>𝛾</m:t>
                    </m:r>
                    <m:r>
                      <a:rPr lang="en-US" sz="1800">
                        <a:latin typeface="Cambria Math" panose="02040503050406030204" pitchFamily="18" charset="0"/>
                      </a:rPr>
                      <m:t>)</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𝜋</m:t>
                        </m:r>
                      </m:e>
                      <m:sub>
                        <m:r>
                          <a:rPr lang="en-US" sz="1800">
                            <a:latin typeface="Cambria Math" panose="02040503050406030204" pitchFamily="18" charset="0"/>
                          </a:rPr>
                          <m:t>𝑗</m:t>
                        </m:r>
                      </m:sub>
                    </m:sSub>
                    <m:r>
                      <a:rPr lang="en-US" sz="1800">
                        <a:latin typeface="Cambria Math" panose="02040503050406030204" pitchFamily="18" charset="0"/>
                      </a:rPr>
                      <m:t>(</m:t>
                    </m:r>
                    <m:r>
                      <a:rPr lang="en-US" sz="1800">
                        <a:latin typeface="Cambria Math" panose="02040503050406030204" pitchFamily="18" charset="0"/>
                      </a:rPr>
                      <m:t>𝛾</m:t>
                    </m:r>
                    <m:r>
                      <a:rPr lang="en-US" sz="1800">
                        <a:latin typeface="Cambria Math" panose="02040503050406030204" pitchFamily="18" charset="0"/>
                      </a:rPr>
                      <m:t>′)</m:t>
                    </m:r>
                  </m:oMath>
                </a14:m>
                <a:r>
                  <a:rPr lang="en-US" sz="1800"/>
                  <a:t> for all </a:t>
                </a:r>
                <a14:m>
                  <m:oMath xmlns:m="http://schemas.openxmlformats.org/officeDocument/2006/math">
                    <m:r>
                      <a:rPr lang="en-US" sz="1800">
                        <a:latin typeface="Cambria Math" panose="02040503050406030204" pitchFamily="18" charset="0"/>
                      </a:rPr>
                      <m:t>𝑗</m:t>
                    </m:r>
                    <m:r>
                      <a:rPr lang="en-US" sz="1800" b="0" i="1" smtClean="0">
                        <a:latin typeface="Cambria Math" panose="02040503050406030204" pitchFamily="18" charset="0"/>
                        <a:ea typeface="Cambria Math" panose="02040503050406030204" pitchFamily="18" charset="0"/>
                      </a:rPr>
                      <m:t>⟹</m:t>
                    </m:r>
                    <m:sSubSup>
                      <m:sSubSupPr>
                        <m:ctrlPr>
                          <a:rPr lang="en-GB" sz="1800" i="1">
                            <a:latin typeface="Cambria Math" panose="02040503050406030204" pitchFamily="18" charset="0"/>
                          </a:rPr>
                        </m:ctrlPr>
                      </m:sSubSupPr>
                      <m:e>
                        <m:r>
                          <a:rPr lang="en-GB" sz="1800" i="1">
                            <a:latin typeface="Cambria Math" panose="02040503050406030204" pitchFamily="18" charset="0"/>
                          </a:rPr>
                          <m:t>𝑝</m:t>
                        </m:r>
                      </m:e>
                      <m:sub>
                        <m:r>
                          <a:rPr lang="en-US" sz="1800" i="1">
                            <a:latin typeface="Cambria Math" panose="02040503050406030204" pitchFamily="18" charset="0"/>
                          </a:rPr>
                          <m:t>𝑗</m:t>
                        </m:r>
                      </m:sub>
                      <m:sup>
                        <m:r>
                          <a:rPr lang="en-GB" sz="1800" i="1">
                            <a:latin typeface="Cambria Math" panose="02040503050406030204" pitchFamily="18" charset="0"/>
                          </a:rPr>
                          <m:t>∗</m:t>
                        </m:r>
                      </m:sup>
                    </m:sSubSup>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𝛾</m:t>
                        </m:r>
                      </m:e>
                    </m:d>
                    <m:r>
                      <a:rPr lang="en-US" sz="1800">
                        <a:latin typeface="Cambria Math" panose="02040503050406030204" pitchFamily="18" charset="0"/>
                      </a:rPr>
                      <m:t>≤</m:t>
                    </m:r>
                    <m:sSubSup>
                      <m:sSubSupPr>
                        <m:ctrlPr>
                          <a:rPr lang="en-GB" sz="1800" i="1">
                            <a:latin typeface="Cambria Math" panose="02040503050406030204" pitchFamily="18" charset="0"/>
                          </a:rPr>
                        </m:ctrlPr>
                      </m:sSubSupPr>
                      <m:e>
                        <m:r>
                          <a:rPr lang="en-GB" sz="1800" i="1">
                            <a:latin typeface="Cambria Math" panose="02040503050406030204" pitchFamily="18" charset="0"/>
                          </a:rPr>
                          <m:t>𝑝</m:t>
                        </m:r>
                      </m:e>
                      <m:sub>
                        <m:r>
                          <a:rPr lang="en-US" sz="1800" i="1">
                            <a:latin typeface="Cambria Math" panose="02040503050406030204" pitchFamily="18" charset="0"/>
                          </a:rPr>
                          <m:t>𝑗</m:t>
                        </m:r>
                      </m:sub>
                      <m:sup>
                        <m:r>
                          <a:rPr lang="en-GB" sz="1800" i="1">
                            <a:latin typeface="Cambria Math" panose="02040503050406030204" pitchFamily="18" charset="0"/>
                          </a:rPr>
                          <m:t>∗</m:t>
                        </m:r>
                      </m:sup>
                    </m:sSubSup>
                    <m:d>
                      <m:dPr>
                        <m:ctrlPr>
                          <a:rPr lang="en-GB" sz="1800" b="0" i="1" smtClean="0">
                            <a:latin typeface="Cambria Math" panose="02040503050406030204" pitchFamily="18" charset="0"/>
                          </a:rPr>
                        </m:ctrlPr>
                      </m:dPr>
                      <m:e>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𝛾</m:t>
                            </m:r>
                          </m:e>
                          <m:sup>
                            <m:r>
                              <a:rPr lang="en-GB" sz="1800" b="0" i="1" smtClean="0">
                                <a:latin typeface="Cambria Math" panose="02040503050406030204" pitchFamily="18" charset="0"/>
                              </a:rPr>
                              <m:t>′</m:t>
                            </m:r>
                          </m:sup>
                        </m:sSup>
                      </m:e>
                    </m:d>
                  </m:oMath>
                </a14:m>
                <a:endParaRPr lang="en-US" sz="1800"/>
              </a:p>
              <a:p>
                <a:pPr lvl="3">
                  <a:spcAft>
                    <a:spcPts val="0"/>
                  </a:spcAft>
                  <a:buFont typeface="Wingdings" pitchFamily="2" charset="2"/>
                  <a:buChar char="§"/>
                </a:pPr>
                <a:r>
                  <a:rPr lang="en-US"/>
                  <a:t>Another formulation: </a:t>
                </a:r>
                <a14:m>
                  <m:oMath xmlns:m="http://schemas.openxmlformats.org/officeDocument/2006/math">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b="0" i="1" smtClean="0">
                                <a:latin typeface="Cambria Math" panose="02040503050406030204" pitchFamily="18" charset="0"/>
                              </a:rPr>
                              <m:t>𝑗</m:t>
                            </m:r>
                          </m:sub>
                        </m:sSub>
                      </m:e>
                    </m:d>
                    <m:r>
                      <a:rPr lang="en-US" i="1">
                        <a:latin typeface="Cambria Math" panose="02040503050406030204" pitchFamily="18" charset="0"/>
                      </a:rPr>
                      <m:t>≤</m:t>
                    </m:r>
                    <m:r>
                      <a:rPr lang="en-US" b="0" i="1" smtClean="0">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e>
                    </m:d>
                  </m:oMath>
                </a14:m>
                <a:r>
                  <a:rPr lang="en-US"/>
                  <a:t> if </a:t>
                </a:r>
                <a14:m>
                  <m:oMath xmlns:m="http://schemas.openxmlformats.org/officeDocument/2006/math">
                    <m:r>
                      <a:rPr lang="en-US" i="1">
                        <a:latin typeface="Cambria Math" panose="02040503050406030204" pitchFamily="18" charset="0"/>
                        <a:ea typeface="Cambria Math" panose="02040503050406030204" pitchFamily="18" charset="0"/>
                      </a:rPr>
                      <m:t>𝛾</m:t>
                    </m:r>
                    <m:r>
                      <a:rPr lang="en-US">
                        <a:latin typeface="Cambria Math" panose="02040503050406030204" pitchFamily="18" charset="0"/>
                      </a:rPr>
                      <m:t>≤</m:t>
                    </m:r>
                    <m:r>
                      <a:rPr lang="en-US" i="1">
                        <a:latin typeface="Cambria Math" panose="02040503050406030204" pitchFamily="18" charset="0"/>
                        <a:ea typeface="Cambria Math" panose="02040503050406030204" pitchFamily="18" charset="0"/>
                      </a:rPr>
                      <m:t>𝛾</m:t>
                    </m:r>
                    <m:r>
                      <a:rPr lang="en-US" i="1">
                        <a:latin typeface="Cambria Math" panose="02040503050406030204" pitchFamily="18" charset="0"/>
                        <a:ea typeface="Cambria Math" panose="02040503050406030204" pitchFamily="18" charset="0"/>
                      </a:rPr>
                      <m:t>′</m:t>
                    </m:r>
                  </m:oMath>
                </a14:m>
                <a:r>
                  <a:rPr lang="en-US"/>
                  <a:t> for all </a:t>
                </a:r>
                <a14:m>
                  <m:oMath xmlns:m="http://schemas.openxmlformats.org/officeDocument/2006/math">
                    <m:r>
                      <a:rPr lang="en-US" b="0" i="1" smtClean="0">
                        <a:latin typeface="Cambria Math" panose="02040503050406030204" pitchFamily="18" charset="0"/>
                      </a:rPr>
                      <m:t>𝑗</m:t>
                    </m:r>
                  </m:oMath>
                </a14:m>
                <a:r>
                  <a:rPr lang="en-US"/>
                  <a:t> and the second mixed partial derivative of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m:t>
                        </m:r>
                      </m:e>
                    </m:d>
                    <m:r>
                      <a:rPr lang="en-GB" b="0" i="1" smtClean="0">
                        <a:latin typeface="Cambria Math" panose="02040503050406030204" pitchFamily="18" charset="0"/>
                      </a:rPr>
                      <m:t>≥0</m:t>
                    </m:r>
                  </m:oMath>
                </a14:m>
                <a:endParaRPr lang="en-US"/>
              </a:p>
            </p:txBody>
          </p:sp>
        </mc:Choice>
        <mc:Fallback>
          <p:sp>
            <p:nvSpPr>
              <p:cNvPr id="5" name="Content Placeholder 4">
                <a:extLst>
                  <a:ext uri="{FF2B5EF4-FFF2-40B4-BE49-F238E27FC236}">
                    <a16:creationId xmlns:a16="http://schemas.microsoft.com/office/drawing/2014/main" id="{E30048E8-4B04-F29D-D59B-A8735AF900AF}"/>
                  </a:ext>
                </a:extLst>
              </p:cNvPr>
              <p:cNvSpPr>
                <a:spLocks noGrp="1" noRot="1" noChangeAspect="1" noMove="1" noResize="1" noEditPoints="1" noAdjustHandles="1" noChangeArrowheads="1" noChangeShapeType="1" noTextEdit="1"/>
              </p:cNvSpPr>
              <p:nvPr>
                <p:ph idx="1"/>
              </p:nvPr>
            </p:nvSpPr>
            <p:spPr>
              <a:xfrm>
                <a:off x="288302" y="1457937"/>
                <a:ext cx="11610515" cy="4746919"/>
              </a:xfrm>
              <a:blipFill>
                <a:blip r:embed="rId2"/>
                <a:stretch>
                  <a:fillRect l="-1421" t="-13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E1A5FED-0B56-5935-58A1-1B441C33CDE0}"/>
              </a:ext>
            </a:extLst>
          </p:cNvPr>
          <p:cNvSpPr>
            <a:spLocks noGrp="1"/>
          </p:cNvSpPr>
          <p:nvPr>
            <p:ph type="sldNum" sz="quarter" idx="12"/>
          </p:nvPr>
        </p:nvSpPr>
        <p:spPr/>
        <p:txBody>
          <a:bodyPr/>
          <a:lstStyle/>
          <a:p>
            <a:fld id="{AEC8D767-5246-2244-A4A3-B8AFB218393C}" type="slidenum">
              <a:rPr lang="en-US" smtClean="0"/>
              <a:t>85</a:t>
            </a:fld>
            <a:endParaRPr lang="en-US"/>
          </a:p>
        </p:txBody>
      </p:sp>
    </p:spTree>
    <p:extLst>
      <p:ext uri="{BB962C8B-B14F-4D97-AF65-F5344CB8AC3E}">
        <p14:creationId xmlns:p14="http://schemas.microsoft.com/office/powerpoint/2010/main" val="23709808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99F9F-69F9-ED72-6EC4-A96DAE2AEC6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EC3DE0F-5151-FEA8-EBA3-E0202DF1C927}"/>
              </a:ext>
            </a:extLst>
          </p:cNvPr>
          <p:cNvSpPr>
            <a:spLocks noGrp="1"/>
          </p:cNvSpPr>
          <p:nvPr>
            <p:ph type="title"/>
          </p:nvPr>
        </p:nvSpPr>
        <p:spPr>
          <a:xfrm>
            <a:off x="288302" y="262267"/>
            <a:ext cx="11610515" cy="468590"/>
          </a:xfrm>
        </p:spPr>
        <p:txBody>
          <a:bodyPr/>
          <a:lstStyle/>
          <a:p>
            <a:r>
              <a:rPr lang="en-US" noProof="0"/>
              <a:t>Defining spending </a:t>
            </a:r>
            <a:r>
              <a:rPr lang="en-US"/>
              <a:t>function for each hypothesis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DC0EBE57-01B1-55EC-E820-39502136224E}"/>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endParaRPr lang="en-US" sz="2400"/>
              </a:p>
              <a:p>
                <a:pPr marL="284400" indent="-284400">
                  <a:spcBef>
                    <a:spcPts val="0"/>
                  </a:spcBef>
                  <a:spcAft>
                    <a:spcPts val="0"/>
                  </a:spcAft>
                  <a:buFont typeface="Arial" panose="020B0604020202020204" pitchFamily="34" charset="0"/>
                  <a:buChar char="•"/>
                </a:pPr>
                <a:r>
                  <a:rPr lang="en-US" sz="2400"/>
                  <a:t>Now, for each hypothesis </a:t>
                </a:r>
                <a14:m>
                  <m:oMath xmlns:m="http://schemas.openxmlformats.org/officeDocument/2006/math">
                    <m:r>
                      <a:rPr lang="en-US" sz="2400" i="1">
                        <a:latin typeface="Cambria Math" panose="02040503050406030204" pitchFamily="18" charset="0"/>
                      </a:rPr>
                      <m:t>𝑘</m:t>
                    </m:r>
                    <m:r>
                      <a:rPr lang="en-US" sz="2400" i="1">
                        <a:latin typeface="Cambria Math" panose="02040503050406030204" pitchFamily="18" charset="0"/>
                      </a:rPr>
                      <m:t>=1,…,</m:t>
                    </m:r>
                    <m:r>
                      <a:rPr lang="en-US" sz="2400" i="1">
                        <a:latin typeface="Cambria Math" panose="02040503050406030204" pitchFamily="18" charset="0"/>
                      </a:rPr>
                      <m:t>𝐾</m:t>
                    </m:r>
                  </m:oMath>
                </a14:m>
                <a:r>
                  <a:rPr lang="en-US" sz="2400"/>
                  <a:t> consider:</a:t>
                </a:r>
                <a:endParaRPr lang="en-US" sz="3200"/>
              </a:p>
              <a:p>
                <a:pPr lvl="2">
                  <a:spcAft>
                    <a:spcPts val="0"/>
                  </a:spcAft>
                  <a:buFont typeface="Courier New" panose="02070309020205020404" pitchFamily="49" charset="0"/>
                  <a:buChar char="o"/>
                </a:pPr>
                <a:r>
                  <a:rPr lang="en-US" sz="2000"/>
                  <a:t>Let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𝑘</m:t>
                        </m:r>
                      </m:sub>
                    </m:sSub>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i="1">
                            <a:latin typeface="Cambria Math" panose="02040503050406030204" pitchFamily="18" charset="0"/>
                          </a:rPr>
                          <m:t>,</m:t>
                        </m:r>
                        <m:r>
                          <a:rPr lang="en-US" sz="2000" i="1">
                            <a:latin typeface="Cambria Math" panose="02040503050406030204" pitchFamily="18" charset="0"/>
                          </a:rPr>
                          <m:t>𝑡</m:t>
                        </m:r>
                      </m:e>
                    </m:d>
                  </m:oMath>
                </a14:m>
                <a:r>
                  <a:rPr lang="en-US" sz="2000"/>
                  <a:t> denote the level-</a:t>
                </a:r>
                <a14:m>
                  <m:oMath xmlns:m="http://schemas.openxmlformats.org/officeDocument/2006/math">
                    <m:r>
                      <a:rPr lang="en-US" sz="2000" i="1">
                        <a:latin typeface="Cambria Math" panose="02040503050406030204" pitchFamily="18" charset="0"/>
                      </a:rPr>
                      <m:t>𝛼</m:t>
                    </m:r>
                  </m:oMath>
                </a14:m>
                <a:r>
                  <a:rPr lang="en-US" sz="2000"/>
                  <a:t> spending function,  </a:t>
                </a:r>
                <a14:m>
                  <m:oMath xmlns:m="http://schemas.openxmlformats.org/officeDocument/2006/math">
                    <m:r>
                      <a:rPr lang="en-US" sz="2000" i="1">
                        <a:latin typeface="Cambria Math" panose="02040503050406030204" pitchFamily="18" charset="0"/>
                      </a:rPr>
                      <m:t>𝑡</m:t>
                    </m:r>
                    <m:r>
                      <a:rPr lang="en-US" sz="2000" b="0" i="1" smtClean="0">
                        <a:latin typeface="Cambria Math" panose="02040503050406030204" pitchFamily="18" charset="0"/>
                      </a:rPr>
                      <m:t> </m:t>
                    </m:r>
                  </m:oMath>
                </a14:m>
                <a:r>
                  <a:rPr lang="en-US" sz="2000"/>
                  <a:t>is information fraction</a:t>
                </a:r>
              </a:p>
              <a:p>
                <a:pPr lvl="2">
                  <a:spcAft>
                    <a:spcPts val="0"/>
                  </a:spcAft>
                  <a:buFont typeface="Courier New" panose="02070309020205020404" pitchFamily="49" charset="0"/>
                  <a:buChar char="o"/>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𝑘</m:t>
                        </m:r>
                      </m:sub>
                    </m:sSub>
                    <m:d>
                      <m:dPr>
                        <m:ctrlPr>
                          <a:rPr lang="en-US" sz="2000" i="1">
                            <a:latin typeface="Cambria Math" panose="02040503050406030204" pitchFamily="18" charset="0"/>
                          </a:rPr>
                        </m:ctrlPr>
                      </m:dPr>
                      <m:e>
                        <m:r>
                          <a:rPr lang="en-US" sz="2000" i="1">
                            <a:latin typeface="Cambria Math" panose="02040503050406030204" pitchFamily="18" charset="0"/>
                          </a:rPr>
                          <m:t>𝛼</m:t>
                        </m:r>
                        <m:r>
                          <a:rPr lang="en-US" sz="2000" i="1">
                            <a:latin typeface="Cambria Math" panose="02040503050406030204" pitchFamily="18" charset="0"/>
                          </a:rPr>
                          <m:t>,</m:t>
                        </m:r>
                        <m:r>
                          <a:rPr lang="en-US" sz="2000" i="1">
                            <a:latin typeface="Cambria Math" panose="02040503050406030204" pitchFamily="18" charset="0"/>
                          </a:rPr>
                          <m:t>𝑡</m:t>
                        </m:r>
                      </m:e>
                    </m:d>
                    <m:r>
                      <a:rPr lang="en-US" sz="2000" i="1">
                        <a:latin typeface="Cambria Math" panose="02040503050406030204" pitchFamily="18" charset="0"/>
                      </a:rPr>
                      <m:t> </m:t>
                    </m:r>
                    <m:r>
                      <m:rPr>
                        <m:sty m:val="p"/>
                      </m:rPr>
                      <a:rPr lang="en-US" sz="2000" b="0" i="0" smtClean="0">
                        <a:latin typeface="Cambria Math" panose="02040503050406030204" pitchFamily="18" charset="0"/>
                      </a:rPr>
                      <m:t>m</m:t>
                    </m:r>
                  </m:oMath>
                </a14:m>
                <a:r>
                  <a:rPr lang="en-US" sz="2000" err="1"/>
                  <a:t>ust</a:t>
                </a:r>
                <a:r>
                  <a:rPr lang="en-US" sz="2000"/>
                  <a:t> be ‘well-ordered’</a:t>
                </a:r>
              </a:p>
              <a:p>
                <a:pPr lvl="2">
                  <a:spcAft>
                    <a:spcPts val="0"/>
                  </a:spcAft>
                  <a:buFont typeface="Courier New" panose="02070309020205020404" pitchFamily="49" charset="0"/>
                  <a:buChar char="o"/>
                </a:pPr>
                <a:r>
                  <a:rPr lang="en-US" sz="2000"/>
                  <a:t>Current hypothesis weight in GTP determines </a:t>
                </a:r>
                <a14:m>
                  <m:oMath xmlns:m="http://schemas.openxmlformats.org/officeDocument/2006/math">
                    <m:r>
                      <a:rPr lang="en-US" sz="2000">
                        <a:latin typeface="Cambria Math" panose="02040503050406030204" pitchFamily="18" charset="0"/>
                      </a:rPr>
                      <m:t>𝛼</m:t>
                    </m:r>
                  </m:oMath>
                </a14:m>
                <a:r>
                  <a:rPr lang="en-US" sz="2000"/>
                  <a:t> spend for hypothesis </a:t>
                </a:r>
                <a14:m>
                  <m:oMath xmlns:m="http://schemas.openxmlformats.org/officeDocument/2006/math">
                    <m:r>
                      <a:rPr lang="en-US" sz="2000">
                        <a:latin typeface="Cambria Math" panose="02040503050406030204" pitchFamily="18" charset="0"/>
                      </a:rPr>
                      <m:t>𝑘</m:t>
                    </m:r>
                  </m:oMath>
                </a14:m>
                <a:r>
                  <a:rPr lang="en-US" sz="2000"/>
                  <a:t>,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𝑘</m:t>
                        </m:r>
                      </m:sub>
                    </m:sSub>
                    <m:r>
                      <a:rPr lang="en-US" sz="2000">
                        <a:latin typeface="Cambria Math" panose="02040503050406030204" pitchFamily="18" charset="0"/>
                      </a:rPr>
                      <m:t>𝛼</m:t>
                    </m:r>
                  </m:oMath>
                </a14:m>
                <a:endParaRPr lang="en-US" sz="2000"/>
              </a:p>
              <a:p>
                <a:pPr lvl="2">
                  <a:spcAft>
                    <a:spcPts val="0"/>
                  </a:spcAft>
                  <a:buFont typeface="Courier New" panose="02070309020205020404" pitchFamily="49" charset="0"/>
                  <a:buChar char="o"/>
                </a:pPr>
                <a:r>
                  <a:rPr lang="en-US" sz="2000"/>
                  <a:t>Hence, the current allowed ‘local’ </a:t>
                </a:r>
                <a14:m>
                  <m:oMath xmlns:m="http://schemas.openxmlformats.org/officeDocument/2006/math">
                    <m:r>
                      <a:rPr lang="en-US" sz="2000">
                        <a:latin typeface="Cambria Math" panose="02040503050406030204" pitchFamily="18" charset="0"/>
                      </a:rPr>
                      <m:t>𝛼</m:t>
                    </m:r>
                  </m:oMath>
                </a14:m>
                <a:r>
                  <a:rPr lang="en-US" sz="2000"/>
                  <a:t> =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𝑘</m:t>
                        </m:r>
                      </m:sub>
                    </m:sSub>
                    <m:r>
                      <a:rPr lang="en-US" sz="2000">
                        <a:latin typeface="Cambria Math" panose="02040503050406030204" pitchFamily="18" charset="0"/>
                      </a:rPr>
                      <m:t>𝛼</m:t>
                    </m:r>
                  </m:oMath>
                </a14:m>
                <a:endParaRPr lang="en-US" sz="2000"/>
              </a:p>
              <a:p>
                <a:pPr lvl="2">
                  <a:spcAft>
                    <a:spcPts val="0"/>
                  </a:spcAft>
                  <a:buFont typeface="Courier New" panose="02070309020205020404" pitchFamily="49" charset="0"/>
                  <a:buChar char="o"/>
                </a:pPr>
                <a:endParaRPr lang="en-US" sz="3200"/>
              </a:p>
            </p:txBody>
          </p:sp>
        </mc:Choice>
        <mc:Fallback>
          <p:sp>
            <p:nvSpPr>
              <p:cNvPr id="5" name="Content Placeholder 4">
                <a:extLst>
                  <a:ext uri="{FF2B5EF4-FFF2-40B4-BE49-F238E27FC236}">
                    <a16:creationId xmlns:a16="http://schemas.microsoft.com/office/drawing/2014/main" id="{DC0EBE57-01B1-55EC-E820-39502136224E}"/>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46930908-A82A-CA50-CB24-B583F8810A70}"/>
              </a:ext>
            </a:extLst>
          </p:cNvPr>
          <p:cNvSpPr>
            <a:spLocks noGrp="1"/>
          </p:cNvSpPr>
          <p:nvPr>
            <p:ph type="sldNum" sz="quarter" idx="12"/>
          </p:nvPr>
        </p:nvSpPr>
        <p:spPr/>
        <p:txBody>
          <a:bodyPr/>
          <a:lstStyle/>
          <a:p>
            <a:fld id="{AEC8D767-5246-2244-A4A3-B8AFB218393C}" type="slidenum">
              <a:rPr lang="en-US" smtClean="0"/>
              <a:t>86</a:t>
            </a:fld>
            <a:endParaRPr lang="en-US"/>
          </a:p>
        </p:txBody>
      </p:sp>
    </p:spTree>
    <p:extLst>
      <p:ext uri="{BB962C8B-B14F-4D97-AF65-F5344CB8AC3E}">
        <p14:creationId xmlns:p14="http://schemas.microsoft.com/office/powerpoint/2010/main" val="1396032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B25A2-3B94-4846-F4D0-A37F08AF0011}"/>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D54C34C-083C-CD88-061F-750DD87BA5D2}"/>
              </a:ext>
            </a:extLst>
          </p:cNvPr>
          <p:cNvSpPr>
            <a:spLocks noGrp="1"/>
          </p:cNvSpPr>
          <p:nvPr>
            <p:ph type="title"/>
          </p:nvPr>
        </p:nvSpPr>
        <p:spPr>
          <a:xfrm>
            <a:off x="288302" y="262267"/>
            <a:ext cx="11610515" cy="468590"/>
          </a:xfrm>
        </p:spPr>
        <p:txBody>
          <a:bodyPr/>
          <a:lstStyle/>
          <a:p>
            <a:r>
              <a:rPr lang="en-US"/>
              <a:t>Testing algorithm</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53A6BDE-4F15-F832-881F-F8269EE1A1EE}"/>
                  </a:ext>
                </a:extLst>
              </p:cNvPr>
              <p:cNvSpPr>
                <a:spLocks noGrp="1"/>
              </p:cNvSpPr>
              <p:nvPr>
                <p:ph idx="1"/>
              </p:nvPr>
            </p:nvSpPr>
            <p:spPr>
              <a:xfrm>
                <a:off x="288302" y="1457938"/>
                <a:ext cx="11610516" cy="3943349"/>
              </a:xfrm>
            </p:spPr>
            <p:txBody>
              <a:bodyPr/>
              <a:lstStyle/>
              <a:p>
                <a:pPr marL="342900" indent="-342900">
                  <a:spcBef>
                    <a:spcPts val="0"/>
                  </a:spcBef>
                  <a:spcAft>
                    <a:spcPts val="0"/>
                  </a:spcAft>
                  <a:buFont typeface="Arial" panose="020B0604020202020204" pitchFamily="34" charset="0"/>
                  <a:buChar char="•"/>
                </a:pPr>
                <a:r>
                  <a:rPr lang="en-US" sz="2400"/>
                  <a:t>Start with </a:t>
                </a:r>
                <a14:m>
                  <m:oMath xmlns:m="http://schemas.openxmlformats.org/officeDocument/2006/math">
                    <m:r>
                      <a:rPr lang="en-US" sz="2400" i="1">
                        <a:latin typeface="Cambria Math" panose="02040503050406030204" pitchFamily="18" charset="0"/>
                      </a:rPr>
                      <m:t>𝑗</m:t>
                    </m:r>
                    <m:r>
                      <a:rPr lang="en-US" sz="2400" i="1" dirty="0" smtClean="0">
                        <a:latin typeface="Cambria Math" panose="02040503050406030204" pitchFamily="18" charset="0"/>
                      </a:rPr>
                      <m:t>=1</m:t>
                    </m:r>
                  </m:oMath>
                </a14:m>
                <a:endParaRPr lang="en-US" sz="2400"/>
              </a:p>
              <a:p>
                <a:pPr marL="342900" indent="-342900">
                  <a:spcBef>
                    <a:spcPts val="0"/>
                  </a:spcBef>
                  <a:spcAft>
                    <a:spcPts val="0"/>
                  </a:spcAft>
                  <a:buFont typeface="Arial" panose="020B0604020202020204" pitchFamily="34" charset="0"/>
                  <a:buChar char="•"/>
                </a:pPr>
                <a:endParaRPr lang="en-US" sz="2400"/>
              </a:p>
              <a:p>
                <a:pPr marL="457200" indent="-457200">
                  <a:spcBef>
                    <a:spcPts val="0"/>
                  </a:spcBef>
                  <a:spcAft>
                    <a:spcPts val="0"/>
                  </a:spcAft>
                  <a:buFont typeface="+mj-lt"/>
                  <a:buAutoNum type="arabicPeriod"/>
                </a:pPr>
                <a:r>
                  <a:rPr lang="en-US" sz="2400"/>
                  <a:t>Test each hypothesis </a:t>
                </a:r>
                <a14:m>
                  <m:oMath xmlns:m="http://schemas.openxmlformats.org/officeDocument/2006/math">
                    <m:r>
                      <a:rPr lang="en-US" sz="2400" b="0" i="1" smtClean="0">
                        <a:latin typeface="Cambria Math" panose="02040503050406030204" pitchFamily="18" charset="0"/>
                      </a:rPr>
                      <m:t>𝑘</m:t>
                    </m:r>
                  </m:oMath>
                </a14:m>
                <a:r>
                  <a:rPr lang="en-US" sz="2400"/>
                  <a:t> (not previously rejected at or before) analysis </a:t>
                </a:r>
                <a14:m>
                  <m:oMath xmlns:m="http://schemas.openxmlformats.org/officeDocument/2006/math">
                    <m:r>
                      <a:rPr lang="en-US" sz="2400" b="0" i="1" smtClean="0">
                        <a:latin typeface="Cambria Math" panose="02040503050406030204" pitchFamily="18" charset="0"/>
                      </a:rPr>
                      <m:t>𝑗</m:t>
                    </m:r>
                  </m:oMath>
                </a14:m>
                <a:r>
                  <a:rPr lang="en-US" sz="2400"/>
                  <a:t>:</a:t>
                </a:r>
              </a:p>
              <a:p>
                <a:pPr lvl="2">
                  <a:spcAft>
                    <a:spcPts val="0"/>
                  </a:spcAft>
                  <a:buFont typeface="Courier New" panose="02070309020205020404" pitchFamily="49" charset="0"/>
                  <a:buChar char="o"/>
                </a:pPr>
                <a:r>
                  <a:rPr lang="en-US" sz="1800"/>
                  <a:t>Compute the nominal p-value threshold </a:t>
                </a:r>
                <a14:m>
                  <m:oMath xmlns:m="http://schemas.openxmlformats.org/officeDocument/2006/math">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𝑝</m:t>
                        </m:r>
                      </m:e>
                      <m:sub>
                        <m:r>
                          <a:rPr lang="en-US" sz="1800" b="0" i="1" smtClean="0">
                            <a:latin typeface="Cambria Math" panose="02040503050406030204" pitchFamily="18" charset="0"/>
                          </a:rPr>
                          <m:t>𝑙𝑘</m:t>
                        </m:r>
                      </m:sub>
                      <m:sup>
                        <m:r>
                          <a:rPr lang="en-GB" sz="1800" b="0" i="1" smtClean="0">
                            <a:latin typeface="Cambria Math" panose="02040503050406030204" pitchFamily="18" charset="0"/>
                          </a:rPr>
                          <m:t>∗</m:t>
                        </m:r>
                      </m:sup>
                    </m:sSubSup>
                    <m:d>
                      <m:dPr>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𝑤</m:t>
                            </m:r>
                          </m:e>
                          <m:sub>
                            <m:r>
                              <a:rPr lang="en-GB" sz="1800" b="0" i="1" smtClean="0">
                                <a:latin typeface="Cambria Math" panose="02040503050406030204" pitchFamily="18" charset="0"/>
                              </a:rPr>
                              <m:t>𝑘</m:t>
                            </m:r>
                          </m:sub>
                        </m:sSub>
                        <m:r>
                          <a:rPr lang="en-GB" sz="1800" b="0" i="1" smtClean="0">
                            <a:latin typeface="Cambria Math" panose="02040503050406030204" pitchFamily="18" charset="0"/>
                          </a:rPr>
                          <m:t>𝛼</m:t>
                        </m:r>
                      </m:e>
                    </m:d>
                  </m:oMath>
                </a14:m>
                <a:r>
                  <a:rPr lang="en-US" sz="1800"/>
                  <a:t>, </a:t>
                </a:r>
                <a14:m>
                  <m:oMath xmlns:m="http://schemas.openxmlformats.org/officeDocument/2006/math">
                    <m:r>
                      <a:rPr lang="en-US" sz="1800" b="0" i="1" smtClean="0">
                        <a:latin typeface="Cambria Math" panose="02040503050406030204" pitchFamily="18" charset="0"/>
                        <a:ea typeface="Cambria Math" panose="02040503050406030204" pitchFamily="18" charset="0"/>
                      </a:rPr>
                      <m:t>𝑙</m:t>
                    </m:r>
                    <m:r>
                      <a:rPr lang="en-US" sz="1800" i="1">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𝑗</m:t>
                    </m:r>
                  </m:oMath>
                </a14:m>
                <a:r>
                  <a:rPr lang="en-US" sz="1800"/>
                  <a:t>, based on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𝑓</m:t>
                        </m:r>
                      </m:e>
                      <m:sub>
                        <m:r>
                          <a:rPr lang="en-US" sz="1800" i="1" smtClean="0">
                            <a:latin typeface="Cambria Math" panose="02040503050406030204" pitchFamily="18" charset="0"/>
                          </a:rPr>
                          <m:t>𝑘</m:t>
                        </m:r>
                      </m:sub>
                    </m:sSub>
                    <m:d>
                      <m:dPr>
                        <m:ctrlPr>
                          <a:rPr lang="en-US" sz="180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𝑘</m:t>
                            </m:r>
                          </m:sub>
                        </m:sSub>
                        <m:r>
                          <a:rPr lang="en-US" sz="1800" i="1" smtClean="0">
                            <a:latin typeface="Cambria Math" panose="02040503050406030204" pitchFamily="18" charset="0"/>
                          </a:rPr>
                          <m:t>𝛼</m:t>
                        </m:r>
                        <m:r>
                          <a:rPr lang="en-US" sz="180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smtClean="0">
                                <a:latin typeface="Cambria Math" panose="02040503050406030204" pitchFamily="18" charset="0"/>
                              </a:rPr>
                              <m:t>𝑡</m:t>
                            </m:r>
                          </m:e>
                          <m:sub>
                            <m:r>
                              <a:rPr lang="en-US" sz="1800" b="0" i="1" smtClean="0">
                                <a:latin typeface="Cambria Math" panose="02040503050406030204" pitchFamily="18" charset="0"/>
                              </a:rPr>
                              <m:t>𝑗𝑘</m:t>
                            </m:r>
                          </m:sub>
                        </m:sSub>
                      </m:e>
                    </m:d>
                  </m:oMath>
                </a14:m>
                <a:endParaRPr lang="en-US" sz="1800"/>
              </a:p>
              <a:p>
                <a:pPr lvl="2">
                  <a:spcAft>
                    <a:spcPts val="0"/>
                  </a:spcAft>
                  <a:buFont typeface="Courier New" panose="02070309020205020404" pitchFamily="49" charset="0"/>
                  <a:buChar char="o"/>
                </a:pPr>
                <a:r>
                  <a:rPr lang="en-US" sz="1800"/>
                  <a:t>Note: </a:t>
                </a:r>
                <a14:m>
                  <m:oMath xmlns:m="http://schemas.openxmlformats.org/officeDocument/2006/math">
                    <m:sSubSup>
                      <m:sSubSupPr>
                        <m:ctrlPr>
                          <a:rPr lang="en-GB" sz="1800" i="1">
                            <a:latin typeface="Cambria Math" panose="02040503050406030204" pitchFamily="18" charset="0"/>
                          </a:rPr>
                        </m:ctrlPr>
                      </m:sSubSupPr>
                      <m:e>
                        <m:r>
                          <a:rPr lang="en-GB" sz="1800" i="1">
                            <a:latin typeface="Cambria Math" panose="02040503050406030204" pitchFamily="18" charset="0"/>
                          </a:rPr>
                          <m:t>𝑝</m:t>
                        </m:r>
                      </m:e>
                      <m:sub>
                        <m:r>
                          <a:rPr lang="en-US" sz="1800" i="1">
                            <a:latin typeface="Cambria Math" panose="02040503050406030204" pitchFamily="18" charset="0"/>
                          </a:rPr>
                          <m:t>𝑙𝑘</m:t>
                        </m:r>
                      </m:sub>
                      <m:sup>
                        <m:r>
                          <a:rPr lang="en-GB" sz="1800" i="1">
                            <a:latin typeface="Cambria Math" panose="02040503050406030204" pitchFamily="18" charset="0"/>
                          </a:rPr>
                          <m:t>∗</m:t>
                        </m:r>
                      </m:sup>
                    </m:sSubSup>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𝑤</m:t>
                            </m:r>
                          </m:e>
                          <m:sub>
                            <m:r>
                              <a:rPr lang="en-GB" sz="1800" i="1">
                                <a:latin typeface="Cambria Math" panose="02040503050406030204" pitchFamily="18" charset="0"/>
                              </a:rPr>
                              <m:t>𝑘</m:t>
                            </m:r>
                          </m:sub>
                        </m:sSub>
                        <m:r>
                          <a:rPr lang="en-GB" sz="1800" i="1">
                            <a:latin typeface="Cambria Math" panose="02040503050406030204" pitchFamily="18" charset="0"/>
                          </a:rPr>
                          <m:t>𝛼</m:t>
                        </m:r>
                      </m:e>
                    </m:d>
                  </m:oMath>
                </a14:m>
                <a:r>
                  <a:rPr lang="en-US" sz="1800"/>
                  <a:t> may change for some </a:t>
                </a:r>
                <a14:m>
                  <m:oMath xmlns:m="http://schemas.openxmlformats.org/officeDocument/2006/math">
                    <m:r>
                      <a:rPr lang="en-US" sz="1800" b="0" i="1" smtClean="0">
                        <a:latin typeface="Cambria Math" panose="02040503050406030204" pitchFamily="18" charset="0"/>
                      </a:rPr>
                      <m:t>𝑙</m:t>
                    </m:r>
                    <m:r>
                      <a:rPr lang="en-US" sz="1800" b="0" i="1" smtClean="0">
                        <a:latin typeface="Cambria Math" panose="02040503050406030204" pitchFamily="18" charset="0"/>
                      </a:rPr>
                      <m:t>&lt;</m:t>
                    </m:r>
                    <m:r>
                      <a:rPr lang="en-US" sz="1800" b="0" i="1" smtClean="0">
                        <a:latin typeface="Cambria Math" panose="02040503050406030204" pitchFamily="18" charset="0"/>
                      </a:rPr>
                      <m:t>𝑗</m:t>
                    </m:r>
                  </m:oMath>
                </a14:m>
                <a:r>
                  <a:rPr lang="en-US" sz="1800"/>
                  <a:t> , compared to a threshold calculated at previous IAs</a:t>
                </a:r>
              </a:p>
              <a:p>
                <a:pPr lvl="2">
                  <a:spcAft>
                    <a:spcPts val="0"/>
                  </a:spcAft>
                  <a:buFont typeface="Courier New" panose="02070309020205020404" pitchFamily="49" charset="0"/>
                  <a:buChar char="o"/>
                </a:pPr>
                <a:r>
                  <a:rPr lang="en-US" sz="1800"/>
                  <a:t>If the nominal observed p-value </a:t>
                </a:r>
                <a14:m>
                  <m:oMath xmlns:m="http://schemas.openxmlformats.org/officeDocument/2006/math">
                    <m:sSubSup>
                      <m:sSubSupPr>
                        <m:ctrlPr>
                          <a:rPr lang="en-GB" sz="1800" b="0" i="1" smtClean="0">
                            <a:latin typeface="Cambria Math" panose="02040503050406030204" pitchFamily="18" charset="0"/>
                          </a:rPr>
                        </m:ctrlPr>
                      </m:sSubSupPr>
                      <m:e>
                        <m:sSub>
                          <m:sSubPr>
                            <m:ctrlPr>
                              <a:rPr lang="en-US" sz="1800" i="1">
                                <a:latin typeface="Cambria Math" panose="02040503050406030204" pitchFamily="18" charset="0"/>
                              </a:rPr>
                            </m:ctrlPr>
                          </m:sSubPr>
                          <m:e>
                            <m:r>
                              <a:rPr lang="en-GB" sz="1800" b="0" i="1" smtClean="0">
                                <a:latin typeface="Cambria Math" panose="02040503050406030204" pitchFamily="18" charset="0"/>
                              </a:rPr>
                              <m:t>𝑝</m:t>
                            </m:r>
                          </m:e>
                          <m:sub>
                            <m:r>
                              <a:rPr lang="en-US" sz="1800" b="0" i="1" smtClean="0">
                                <a:latin typeface="Cambria Math" panose="02040503050406030204" pitchFamily="18" charset="0"/>
                              </a:rPr>
                              <m:t>𝑙𝑘</m:t>
                            </m:r>
                          </m:sub>
                        </m:sSub>
                        <m:r>
                          <a:rPr lang="en-GB" sz="1800" b="0" i="1" smtClean="0">
                            <a:latin typeface="Cambria Math" panose="02040503050406030204" pitchFamily="18" charset="0"/>
                          </a:rPr>
                          <m:t>≤</m:t>
                        </m:r>
                        <m:r>
                          <a:rPr lang="en-GB" sz="1800" b="0" i="1" smtClean="0">
                            <a:latin typeface="Cambria Math" panose="02040503050406030204" pitchFamily="18" charset="0"/>
                          </a:rPr>
                          <m:t>𝑝</m:t>
                        </m:r>
                      </m:e>
                      <m:sub>
                        <m:r>
                          <a:rPr lang="en-US" sz="1800" b="0" i="1" smtClean="0">
                            <a:latin typeface="Cambria Math" panose="02040503050406030204" pitchFamily="18" charset="0"/>
                          </a:rPr>
                          <m:t>𝑙𝑘</m:t>
                        </m:r>
                      </m:sub>
                      <m:sup>
                        <m:r>
                          <a:rPr lang="en-GB" sz="1800" b="0" i="1" smtClean="0">
                            <a:latin typeface="Cambria Math" panose="02040503050406030204" pitchFamily="18" charset="0"/>
                          </a:rPr>
                          <m:t>∗</m:t>
                        </m:r>
                      </m:sup>
                    </m:sSubSup>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𝑤</m:t>
                            </m:r>
                          </m:e>
                          <m:sub>
                            <m:r>
                              <a:rPr lang="en-GB" sz="1800" i="1">
                                <a:latin typeface="Cambria Math" panose="02040503050406030204" pitchFamily="18" charset="0"/>
                              </a:rPr>
                              <m:t>𝑘</m:t>
                            </m:r>
                          </m:sub>
                        </m:sSub>
                        <m:r>
                          <a:rPr lang="en-GB" sz="1800" i="1">
                            <a:latin typeface="Cambria Math" panose="02040503050406030204" pitchFamily="18" charset="0"/>
                          </a:rPr>
                          <m:t>𝛼</m:t>
                        </m:r>
                      </m:e>
                    </m:d>
                  </m:oMath>
                </a14:m>
                <a:r>
                  <a:rPr lang="en-US" sz="1800"/>
                  <a:t> for any </a:t>
                </a:r>
                <a14:m>
                  <m:oMath xmlns:m="http://schemas.openxmlformats.org/officeDocument/2006/math">
                    <m:r>
                      <a:rPr lang="en-US" sz="1800" b="0" i="1" smtClean="0">
                        <a:latin typeface="Cambria Math" panose="02040503050406030204" pitchFamily="18" charset="0"/>
                        <a:ea typeface="Cambria Math" panose="02040503050406030204" pitchFamily="18" charset="0"/>
                      </a:rPr>
                      <m:t>𝑙</m:t>
                    </m:r>
                    <m:r>
                      <a:rPr lang="en-US" sz="1800" i="1">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𝑗</m:t>
                    </m:r>
                  </m:oMath>
                </a14:m>
                <a:r>
                  <a:rPr lang="en-US" sz="1800"/>
                  <a:t>, reject hypothesis </a:t>
                </a:r>
                <a14:m>
                  <m:oMath xmlns:m="http://schemas.openxmlformats.org/officeDocument/2006/math">
                    <m:r>
                      <a:rPr lang="en-US" sz="1800" i="1">
                        <a:latin typeface="Cambria Math" panose="02040503050406030204" pitchFamily="18" charset="0"/>
                        <a:ea typeface="Cambria Math" panose="02040503050406030204" pitchFamily="18" charset="0"/>
                      </a:rPr>
                      <m:t>𝑘</m:t>
                    </m:r>
                  </m:oMath>
                </a14:m>
                <a:endParaRPr lang="en-US" sz="1800" b="0"/>
              </a:p>
              <a:p>
                <a:pPr>
                  <a:spcBef>
                    <a:spcPts val="0"/>
                  </a:spcBef>
                  <a:spcAft>
                    <a:spcPts val="0"/>
                  </a:spcAft>
                </a:pPr>
                <a:endParaRPr lang="en-US" sz="800"/>
              </a:p>
              <a:p>
                <a:pPr marL="457200" indent="-457200">
                  <a:spcBef>
                    <a:spcPts val="0"/>
                  </a:spcBef>
                  <a:spcAft>
                    <a:spcPts val="0"/>
                  </a:spcAft>
                  <a:buFont typeface="+mj-lt"/>
                  <a:buAutoNum type="arabicPeriod" startAt="2"/>
                </a:pPr>
                <a:r>
                  <a:rPr lang="en-US" sz="2400"/>
                  <a:t>If any hypothesis was rejected, relocate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ea typeface="Cambria Math" panose="02040503050406030204" pitchFamily="18" charset="0"/>
                          </a:rPr>
                          <m:t>𝑘</m:t>
                        </m:r>
                      </m:sub>
                    </m:sSub>
                  </m:oMath>
                </a14:m>
                <a:r>
                  <a:rPr lang="en-US" sz="2400"/>
                  <a:t> per GTP and go back to 1, otherwise move to the next analysis</a:t>
                </a:r>
              </a:p>
              <a:p>
                <a:endParaRPr lang="en-US" noProof="0"/>
              </a:p>
            </p:txBody>
          </p:sp>
        </mc:Choice>
        <mc:Fallback>
          <p:sp>
            <p:nvSpPr>
              <p:cNvPr id="5" name="Content Placeholder 4">
                <a:extLst>
                  <a:ext uri="{FF2B5EF4-FFF2-40B4-BE49-F238E27FC236}">
                    <a16:creationId xmlns:a16="http://schemas.microsoft.com/office/drawing/2014/main" id="{353A6BDE-4F15-F832-881F-F8269EE1A1EE}"/>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639" t="-160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E7AE8A22-FEA9-3AD5-26F5-15E1079CA6AF}"/>
              </a:ext>
            </a:extLst>
          </p:cNvPr>
          <p:cNvSpPr>
            <a:spLocks noGrp="1"/>
          </p:cNvSpPr>
          <p:nvPr>
            <p:ph type="sldNum" sz="quarter" idx="12"/>
          </p:nvPr>
        </p:nvSpPr>
        <p:spPr/>
        <p:txBody>
          <a:bodyPr/>
          <a:lstStyle/>
          <a:p>
            <a:fld id="{AEC8D767-5246-2244-A4A3-B8AFB218393C}" type="slidenum">
              <a:rPr lang="en-US" smtClean="0"/>
              <a:t>87</a:t>
            </a:fld>
            <a:endParaRPr lang="en-US"/>
          </a:p>
        </p:txBody>
      </p:sp>
    </p:spTree>
    <p:extLst>
      <p:ext uri="{BB962C8B-B14F-4D97-AF65-F5344CB8AC3E}">
        <p14:creationId xmlns:p14="http://schemas.microsoft.com/office/powerpoint/2010/main" val="21128169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AD87E-65BA-CEEC-F959-FA31593D218C}"/>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A850A1D9-4E0B-1A00-2EE2-549551950C01}"/>
              </a:ext>
            </a:extLst>
          </p:cNvPr>
          <p:cNvSpPr>
            <a:spLocks noGrp="1"/>
          </p:cNvSpPr>
          <p:nvPr>
            <p:ph type="title"/>
          </p:nvPr>
        </p:nvSpPr>
        <p:spPr>
          <a:xfrm>
            <a:off x="288302" y="262267"/>
            <a:ext cx="11610515" cy="468590"/>
          </a:xfrm>
        </p:spPr>
        <p:txBody>
          <a:bodyPr/>
          <a:lstStyle/>
          <a:p>
            <a:r>
              <a:rPr lang="en-US"/>
              <a:t>Running example 1: KEYNOTE-598</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08A5C61-E63D-4193-27AA-75AC3EBAA295}"/>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000"/>
                  <a:t>OS</a:t>
                </a:r>
              </a:p>
              <a:p>
                <a:pPr marL="571500" lvl="1">
                  <a:spcAft>
                    <a:spcPts val="0"/>
                  </a:spcAft>
                  <a:buFont typeface="Courier New" panose="02070309020205020404" pitchFamily="49" charset="0"/>
                  <a:buChar char="o"/>
                </a:pPr>
                <a:r>
                  <a:rPr lang="en-US"/>
                  <a:t>Two IAs at ~71%IF and ~85%IF</a:t>
                </a:r>
              </a:p>
              <a:p>
                <a:pPr marL="571500" lvl="1">
                  <a:spcAft>
                    <a:spcPts val="0"/>
                  </a:spcAft>
                  <a:buFont typeface="Courier New" panose="02070309020205020404" pitchFamily="49" charset="0"/>
                  <a:buChar char="o"/>
                </a:pPr>
                <a:r>
                  <a:rPr lang="en-US"/>
                  <a:t>LDOF spending function</a:t>
                </a:r>
              </a:p>
              <a:p>
                <a:pPr marL="571500" lvl="1">
                  <a:spcAft>
                    <a:spcPts val="0"/>
                  </a:spcAft>
                  <a:buFont typeface="Courier New" panose="02070309020205020404" pitchFamily="49" charset="0"/>
                  <a:buChar char="o"/>
                </a:pPr>
                <a:r>
                  <a:rPr lang="en-US"/>
                  <a:t>Initially it has alpha of 0.019 (weight of 0.76)</a:t>
                </a:r>
              </a:p>
              <a:p>
                <a:pPr marL="571500" lvl="1">
                  <a:spcAft>
                    <a:spcPts val="0"/>
                  </a:spcAft>
                  <a:buFont typeface="Courier New" panose="02070309020205020404" pitchFamily="49" charset="0"/>
                  <a:buChar char="o"/>
                </a:pPr>
                <a:endParaRPr lang="en-US" sz="800"/>
              </a:p>
              <a:p>
                <a:pPr marL="284400" indent="-284400">
                  <a:spcBef>
                    <a:spcPts val="0"/>
                  </a:spcBef>
                  <a:spcAft>
                    <a:spcPts val="0"/>
                  </a:spcAft>
                  <a:buFont typeface="Arial" panose="020B0604020202020204" pitchFamily="34" charset="0"/>
                  <a:buChar char="•"/>
                </a:pPr>
                <a:r>
                  <a:rPr lang="en-US" sz="2000"/>
                  <a:t>PFS</a:t>
                </a:r>
              </a:p>
              <a:p>
                <a:pPr marL="571500" lvl="1">
                  <a:spcAft>
                    <a:spcPts val="0"/>
                  </a:spcAft>
                  <a:buFont typeface="Courier New" panose="02070309020205020404" pitchFamily="49" charset="0"/>
                  <a:buChar char="o"/>
                </a:pPr>
                <a:r>
                  <a:rPr lang="en-US"/>
                  <a:t>One IA at ~92%IF</a:t>
                </a:r>
              </a:p>
              <a:p>
                <a:pPr marL="571500" lvl="1">
                  <a:spcAft>
                    <a:spcPts val="0"/>
                  </a:spcAft>
                  <a:buFont typeface="Courier New" panose="02070309020205020404" pitchFamily="49" charset="0"/>
                  <a:buChar char="o"/>
                </a:pPr>
                <a:r>
                  <a:rPr lang="en-US"/>
                  <a:t>LDOF spending function</a:t>
                </a:r>
              </a:p>
              <a:p>
                <a:pPr marL="571500" lvl="1">
                  <a:spcAft>
                    <a:spcPts val="0"/>
                  </a:spcAft>
                  <a:buFont typeface="Courier New" panose="02070309020205020404" pitchFamily="49" charset="0"/>
                  <a:buChar char="o"/>
                </a:pPr>
                <a:r>
                  <a:rPr lang="en-US"/>
                  <a:t>Initially it has alpha of 0.006 (weight of 0.24)</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ORR</a:t>
                </a:r>
              </a:p>
              <a:p>
                <a:pPr marL="628650" lvl="1" indent="-342900">
                  <a:spcAft>
                    <a:spcPts val="0"/>
                  </a:spcAft>
                  <a:buFont typeface="Courier New" panose="02070309020205020404" pitchFamily="49" charset="0"/>
                  <a:buChar char="o"/>
                </a:pPr>
                <a:r>
                  <a:rPr lang="en-US"/>
                  <a:t>No IAs</a:t>
                </a:r>
              </a:p>
              <a:p>
                <a:pPr marL="628650" lvl="1" indent="-342900">
                  <a:spcAft>
                    <a:spcPts val="0"/>
                  </a:spcAft>
                  <a:buFont typeface="Courier New" panose="02070309020205020404" pitchFamily="49" charset="0"/>
                  <a:buChar char="o"/>
                </a:pPr>
                <a:r>
                  <a:rPr lang="en-US"/>
                  <a:t>Initially it has weight of 0</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000"/>
                  <a:t>Overall one-sided </a:t>
                </a:r>
                <a14:m>
                  <m:oMath xmlns:m="http://schemas.openxmlformats.org/officeDocument/2006/math">
                    <m:r>
                      <a:rPr lang="en-US" sz="2000" b="0" i="1" smtClean="0">
                        <a:latin typeface="Cambria Math" panose="02040503050406030204" pitchFamily="18" charset="0"/>
                      </a:rPr>
                      <m:t>𝛼</m:t>
                    </m:r>
                    <m:r>
                      <a:rPr lang="en-US" sz="2000" b="0" i="1" smtClean="0">
                        <a:latin typeface="Cambria Math" panose="02040503050406030204" pitchFamily="18" charset="0"/>
                      </a:rPr>
                      <m:t>=0.025</m:t>
                    </m:r>
                  </m:oMath>
                </a14:m>
                <a:endParaRPr lang="en-US" sz="2000"/>
              </a:p>
            </p:txBody>
          </p:sp>
        </mc:Choice>
        <mc:Fallback>
          <p:sp>
            <p:nvSpPr>
              <p:cNvPr id="5" name="Content Placeholder 4">
                <a:extLst>
                  <a:ext uri="{FF2B5EF4-FFF2-40B4-BE49-F238E27FC236}">
                    <a16:creationId xmlns:a16="http://schemas.microsoft.com/office/drawing/2014/main" id="{908A5C61-E63D-4193-27AA-75AC3EBAA295}"/>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202" t="-1282" b="-9295"/>
                </a:stretch>
              </a:blipFill>
            </p:spPr>
            <p:txBody>
              <a:bodyPr/>
              <a:lstStyle/>
              <a:p>
                <a:r>
                  <a:rPr lang="en-US">
                    <a:noFill/>
                  </a:rPr>
                  <a:t> </a:t>
                </a:r>
              </a:p>
            </p:txBody>
          </p:sp>
        </mc:Fallback>
      </mc:AlternateContent>
      <p:sp>
        <p:nvSpPr>
          <p:cNvPr id="18" name="Text Placeholder 11">
            <a:extLst>
              <a:ext uri="{FF2B5EF4-FFF2-40B4-BE49-F238E27FC236}">
                <a16:creationId xmlns:a16="http://schemas.microsoft.com/office/drawing/2014/main" id="{B683CB43-90A4-B06C-2ABE-322D25AD33C2}"/>
              </a:ext>
            </a:extLst>
          </p:cNvPr>
          <p:cNvSpPr>
            <a:spLocks noGrp="1"/>
          </p:cNvSpPr>
          <p:nvPr>
            <p:ph type="subTitle" idx="15"/>
          </p:nvPr>
        </p:nvSpPr>
        <p:spPr>
          <a:xfrm>
            <a:off x="288302" y="713620"/>
            <a:ext cx="11610515" cy="292965"/>
          </a:xfrm>
        </p:spPr>
        <p:txBody>
          <a:bodyPr/>
          <a:lstStyle/>
          <a:p>
            <a:r>
              <a:rPr lang="en-US"/>
              <a:t>Initial GTP and GSD for each hypothesis</a:t>
            </a:r>
          </a:p>
        </p:txBody>
      </p:sp>
      <p:sp>
        <p:nvSpPr>
          <p:cNvPr id="3" name="Slide Number Placeholder 2">
            <a:extLst>
              <a:ext uri="{FF2B5EF4-FFF2-40B4-BE49-F238E27FC236}">
                <a16:creationId xmlns:a16="http://schemas.microsoft.com/office/drawing/2014/main" id="{429374E2-198F-E9F8-20AB-7DDB768730D7}"/>
              </a:ext>
            </a:extLst>
          </p:cNvPr>
          <p:cNvSpPr>
            <a:spLocks noGrp="1"/>
          </p:cNvSpPr>
          <p:nvPr>
            <p:ph type="sldNum" sz="quarter" idx="12"/>
          </p:nvPr>
        </p:nvSpPr>
        <p:spPr/>
        <p:txBody>
          <a:bodyPr/>
          <a:lstStyle/>
          <a:p>
            <a:fld id="{AEC8D767-5246-2244-A4A3-B8AFB218393C}" type="slidenum">
              <a:rPr lang="en-US" smtClean="0"/>
              <a:t>88</a:t>
            </a:fld>
            <a:endParaRPr lang="en-US"/>
          </a:p>
        </p:txBody>
      </p:sp>
      <p:grpSp>
        <p:nvGrpSpPr>
          <p:cNvPr id="19" name="Group 18">
            <a:extLst>
              <a:ext uri="{FF2B5EF4-FFF2-40B4-BE49-F238E27FC236}">
                <a16:creationId xmlns:a16="http://schemas.microsoft.com/office/drawing/2014/main" id="{7EAEE605-FD5C-5D35-7475-C239FF5CF145}"/>
              </a:ext>
            </a:extLst>
          </p:cNvPr>
          <p:cNvGrpSpPr/>
          <p:nvPr/>
        </p:nvGrpSpPr>
        <p:grpSpPr>
          <a:xfrm>
            <a:off x="7767181" y="2287755"/>
            <a:ext cx="3814761" cy="2282489"/>
            <a:chOff x="3833812" y="4514849"/>
            <a:chExt cx="3814761" cy="2282489"/>
          </a:xfrm>
        </p:grpSpPr>
        <p:cxnSp>
          <p:nvCxnSpPr>
            <p:cNvPr id="20" name="Straight Arrow Connector 19">
              <a:extLst>
                <a:ext uri="{FF2B5EF4-FFF2-40B4-BE49-F238E27FC236}">
                  <a16:creationId xmlns:a16="http://schemas.microsoft.com/office/drawing/2014/main" id="{A8953DAE-E350-8317-C82A-5E6C7238C996}"/>
                </a:ext>
              </a:extLst>
            </p:cNvPr>
            <p:cNvCxnSpPr>
              <a:cxnSpLocks/>
            </p:cNvCxnSpPr>
            <p:nvPr/>
          </p:nvCxnSpPr>
          <p:spPr>
            <a:xfrm rot="10800000" flipH="1">
              <a:off x="5896042" y="5255484"/>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118B98-9A45-121E-C404-111D8B6E478E}"/>
                </a:ext>
              </a:extLst>
            </p:cNvPr>
            <p:cNvCxnSpPr>
              <a:cxnSpLocks/>
            </p:cNvCxnSpPr>
            <p:nvPr/>
          </p:nvCxnSpPr>
          <p:spPr>
            <a:xfrm flipH="1">
              <a:off x="6101556" y="5253753"/>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F353D77-1AA5-D2EF-3055-3DC15CEE99EA}"/>
                </a:ext>
              </a:extLst>
            </p:cNvPr>
            <p:cNvCxnSpPr>
              <a:cxnSpLocks/>
            </p:cNvCxnSpPr>
            <p:nvPr/>
          </p:nvCxnSpPr>
          <p:spPr>
            <a:xfrm>
              <a:off x="5055390" y="4836316"/>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EF4E11D-5765-A71E-85AA-4440DE6BDB38}"/>
                </a:ext>
              </a:extLst>
            </p:cNvPr>
            <p:cNvCxnSpPr>
              <a:cxnSpLocks/>
            </p:cNvCxnSpPr>
            <p:nvPr/>
          </p:nvCxnSpPr>
          <p:spPr>
            <a:xfrm flipH="1">
              <a:off x="5087850" y="4979195"/>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7DE13DD6-14E9-50B7-EB43-BC522D748AE6}"/>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1200"/>
                <a:t>α = 0.006</a:t>
              </a:r>
            </a:p>
          </p:txBody>
        </p:sp>
        <p:sp>
          <p:nvSpPr>
            <p:cNvPr id="25" name="Oval 24">
              <a:extLst>
                <a:ext uri="{FF2B5EF4-FFF2-40B4-BE49-F238E27FC236}">
                  <a16:creationId xmlns:a16="http://schemas.microsoft.com/office/drawing/2014/main" id="{3B75EF3F-C851-60D2-4F61-844DEE67A06F}"/>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1200"/>
                <a:t>α</a:t>
              </a:r>
              <a:r>
                <a:rPr lang="en-US" sz="1200" i="1"/>
                <a:t> = </a:t>
              </a:r>
              <a:r>
                <a:rPr lang="en-US" sz="1200"/>
                <a:t>0</a:t>
              </a:r>
            </a:p>
          </p:txBody>
        </p:sp>
        <p:cxnSp>
          <p:nvCxnSpPr>
            <p:cNvPr id="26" name="Straight Arrow Connector 25">
              <a:extLst>
                <a:ext uri="{FF2B5EF4-FFF2-40B4-BE49-F238E27FC236}">
                  <a16:creationId xmlns:a16="http://schemas.microsoft.com/office/drawing/2014/main" id="{092D13A0-983F-C700-F671-48551340B6BF}"/>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002FF008-2625-8801-475E-E539310FE338}"/>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0.019</a:t>
              </a:r>
            </a:p>
          </p:txBody>
        </p:sp>
        <p:sp>
          <p:nvSpPr>
            <p:cNvPr id="28" name="TextBox 27">
              <a:extLst>
                <a:ext uri="{FF2B5EF4-FFF2-40B4-BE49-F238E27FC236}">
                  <a16:creationId xmlns:a16="http://schemas.microsoft.com/office/drawing/2014/main" id="{4E60092A-8AFE-FF9A-B4A7-B005E72ADC28}"/>
                </a:ext>
              </a:extLst>
            </p:cNvPr>
            <p:cNvSpPr txBox="1"/>
            <p:nvPr/>
          </p:nvSpPr>
          <p:spPr>
            <a:xfrm>
              <a:off x="458900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sp>
          <p:nvSpPr>
            <p:cNvPr id="29" name="TextBox 28">
              <a:extLst>
                <a:ext uri="{FF2B5EF4-FFF2-40B4-BE49-F238E27FC236}">
                  <a16:creationId xmlns:a16="http://schemas.microsoft.com/office/drawing/2014/main" id="{58CAF715-0A5A-3028-BF39-028C8FB2CE07}"/>
                </a:ext>
              </a:extLst>
            </p:cNvPr>
            <p:cNvSpPr txBox="1"/>
            <p:nvPr/>
          </p:nvSpPr>
          <p:spPr>
            <a:xfrm>
              <a:off x="5543718" y="4987762"/>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30" name="TextBox 29">
              <a:extLst>
                <a:ext uri="{FF2B5EF4-FFF2-40B4-BE49-F238E27FC236}">
                  <a16:creationId xmlns:a16="http://schemas.microsoft.com/office/drawing/2014/main" id="{C89C5A36-2C01-5EDE-53DC-1F45BF22998A}"/>
                </a:ext>
              </a:extLst>
            </p:cNvPr>
            <p:cNvSpPr txBox="1"/>
            <p:nvPr/>
          </p:nvSpPr>
          <p:spPr>
            <a:xfrm>
              <a:off x="5543717" y="4675911"/>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31" name="TextBox 30">
              <a:extLst>
                <a:ext uri="{FF2B5EF4-FFF2-40B4-BE49-F238E27FC236}">
                  <a16:creationId xmlns:a16="http://schemas.microsoft.com/office/drawing/2014/main" id="{925C2011-E9E8-8784-F221-949FC47C9325}"/>
                </a:ext>
              </a:extLst>
            </p:cNvPr>
            <p:cNvSpPr txBox="1"/>
            <p:nvPr/>
          </p:nvSpPr>
          <p:spPr>
            <a:xfrm>
              <a:off x="6085315" y="5511818"/>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32" name="TextBox 31">
              <a:extLst>
                <a:ext uri="{FF2B5EF4-FFF2-40B4-BE49-F238E27FC236}">
                  <a16:creationId xmlns:a16="http://schemas.microsoft.com/office/drawing/2014/main" id="{2CF7027B-F473-E5F3-F881-45F2810B89B5}"/>
                </a:ext>
              </a:extLst>
            </p:cNvPr>
            <p:cNvSpPr txBox="1"/>
            <p:nvPr/>
          </p:nvSpPr>
          <p:spPr>
            <a:xfrm>
              <a:off x="648361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grpSp>
    </p:spTree>
    <p:extLst>
      <p:ext uri="{BB962C8B-B14F-4D97-AF65-F5344CB8AC3E}">
        <p14:creationId xmlns:p14="http://schemas.microsoft.com/office/powerpoint/2010/main" val="8401154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CDE22-4B9B-667E-6550-7508D57FF1ED}"/>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72EB399C-D611-7761-A745-1FD45727BE1C}"/>
              </a:ext>
            </a:extLst>
          </p:cNvPr>
          <p:cNvPicPr>
            <a:picLocks noChangeAspect="1"/>
          </p:cNvPicPr>
          <p:nvPr/>
        </p:nvPicPr>
        <p:blipFill>
          <a:blip r:embed="rId2"/>
          <a:stretch>
            <a:fillRect/>
          </a:stretch>
        </p:blipFill>
        <p:spPr>
          <a:xfrm>
            <a:off x="6758930" y="1673274"/>
            <a:ext cx="4572000" cy="4572000"/>
          </a:xfrm>
          <a:prstGeom prst="rect">
            <a:avLst/>
          </a:prstGeom>
        </p:spPr>
      </p:pic>
      <p:sp>
        <p:nvSpPr>
          <p:cNvPr id="13" name="Title 12">
            <a:extLst>
              <a:ext uri="{FF2B5EF4-FFF2-40B4-BE49-F238E27FC236}">
                <a16:creationId xmlns:a16="http://schemas.microsoft.com/office/drawing/2014/main" id="{89F5C3B0-B1BE-A082-295D-AA010791F719}"/>
              </a:ext>
            </a:extLst>
          </p:cNvPr>
          <p:cNvSpPr>
            <a:spLocks noGrp="1"/>
          </p:cNvSpPr>
          <p:nvPr>
            <p:ph type="title"/>
          </p:nvPr>
        </p:nvSpPr>
        <p:spPr>
          <a:xfrm>
            <a:off x="288302" y="262267"/>
            <a:ext cx="11610515" cy="468590"/>
          </a:xfrm>
        </p:spPr>
        <p:txBody>
          <a:bodyPr/>
          <a:lstStyle/>
          <a:p>
            <a:r>
              <a:rPr lang="en-US"/>
              <a:t>Running example</a:t>
            </a:r>
            <a:endParaRPr lang="en-US" noProof="0"/>
          </a:p>
        </p:txBody>
      </p:sp>
      <p:sp>
        <p:nvSpPr>
          <p:cNvPr id="18" name="Text Placeholder 11">
            <a:extLst>
              <a:ext uri="{FF2B5EF4-FFF2-40B4-BE49-F238E27FC236}">
                <a16:creationId xmlns:a16="http://schemas.microsoft.com/office/drawing/2014/main" id="{AA882D74-CC5B-7FFF-648B-0717E7674DDD}"/>
              </a:ext>
            </a:extLst>
          </p:cNvPr>
          <p:cNvSpPr>
            <a:spLocks noGrp="1"/>
          </p:cNvSpPr>
          <p:nvPr>
            <p:ph type="subTitle" idx="15"/>
          </p:nvPr>
        </p:nvSpPr>
        <p:spPr>
          <a:xfrm>
            <a:off x="288302" y="713620"/>
            <a:ext cx="11610515" cy="292965"/>
          </a:xfrm>
        </p:spPr>
        <p:txBody>
          <a:bodyPr/>
          <a:lstStyle/>
          <a:p>
            <a:r>
              <a:rPr lang="en-US"/>
              <a:t>Focus on PFS</a:t>
            </a:r>
          </a:p>
        </p:txBody>
      </p:sp>
      <p:sp>
        <p:nvSpPr>
          <p:cNvPr id="3" name="Slide Number Placeholder 2">
            <a:extLst>
              <a:ext uri="{FF2B5EF4-FFF2-40B4-BE49-F238E27FC236}">
                <a16:creationId xmlns:a16="http://schemas.microsoft.com/office/drawing/2014/main" id="{BB86709E-1C71-107D-69FF-64677242F908}"/>
              </a:ext>
            </a:extLst>
          </p:cNvPr>
          <p:cNvSpPr>
            <a:spLocks noGrp="1"/>
          </p:cNvSpPr>
          <p:nvPr>
            <p:ph type="sldNum" sz="quarter" idx="12"/>
          </p:nvPr>
        </p:nvSpPr>
        <p:spPr/>
        <p:txBody>
          <a:bodyPr/>
          <a:lstStyle/>
          <a:p>
            <a:fld id="{AEC8D767-5246-2244-A4A3-B8AFB218393C}" type="slidenum">
              <a:rPr lang="en-US" smtClean="0"/>
              <a:t>89</a:t>
            </a:fld>
            <a:endParaRPr lang="en-US"/>
          </a:p>
        </p:txBody>
      </p:sp>
      <p:sp>
        <p:nvSpPr>
          <p:cNvPr id="48" name="TextBox 47">
            <a:extLst>
              <a:ext uri="{FF2B5EF4-FFF2-40B4-BE49-F238E27FC236}">
                <a16:creationId xmlns:a16="http://schemas.microsoft.com/office/drawing/2014/main" id="{7D7B8946-B786-2CE6-C7AC-856D60F49509}"/>
              </a:ext>
            </a:extLst>
          </p:cNvPr>
          <p:cNvSpPr txBox="1"/>
          <p:nvPr/>
        </p:nvSpPr>
        <p:spPr>
          <a:xfrm>
            <a:off x="7684169" y="612726"/>
            <a:ext cx="3590282" cy="707886"/>
          </a:xfrm>
          <a:prstGeom prst="rect">
            <a:avLst/>
          </a:prstGeom>
          <a:noFill/>
        </p:spPr>
        <p:txBody>
          <a:bodyPr wrap="square" rtlCol="0">
            <a:spAutoFit/>
          </a:bodyPr>
          <a:lstStyle/>
          <a:p>
            <a:pPr algn="ctr"/>
            <a:r>
              <a:rPr lang="en-US" sz="2000">
                <a:solidFill>
                  <a:srgbClr val="C00000"/>
                </a:solidFill>
              </a:rPr>
              <a:t>To begin with, can only spend α = 0.006 in total</a:t>
            </a:r>
          </a:p>
        </p:txBody>
      </p:sp>
      <p:grpSp>
        <p:nvGrpSpPr>
          <p:cNvPr id="2" name="Group 1">
            <a:extLst>
              <a:ext uri="{FF2B5EF4-FFF2-40B4-BE49-F238E27FC236}">
                <a16:creationId xmlns:a16="http://schemas.microsoft.com/office/drawing/2014/main" id="{D6B53ECB-9AF3-A83B-0D76-8F81B1792F02}"/>
              </a:ext>
            </a:extLst>
          </p:cNvPr>
          <p:cNvGrpSpPr/>
          <p:nvPr/>
        </p:nvGrpSpPr>
        <p:grpSpPr>
          <a:xfrm>
            <a:off x="1330662" y="2287755"/>
            <a:ext cx="3814761" cy="2282489"/>
            <a:chOff x="3833812" y="4514849"/>
            <a:chExt cx="3814761" cy="2282489"/>
          </a:xfrm>
        </p:grpSpPr>
        <p:cxnSp>
          <p:nvCxnSpPr>
            <p:cNvPr id="4" name="Straight Arrow Connector 3">
              <a:extLst>
                <a:ext uri="{FF2B5EF4-FFF2-40B4-BE49-F238E27FC236}">
                  <a16:creationId xmlns:a16="http://schemas.microsoft.com/office/drawing/2014/main" id="{D044CAB1-C30C-CFE3-BAB2-8A94084A602F}"/>
                </a:ext>
              </a:extLst>
            </p:cNvPr>
            <p:cNvCxnSpPr>
              <a:cxnSpLocks/>
            </p:cNvCxnSpPr>
            <p:nvPr/>
          </p:nvCxnSpPr>
          <p:spPr>
            <a:xfrm rot="10800000" flipH="1">
              <a:off x="5896042" y="5255484"/>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C860E5F0-BDD4-36FE-17A9-007C04B7932E}"/>
                </a:ext>
              </a:extLst>
            </p:cNvPr>
            <p:cNvCxnSpPr>
              <a:cxnSpLocks/>
            </p:cNvCxnSpPr>
            <p:nvPr/>
          </p:nvCxnSpPr>
          <p:spPr>
            <a:xfrm flipH="1">
              <a:off x="6101556" y="5253753"/>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F1983C-4C5D-D84E-3BAE-FC905068C10E}"/>
                </a:ext>
              </a:extLst>
            </p:cNvPr>
            <p:cNvCxnSpPr>
              <a:cxnSpLocks/>
            </p:cNvCxnSpPr>
            <p:nvPr/>
          </p:nvCxnSpPr>
          <p:spPr>
            <a:xfrm>
              <a:off x="5055390" y="4836316"/>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9632BAC-40A1-A849-09D6-E700BBAACE19}"/>
                </a:ext>
              </a:extLst>
            </p:cNvPr>
            <p:cNvCxnSpPr>
              <a:cxnSpLocks/>
            </p:cNvCxnSpPr>
            <p:nvPr/>
          </p:nvCxnSpPr>
          <p:spPr>
            <a:xfrm flipH="1">
              <a:off x="5087850" y="4979195"/>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281D6E0D-BBB9-18D8-3813-DC54884B576A}"/>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1200"/>
                <a:t>α = 0.006</a:t>
              </a:r>
            </a:p>
          </p:txBody>
        </p:sp>
        <p:sp>
          <p:nvSpPr>
            <p:cNvPr id="9" name="Oval 8">
              <a:extLst>
                <a:ext uri="{FF2B5EF4-FFF2-40B4-BE49-F238E27FC236}">
                  <a16:creationId xmlns:a16="http://schemas.microsoft.com/office/drawing/2014/main" id="{30EAB382-FB2F-EBE7-74BE-BB3FE54F9AD4}"/>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1200"/>
                <a:t>α</a:t>
              </a:r>
              <a:r>
                <a:rPr lang="en-US" sz="1200" i="1"/>
                <a:t> = </a:t>
              </a:r>
              <a:r>
                <a:rPr lang="en-US" sz="1200"/>
                <a:t>0</a:t>
              </a:r>
            </a:p>
          </p:txBody>
        </p:sp>
        <p:cxnSp>
          <p:nvCxnSpPr>
            <p:cNvPr id="10" name="Straight Arrow Connector 9">
              <a:extLst>
                <a:ext uri="{FF2B5EF4-FFF2-40B4-BE49-F238E27FC236}">
                  <a16:creationId xmlns:a16="http://schemas.microsoft.com/office/drawing/2014/main" id="{8B293681-B4D6-397E-F840-26A8BA96DEC9}"/>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A08754F-F6A1-96BA-C50D-DF59EB8174D5}"/>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0.019</a:t>
              </a:r>
            </a:p>
          </p:txBody>
        </p:sp>
        <p:sp>
          <p:nvSpPr>
            <p:cNvPr id="12" name="TextBox 11">
              <a:extLst>
                <a:ext uri="{FF2B5EF4-FFF2-40B4-BE49-F238E27FC236}">
                  <a16:creationId xmlns:a16="http://schemas.microsoft.com/office/drawing/2014/main" id="{8BF72F7E-2F27-99A5-3EAA-8AA9461EC739}"/>
                </a:ext>
              </a:extLst>
            </p:cNvPr>
            <p:cNvSpPr txBox="1"/>
            <p:nvPr/>
          </p:nvSpPr>
          <p:spPr>
            <a:xfrm>
              <a:off x="458900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sp>
          <p:nvSpPr>
            <p:cNvPr id="14" name="TextBox 13">
              <a:extLst>
                <a:ext uri="{FF2B5EF4-FFF2-40B4-BE49-F238E27FC236}">
                  <a16:creationId xmlns:a16="http://schemas.microsoft.com/office/drawing/2014/main" id="{EBD17E42-2FA9-C4E7-7540-738577CEA81D}"/>
                </a:ext>
              </a:extLst>
            </p:cNvPr>
            <p:cNvSpPr txBox="1"/>
            <p:nvPr/>
          </p:nvSpPr>
          <p:spPr>
            <a:xfrm>
              <a:off x="5543718" y="4987762"/>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15" name="TextBox 14">
              <a:extLst>
                <a:ext uri="{FF2B5EF4-FFF2-40B4-BE49-F238E27FC236}">
                  <a16:creationId xmlns:a16="http://schemas.microsoft.com/office/drawing/2014/main" id="{99DFDF00-C5EF-7D30-1A0C-B32295DA355A}"/>
                </a:ext>
              </a:extLst>
            </p:cNvPr>
            <p:cNvSpPr txBox="1"/>
            <p:nvPr/>
          </p:nvSpPr>
          <p:spPr>
            <a:xfrm>
              <a:off x="5543717" y="4675911"/>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16" name="TextBox 15">
              <a:extLst>
                <a:ext uri="{FF2B5EF4-FFF2-40B4-BE49-F238E27FC236}">
                  <a16:creationId xmlns:a16="http://schemas.microsoft.com/office/drawing/2014/main" id="{8ADCF262-6FFE-A610-874C-7EF372B23376}"/>
                </a:ext>
              </a:extLst>
            </p:cNvPr>
            <p:cNvSpPr txBox="1"/>
            <p:nvPr/>
          </p:nvSpPr>
          <p:spPr>
            <a:xfrm>
              <a:off x="6085315" y="5511818"/>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17" name="TextBox 16">
              <a:extLst>
                <a:ext uri="{FF2B5EF4-FFF2-40B4-BE49-F238E27FC236}">
                  <a16:creationId xmlns:a16="http://schemas.microsoft.com/office/drawing/2014/main" id="{2255FC1D-9E56-5D35-2844-53FDD0C09ACB}"/>
                </a:ext>
              </a:extLst>
            </p:cNvPr>
            <p:cNvSpPr txBox="1"/>
            <p:nvPr/>
          </p:nvSpPr>
          <p:spPr>
            <a:xfrm>
              <a:off x="648361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grpSp>
      <p:cxnSp>
        <p:nvCxnSpPr>
          <p:cNvPr id="47" name="Straight Arrow Connector 46">
            <a:extLst>
              <a:ext uri="{FF2B5EF4-FFF2-40B4-BE49-F238E27FC236}">
                <a16:creationId xmlns:a16="http://schemas.microsoft.com/office/drawing/2014/main" id="{6D7A015D-E8B8-0A64-C2EB-40F78A05FCE3}"/>
              </a:ext>
            </a:extLst>
          </p:cNvPr>
          <p:cNvCxnSpPr>
            <a:cxnSpLocks/>
            <a:stCxn id="48" idx="2"/>
          </p:cNvCxnSpPr>
          <p:nvPr/>
        </p:nvCxnSpPr>
        <p:spPr>
          <a:xfrm>
            <a:off x="9479310" y="1320612"/>
            <a:ext cx="1457631" cy="2928659"/>
          </a:xfrm>
          <a:prstGeom prst="straightConnector1">
            <a:avLst/>
          </a:prstGeom>
          <a:ln w="285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3678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BA491-B63B-37BF-5A46-35193B16D168}"/>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00D99AE4-D8D8-7E67-7B62-FF05BF6E5B7D}"/>
              </a:ext>
            </a:extLst>
          </p:cNvPr>
          <p:cNvSpPr>
            <a:spLocks noGrp="1"/>
          </p:cNvSpPr>
          <p:nvPr>
            <p:ph type="title"/>
          </p:nvPr>
        </p:nvSpPr>
        <p:spPr>
          <a:xfrm>
            <a:off x="288302" y="262267"/>
            <a:ext cx="11613231" cy="468590"/>
          </a:xfrm>
        </p:spPr>
        <p:txBody>
          <a:bodyPr/>
          <a:lstStyle/>
          <a:p>
            <a:r>
              <a:rPr lang="en-US" noProof="0"/>
              <a:t>Running example 1: KEYNOTE-598</a:t>
            </a:r>
          </a:p>
        </p:txBody>
      </p:sp>
      <p:sp>
        <p:nvSpPr>
          <p:cNvPr id="18" name="Text Placeholder 11">
            <a:extLst>
              <a:ext uri="{FF2B5EF4-FFF2-40B4-BE49-F238E27FC236}">
                <a16:creationId xmlns:a16="http://schemas.microsoft.com/office/drawing/2014/main" id="{0B7AE6E3-EB90-7EA3-2DB7-1E5737BE4ADB}"/>
              </a:ext>
            </a:extLst>
          </p:cNvPr>
          <p:cNvSpPr>
            <a:spLocks noGrp="1"/>
          </p:cNvSpPr>
          <p:nvPr>
            <p:ph type="subTitle" idx="15"/>
          </p:nvPr>
        </p:nvSpPr>
        <p:spPr>
          <a:xfrm>
            <a:off x="288302" y="713620"/>
            <a:ext cx="11613232" cy="292965"/>
          </a:xfrm>
        </p:spPr>
        <p:txBody>
          <a:bodyPr/>
          <a:lstStyle/>
          <a:p>
            <a:r>
              <a:rPr lang="en-US"/>
              <a:t>Efficacy boundaries and properties for PFS analyses: Table 18 in Section 8.8.2</a:t>
            </a:r>
            <a:endParaRPr lang="en-US" noProof="0"/>
          </a:p>
        </p:txBody>
      </p:sp>
      <p:sp>
        <p:nvSpPr>
          <p:cNvPr id="3" name="Slide Number Placeholder 2">
            <a:extLst>
              <a:ext uri="{FF2B5EF4-FFF2-40B4-BE49-F238E27FC236}">
                <a16:creationId xmlns:a16="http://schemas.microsoft.com/office/drawing/2014/main" id="{F889BAC7-BD7A-9D27-D391-527ADDB29D6A}"/>
              </a:ext>
            </a:extLst>
          </p:cNvPr>
          <p:cNvSpPr>
            <a:spLocks noGrp="1"/>
          </p:cNvSpPr>
          <p:nvPr>
            <p:ph type="sldNum" sz="quarter" idx="12"/>
          </p:nvPr>
        </p:nvSpPr>
        <p:spPr/>
        <p:txBody>
          <a:bodyPr/>
          <a:lstStyle/>
          <a:p>
            <a:pPr marL="0" marR="0" lvl="0" indent="0" algn="r" defTabSz="914400" rtl="0" eaLnBrk="1" fontAlgn="auto" latinLnBrk="0" hangingPunct="1">
              <a:lnSpc>
                <a:spcPct val="110000"/>
              </a:lnSpc>
              <a:spcBef>
                <a:spcPts val="600"/>
              </a:spcBef>
              <a:spcAft>
                <a:spcPts val="600"/>
              </a:spcAft>
              <a:buClrTx/>
              <a:buSzTx/>
              <a:buFontTx/>
              <a:buNone/>
              <a:tabLst/>
              <a:defRPr/>
            </a:pPr>
            <a:fld id="{AEC8D767-5246-2244-A4A3-B8AFB218393C}" type="slidenum">
              <a:rPr kumimoji="0" lang="en-US" sz="900" b="0" i="0" u="none" strike="noStrike" kern="1200" cap="none" spc="0" normalizeH="0" baseline="0" noProof="0" smtClean="0">
                <a:ln>
                  <a:noFill/>
                </a:ln>
                <a:solidFill>
                  <a:srgbClr val="000000"/>
                </a:solidFill>
                <a:effectLst/>
                <a:uLnTx/>
                <a:uFillTx/>
                <a:latin typeface="Johnson Text"/>
                <a:ea typeface="+mn-ea"/>
                <a:cs typeface="+mn-cs"/>
              </a:rPr>
              <a:pPr marL="0" marR="0" lvl="0" indent="0" algn="r" defTabSz="914400" rtl="0" eaLnBrk="1" fontAlgn="auto" latinLnBrk="0" hangingPunct="1">
                <a:lnSpc>
                  <a:spcPct val="110000"/>
                </a:lnSpc>
                <a:spcBef>
                  <a:spcPts val="600"/>
                </a:spcBef>
                <a:spcAft>
                  <a:spcPts val="600"/>
                </a:spcAft>
                <a:buClrTx/>
                <a:buSzTx/>
                <a:buFontTx/>
                <a:buNone/>
                <a:tabLst/>
                <a:defRPr/>
              </a:pPr>
              <a:t>9</a:t>
            </a:fld>
            <a:endParaRPr kumimoji="0" lang="en-US" sz="900" b="0" i="0" u="none" strike="noStrike" kern="1200" cap="none" spc="0" normalizeH="0" baseline="0" noProof="0">
              <a:ln>
                <a:noFill/>
              </a:ln>
              <a:solidFill>
                <a:srgbClr val="000000"/>
              </a:solidFill>
              <a:effectLst/>
              <a:uLnTx/>
              <a:uFillTx/>
              <a:latin typeface="Johnson Text"/>
              <a:ea typeface="+mn-ea"/>
              <a:cs typeface="+mn-cs"/>
            </a:endParaRPr>
          </a:p>
        </p:txBody>
      </p:sp>
      <p:sp>
        <p:nvSpPr>
          <p:cNvPr id="2" name="Content Placeholder 4">
            <a:extLst>
              <a:ext uri="{FF2B5EF4-FFF2-40B4-BE49-F238E27FC236}">
                <a16:creationId xmlns:a16="http://schemas.microsoft.com/office/drawing/2014/main" id="{6D32F10D-80AD-195A-705A-4202C5288B88}"/>
              </a:ext>
            </a:extLst>
          </p:cNvPr>
          <p:cNvSpPr txBox="1">
            <a:spLocks/>
          </p:cNvSpPr>
          <p:nvPr/>
        </p:nvSpPr>
        <p:spPr>
          <a:xfrm>
            <a:off x="289384" y="1266637"/>
            <a:ext cx="11613232" cy="4877743"/>
          </a:xfrm>
          <a:prstGeom prst="rect">
            <a:avLst/>
          </a:prstGeom>
        </p:spPr>
        <p:txBody>
          <a:bodyPr vert="horz" lIns="0" tIns="0" rIns="0" bIns="0" rtlCol="0">
            <a:noAutofit/>
          </a:bodyPr>
          <a:lstStyle>
            <a:lvl1pPr marL="0" indent="0" algn="l" defTabSz="914400" rtl="0" eaLnBrk="1" latinLnBrk="0" hangingPunct="1">
              <a:lnSpc>
                <a:spcPct val="110000"/>
              </a:lnSpc>
              <a:spcBef>
                <a:spcPts val="600"/>
              </a:spcBef>
              <a:spcAft>
                <a:spcPts val="600"/>
              </a:spcAft>
              <a:buFont typeface="Arial" panose="020B0604020202020204" pitchFamily="34" charset="0"/>
              <a:buNone/>
              <a:tabLst/>
              <a:defRPr sz="1800" b="0" i="0" kern="1200">
                <a:solidFill>
                  <a:schemeClr val="tx1"/>
                </a:solidFill>
                <a:latin typeface="+mn-lt"/>
                <a:ea typeface="+mn-ea"/>
                <a:cs typeface="+mn-cs"/>
              </a:defRPr>
            </a:lvl1pPr>
            <a:lvl2pPr marL="285750" indent="-285750" algn="l" defTabSz="914400" rtl="0" eaLnBrk="1" latinLnBrk="0" hangingPunct="1">
              <a:lnSpc>
                <a:spcPct val="110000"/>
              </a:lnSpc>
              <a:spcBef>
                <a:spcPts val="0"/>
              </a:spcBef>
              <a:spcAft>
                <a:spcPts val="600"/>
              </a:spcAft>
              <a:buFont typeface="Arial" panose="020B0604020202020204" pitchFamily="34" charset="0"/>
              <a:buChar char="•"/>
              <a:tabLst/>
              <a:defRPr sz="1800" b="0" i="0" kern="1200">
                <a:solidFill>
                  <a:schemeClr val="tx1"/>
                </a:solidFill>
                <a:latin typeface="+mn-lt"/>
                <a:ea typeface="+mn-ea"/>
                <a:cs typeface="+mn-cs"/>
              </a:defRPr>
            </a:lvl2pPr>
            <a:lvl3pPr marL="5715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3pPr>
            <a:lvl4pPr marL="856800" indent="-285750" algn="l" defTabSz="914400" rtl="0" eaLnBrk="1" latinLnBrk="0" hangingPunct="1">
              <a:lnSpc>
                <a:spcPct val="110000"/>
              </a:lnSpc>
              <a:spcBef>
                <a:spcPts val="0"/>
              </a:spcBef>
              <a:spcAft>
                <a:spcPts val="600"/>
              </a:spcAft>
              <a:buFont typeface="Arial" panose="020B0604020202020204" pitchFamily="34" charset="0"/>
              <a:buChar char="•"/>
              <a:tabLst/>
              <a:defRPr sz="1600" b="0" i="0" kern="1200">
                <a:solidFill>
                  <a:schemeClr val="tx1"/>
                </a:solidFill>
                <a:latin typeface="+mn-lt"/>
                <a:ea typeface="+mn-ea"/>
                <a:cs typeface="+mn-cs"/>
              </a:defRPr>
            </a:lvl4pPr>
            <a:lvl5pPr marL="0" indent="0" algn="l" defTabSz="914400" rtl="0" eaLnBrk="1" latinLnBrk="0" hangingPunct="1">
              <a:lnSpc>
                <a:spcPct val="110000"/>
              </a:lnSpc>
              <a:spcBef>
                <a:spcPts val="600"/>
              </a:spcBef>
              <a:spcAft>
                <a:spcPts val="600"/>
              </a:spcAft>
              <a:buFont typeface="Arial" panose="020B0604020202020204" pitchFamily="34" charset="0"/>
              <a:buNone/>
              <a:tabLst/>
              <a:defRPr sz="800" b="0" i="0" kern="1200">
                <a:solidFill>
                  <a:schemeClr val="tx1"/>
                </a:solidFill>
                <a:latin typeface="+mn-lt"/>
                <a:ea typeface="+mn-ea"/>
                <a:cs typeface="+mn-cs"/>
              </a:defRPr>
            </a:lvl5pPr>
            <a:lvl6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6pPr>
            <a:lvl7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smtClean="0">
                <a:solidFill>
                  <a:schemeClr val="tx1"/>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lang="en-GB" sz="1800" b="0" i="0" kern="1200" dirty="0">
                <a:solidFill>
                  <a:schemeClr val="tx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0" i="0" kern="1200">
                <a:solidFill>
                  <a:schemeClr val="tx1"/>
                </a:solidFill>
                <a:latin typeface="+mn-lt"/>
                <a:ea typeface="+mn-ea"/>
                <a:cs typeface="+mn-cs"/>
              </a:defRPr>
            </a:lvl9pPr>
          </a:lstStyle>
          <a:p>
            <a:pPr marL="285750" indent="-285750">
              <a:buFont typeface="Arial" panose="020B0604020202020204" pitchFamily="34" charset="0"/>
              <a:buChar char="•"/>
            </a:pPr>
            <a:endParaRPr lang="en-US" sz="1300"/>
          </a:p>
        </p:txBody>
      </p:sp>
      <p:graphicFrame>
        <p:nvGraphicFramePr>
          <p:cNvPr id="19" name="Table 18">
            <a:extLst>
              <a:ext uri="{FF2B5EF4-FFF2-40B4-BE49-F238E27FC236}">
                <a16:creationId xmlns:a16="http://schemas.microsoft.com/office/drawing/2014/main" id="{6066130E-3307-549F-A073-D15ECF544E74}"/>
              </a:ext>
            </a:extLst>
          </p:cNvPr>
          <p:cNvGraphicFramePr>
            <a:graphicFrameLocks noGrp="1"/>
          </p:cNvGraphicFramePr>
          <p:nvPr>
            <p:extLst>
              <p:ext uri="{D42A27DB-BD31-4B8C-83A1-F6EECF244321}">
                <p14:modId xmlns:p14="http://schemas.microsoft.com/office/powerpoint/2010/main" val="3335935860"/>
              </p:ext>
            </p:extLst>
          </p:nvPr>
        </p:nvGraphicFramePr>
        <p:xfrm>
          <a:off x="3203444" y="1457938"/>
          <a:ext cx="5782946" cy="4876800"/>
        </p:xfrm>
        <a:graphic>
          <a:graphicData uri="http://schemas.openxmlformats.org/drawingml/2006/table">
            <a:tbl>
              <a:tblPr firstRow="1" bandRow="1">
                <a:tableStyleId>{5C22544A-7EE6-4342-B048-85BDC9FD1C3A}</a:tableStyleId>
              </a:tblPr>
              <a:tblGrid>
                <a:gridCol w="1381443">
                  <a:extLst>
                    <a:ext uri="{9D8B030D-6E8A-4147-A177-3AD203B41FA5}">
                      <a16:colId xmlns:a16="http://schemas.microsoft.com/office/drawing/2014/main" val="2885659633"/>
                    </a:ext>
                  </a:extLst>
                </a:gridCol>
                <a:gridCol w="2116455">
                  <a:extLst>
                    <a:ext uri="{9D8B030D-6E8A-4147-A177-3AD203B41FA5}">
                      <a16:colId xmlns:a16="http://schemas.microsoft.com/office/drawing/2014/main" val="1853580333"/>
                    </a:ext>
                  </a:extLst>
                </a:gridCol>
                <a:gridCol w="1149668">
                  <a:extLst>
                    <a:ext uri="{9D8B030D-6E8A-4147-A177-3AD203B41FA5}">
                      <a16:colId xmlns:a16="http://schemas.microsoft.com/office/drawing/2014/main" val="1440706543"/>
                    </a:ext>
                  </a:extLst>
                </a:gridCol>
                <a:gridCol w="1135380">
                  <a:extLst>
                    <a:ext uri="{9D8B030D-6E8A-4147-A177-3AD203B41FA5}">
                      <a16:colId xmlns:a16="http://schemas.microsoft.com/office/drawing/2014/main" val="509365478"/>
                    </a:ext>
                  </a:extLst>
                </a:gridCol>
              </a:tblGrid>
              <a:tr h="0">
                <a:tc>
                  <a:txBody>
                    <a:bodyPr/>
                    <a:lstStyle/>
                    <a:p>
                      <a:r>
                        <a:rPr lang="en-US" sz="1600"/>
                        <a:t>Analysis</a:t>
                      </a:r>
                    </a:p>
                  </a:txBody>
                  <a:tcPr/>
                </a:tc>
                <a:tc>
                  <a:txBody>
                    <a:bodyPr/>
                    <a:lstStyle/>
                    <a:p>
                      <a:r>
                        <a:rPr lang="en-US" sz="1600"/>
                        <a:t>Value</a:t>
                      </a:r>
                    </a:p>
                  </a:txBody>
                  <a:tcPr/>
                </a:tc>
                <a:tc>
                  <a:txBody>
                    <a:bodyPr/>
                    <a:lstStyle/>
                    <a:p>
                      <a:pPr algn="r"/>
                      <a:r>
                        <a:rPr lang="en-US" sz="1600"/>
                        <a:t>α = 0.006</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t>α = 0.025</a:t>
                      </a:r>
                    </a:p>
                  </a:txBody>
                  <a:tcPr/>
                </a:tc>
                <a:extLst>
                  <a:ext uri="{0D108BD9-81ED-4DB2-BD59-A6C34878D82A}">
                    <a16:rowId xmlns:a16="http://schemas.microsoft.com/office/drawing/2014/main" val="874085774"/>
                  </a:ext>
                </a:extLst>
              </a:tr>
              <a:tr h="0">
                <a:tc rowSpan="5">
                  <a:txBody>
                    <a:bodyPr/>
                    <a:lstStyle/>
                    <a:p>
                      <a:r>
                        <a:rPr lang="en-US" sz="1600"/>
                        <a:t>IA1: 92%</a:t>
                      </a:r>
                      <a:r>
                        <a:rPr lang="en-US" sz="1600" baseline="30000"/>
                        <a:t>a</a:t>
                      </a:r>
                    </a:p>
                    <a:p>
                      <a:r>
                        <a:rPr lang="en-US" sz="1600" baseline="0"/>
                        <a:t>N: 568</a:t>
                      </a:r>
                    </a:p>
                    <a:p>
                      <a:r>
                        <a:rPr lang="en-US" sz="1600" baseline="0"/>
                        <a:t>Events: 357</a:t>
                      </a:r>
                    </a:p>
                    <a:p>
                      <a:r>
                        <a:rPr lang="en-US" sz="1600" baseline="0"/>
                        <a:t>Month: ~ 32</a:t>
                      </a:r>
                      <a:r>
                        <a:rPr lang="en-US" sz="1600" baseline="30000"/>
                        <a:t>f</a:t>
                      </a:r>
                    </a:p>
                  </a:txBody>
                  <a:tcPr/>
                </a:tc>
                <a:tc>
                  <a:txBody>
                    <a:bodyPr/>
                    <a:lstStyle/>
                    <a:p>
                      <a:r>
                        <a:rPr lang="en-US" sz="1600"/>
                        <a:t>Z</a:t>
                      </a:r>
                    </a:p>
                  </a:txBody>
                  <a:tcPr/>
                </a:tc>
                <a:tc>
                  <a:txBody>
                    <a:bodyPr/>
                    <a:lstStyle/>
                    <a:p>
                      <a:pPr algn="r"/>
                      <a:r>
                        <a:rPr lang="en-US" sz="1600"/>
                        <a:t>2.6394</a:t>
                      </a:r>
                    </a:p>
                  </a:txBody>
                  <a:tcPr/>
                </a:tc>
                <a:tc>
                  <a:txBody>
                    <a:bodyPr/>
                    <a:lstStyle/>
                    <a:p>
                      <a:pPr algn="r"/>
                      <a:r>
                        <a:rPr lang="en-US" sz="1600"/>
                        <a:t>2.0667</a:t>
                      </a:r>
                    </a:p>
                  </a:txBody>
                  <a:tcPr/>
                </a:tc>
                <a:extLst>
                  <a:ext uri="{0D108BD9-81ED-4DB2-BD59-A6C34878D82A}">
                    <a16:rowId xmlns:a16="http://schemas.microsoft.com/office/drawing/2014/main" val="3623551974"/>
                  </a:ext>
                </a:extLst>
              </a:tr>
              <a:tr h="0">
                <a:tc vMerge="1">
                  <a:txBody>
                    <a:bodyPr/>
                    <a:lstStyle/>
                    <a:p>
                      <a:endParaRPr lang="en-US"/>
                    </a:p>
                  </a:txBody>
                  <a:tcPr/>
                </a:tc>
                <a:tc>
                  <a:txBody>
                    <a:bodyPr/>
                    <a:lstStyle/>
                    <a:p>
                      <a:r>
                        <a:rPr lang="en-US" sz="1600"/>
                        <a:t>p (1-sided)</a:t>
                      </a:r>
                      <a:r>
                        <a:rPr lang="en-US" sz="1600" baseline="30000"/>
                        <a:t>b</a:t>
                      </a:r>
                    </a:p>
                  </a:txBody>
                  <a:tcPr/>
                </a:tc>
                <a:tc>
                  <a:txBody>
                    <a:bodyPr/>
                    <a:lstStyle/>
                    <a:p>
                      <a:pPr algn="r"/>
                      <a:r>
                        <a:rPr lang="en-US" sz="1600"/>
                        <a:t>0.0042</a:t>
                      </a:r>
                    </a:p>
                  </a:txBody>
                  <a:tcPr/>
                </a:tc>
                <a:tc>
                  <a:txBody>
                    <a:bodyPr/>
                    <a:lstStyle/>
                    <a:p>
                      <a:pPr algn="r"/>
                      <a:r>
                        <a:rPr lang="en-US" sz="1600"/>
                        <a:t>0.0194</a:t>
                      </a:r>
                    </a:p>
                  </a:txBody>
                  <a:tcPr/>
                </a:tc>
                <a:extLst>
                  <a:ext uri="{0D108BD9-81ED-4DB2-BD59-A6C34878D82A}">
                    <a16:rowId xmlns:a16="http://schemas.microsoft.com/office/drawing/2014/main" val="2479160054"/>
                  </a:ext>
                </a:extLst>
              </a:tr>
              <a:tr h="0">
                <a:tc vMerge="1">
                  <a:txBody>
                    <a:bodyPr/>
                    <a:lstStyle/>
                    <a:p>
                      <a:endParaRPr lang="en-US"/>
                    </a:p>
                  </a:txBody>
                  <a:tcPr/>
                </a:tc>
                <a:tc>
                  <a:txBody>
                    <a:bodyPr/>
                    <a:lstStyle/>
                    <a:p>
                      <a:r>
                        <a:rPr lang="en-US" sz="1600"/>
                        <a:t>HR at bound</a:t>
                      </a:r>
                      <a:r>
                        <a:rPr lang="en-US" sz="1600" baseline="30000"/>
                        <a:t>c</a:t>
                      </a:r>
                    </a:p>
                  </a:txBody>
                  <a:tcPr/>
                </a:tc>
                <a:tc>
                  <a:txBody>
                    <a:bodyPr/>
                    <a:lstStyle/>
                    <a:p>
                      <a:pPr algn="r"/>
                      <a:r>
                        <a:rPr lang="en-US" sz="1600"/>
                        <a:t>0.7562</a:t>
                      </a:r>
                    </a:p>
                  </a:txBody>
                  <a:tcPr/>
                </a:tc>
                <a:tc>
                  <a:txBody>
                    <a:bodyPr/>
                    <a:lstStyle/>
                    <a:p>
                      <a:pPr algn="r"/>
                      <a:r>
                        <a:rPr lang="en-US" sz="1600"/>
                        <a:t>0.8034</a:t>
                      </a:r>
                    </a:p>
                  </a:txBody>
                  <a:tcPr/>
                </a:tc>
                <a:extLst>
                  <a:ext uri="{0D108BD9-81ED-4DB2-BD59-A6C34878D82A}">
                    <a16:rowId xmlns:a16="http://schemas.microsoft.com/office/drawing/2014/main" val="3548215844"/>
                  </a:ext>
                </a:extLst>
              </a:tr>
              <a:tr h="0">
                <a:tc vMerge="1">
                  <a:txBody>
                    <a:bodyPr/>
                    <a:lstStyle/>
                    <a:p>
                      <a:endParaRPr lang="en-US"/>
                    </a:p>
                  </a:txBody>
                  <a:tcPr/>
                </a:tc>
                <a:tc>
                  <a:txBody>
                    <a:bodyPr/>
                    <a:lstStyle/>
                    <a:p>
                      <a:r>
                        <a:rPr lang="en-US" sz="1600"/>
                        <a:t>P(Cross) if HR=1</a:t>
                      </a:r>
                      <a:r>
                        <a:rPr lang="en-US" sz="1600" baseline="30000"/>
                        <a:t>d</a:t>
                      </a:r>
                    </a:p>
                  </a:txBody>
                  <a:tcPr/>
                </a:tc>
                <a:tc>
                  <a:txBody>
                    <a:bodyPr/>
                    <a:lstStyle/>
                    <a:p>
                      <a:pPr algn="r"/>
                      <a:r>
                        <a:rPr lang="en-US" sz="1600"/>
                        <a:t>0.0042</a:t>
                      </a:r>
                    </a:p>
                  </a:txBody>
                  <a:tcPr/>
                </a:tc>
                <a:tc>
                  <a:txBody>
                    <a:bodyPr/>
                    <a:lstStyle/>
                    <a:p>
                      <a:pPr algn="r"/>
                      <a:r>
                        <a:rPr lang="en-US" sz="1600"/>
                        <a:t>0.0194</a:t>
                      </a:r>
                    </a:p>
                  </a:txBody>
                  <a:tcPr/>
                </a:tc>
                <a:extLst>
                  <a:ext uri="{0D108BD9-81ED-4DB2-BD59-A6C34878D82A}">
                    <a16:rowId xmlns:a16="http://schemas.microsoft.com/office/drawing/2014/main" val="3901028443"/>
                  </a:ext>
                </a:extLst>
              </a:tr>
              <a:tr h="0">
                <a:tc vMerge="1">
                  <a:txBody>
                    <a:bodyPr/>
                    <a:lstStyle/>
                    <a:p>
                      <a:endParaRPr lang="en-US"/>
                    </a:p>
                  </a:txBody>
                  <a:tcPr/>
                </a:tc>
                <a:tc>
                  <a:txBody>
                    <a:bodyPr/>
                    <a:lstStyle/>
                    <a:p>
                      <a:r>
                        <a:rPr lang="en-US" sz="1600"/>
                        <a:t>P(Cross) if HR=0.69</a:t>
                      </a:r>
                      <a:r>
                        <a:rPr lang="en-US" sz="1600" baseline="30000"/>
                        <a:t>e</a:t>
                      </a:r>
                      <a:endParaRPr lang="en-US" sz="1600"/>
                    </a:p>
                  </a:txBody>
                  <a:tcPr/>
                </a:tc>
                <a:tc>
                  <a:txBody>
                    <a:bodyPr/>
                    <a:lstStyle/>
                    <a:p>
                      <a:pPr algn="r"/>
                      <a:r>
                        <a:rPr lang="en-US" sz="1600"/>
                        <a:t>0.8085</a:t>
                      </a:r>
                    </a:p>
                  </a:txBody>
                  <a:tcPr/>
                </a:tc>
                <a:tc>
                  <a:txBody>
                    <a:bodyPr/>
                    <a:lstStyle/>
                    <a:p>
                      <a:pPr algn="r"/>
                      <a:r>
                        <a:rPr lang="en-US" sz="1600"/>
                        <a:t>0.9251</a:t>
                      </a:r>
                    </a:p>
                  </a:txBody>
                  <a:tcPr/>
                </a:tc>
                <a:extLst>
                  <a:ext uri="{0D108BD9-81ED-4DB2-BD59-A6C34878D82A}">
                    <a16:rowId xmlns:a16="http://schemas.microsoft.com/office/drawing/2014/main" val="4017775237"/>
                  </a:ext>
                </a:extLst>
              </a:tr>
              <a:tr h="0">
                <a:tc rowSpan="5">
                  <a:txBody>
                    <a:bodyPr/>
                    <a:lstStyle/>
                    <a:p>
                      <a:r>
                        <a:rPr lang="en-US" sz="1600"/>
                        <a:t>IA2: Final</a:t>
                      </a:r>
                    </a:p>
                    <a:p>
                      <a:r>
                        <a:rPr lang="en-US" sz="1600"/>
                        <a:t>PFS Analysis</a:t>
                      </a:r>
                    </a:p>
                    <a:p>
                      <a:r>
                        <a:rPr lang="en-US" sz="1600"/>
                        <a:t>N: 568</a:t>
                      </a:r>
                    </a:p>
                    <a:p>
                      <a:r>
                        <a:rPr lang="en-US" sz="1600"/>
                        <a:t>Events: 389</a:t>
                      </a:r>
                    </a:p>
                    <a:p>
                      <a:r>
                        <a:rPr lang="en-US" sz="1600"/>
                        <a:t>Month: ~ 39</a:t>
                      </a:r>
                      <a:r>
                        <a:rPr lang="en-US" sz="1600" baseline="30000"/>
                        <a:t>f</a:t>
                      </a:r>
                    </a:p>
                  </a:txBody>
                  <a:tcPr/>
                </a:tc>
                <a:tc>
                  <a:txBody>
                    <a:bodyPr/>
                    <a:lstStyle/>
                    <a:p>
                      <a:r>
                        <a:rPr lang="en-US" sz="1600"/>
                        <a:t>Z</a:t>
                      </a:r>
                    </a:p>
                  </a:txBody>
                  <a:tcPr/>
                </a:tc>
                <a:tc>
                  <a:txBody>
                    <a:bodyPr/>
                    <a:lstStyle/>
                    <a:p>
                      <a:pPr algn="r"/>
                      <a:r>
                        <a:rPr lang="en-US" sz="1600"/>
                        <a:t>2.5869</a:t>
                      </a:r>
                    </a:p>
                  </a:txBody>
                  <a:tcPr/>
                </a:tc>
                <a:tc>
                  <a:txBody>
                    <a:bodyPr/>
                    <a:lstStyle/>
                    <a:p>
                      <a:pPr algn="r"/>
                      <a:r>
                        <a:rPr lang="en-US" sz="1600"/>
                        <a:t>2.0575</a:t>
                      </a:r>
                    </a:p>
                  </a:txBody>
                  <a:tcPr/>
                </a:tc>
                <a:extLst>
                  <a:ext uri="{0D108BD9-81ED-4DB2-BD59-A6C34878D82A}">
                    <a16:rowId xmlns:a16="http://schemas.microsoft.com/office/drawing/2014/main" val="435460079"/>
                  </a:ext>
                </a:extLst>
              </a:tr>
              <a:tr h="0">
                <a:tc vMerge="1">
                  <a:txBody>
                    <a:bodyPr/>
                    <a:lstStyle/>
                    <a:p>
                      <a:endParaRPr lang="en-US"/>
                    </a:p>
                  </a:txBody>
                  <a:tcPr/>
                </a:tc>
                <a:tc>
                  <a:txBody>
                    <a:bodyPr/>
                    <a:lstStyle/>
                    <a:p>
                      <a:r>
                        <a:rPr lang="en-US" sz="1600"/>
                        <a:t>p (1-sided)</a:t>
                      </a:r>
                      <a:r>
                        <a:rPr lang="en-US" sz="1600" baseline="30000"/>
                        <a:t>b</a:t>
                      </a:r>
                    </a:p>
                  </a:txBody>
                  <a:tcPr/>
                </a:tc>
                <a:tc>
                  <a:txBody>
                    <a:bodyPr/>
                    <a:lstStyle/>
                    <a:p>
                      <a:pPr algn="r"/>
                      <a:r>
                        <a:rPr lang="en-US" sz="1600"/>
                        <a:t>0.0048</a:t>
                      </a:r>
                    </a:p>
                  </a:txBody>
                  <a:tcPr/>
                </a:tc>
                <a:tc>
                  <a:txBody>
                    <a:bodyPr/>
                    <a:lstStyle/>
                    <a:p>
                      <a:pPr algn="r"/>
                      <a:r>
                        <a:rPr lang="en-US" sz="1600"/>
                        <a:t>0.0198</a:t>
                      </a:r>
                    </a:p>
                  </a:txBody>
                  <a:tcPr/>
                </a:tc>
                <a:extLst>
                  <a:ext uri="{0D108BD9-81ED-4DB2-BD59-A6C34878D82A}">
                    <a16:rowId xmlns:a16="http://schemas.microsoft.com/office/drawing/2014/main" val="2256466040"/>
                  </a:ext>
                </a:extLst>
              </a:tr>
              <a:tr h="0">
                <a:tc vMerge="1">
                  <a:txBody>
                    <a:bodyPr/>
                    <a:lstStyle/>
                    <a:p>
                      <a:endParaRPr lang="en-US"/>
                    </a:p>
                  </a:txBody>
                  <a:tcPr/>
                </a:tc>
                <a:tc>
                  <a:txBody>
                    <a:bodyPr/>
                    <a:lstStyle/>
                    <a:p>
                      <a:r>
                        <a:rPr lang="en-US" sz="1600"/>
                        <a:t>HR at bound</a:t>
                      </a:r>
                      <a:r>
                        <a:rPr lang="en-US" sz="1600" baseline="30000"/>
                        <a:t>c</a:t>
                      </a:r>
                    </a:p>
                  </a:txBody>
                  <a:tcPr/>
                </a:tc>
                <a:tc>
                  <a:txBody>
                    <a:bodyPr/>
                    <a:lstStyle/>
                    <a:p>
                      <a:pPr algn="r"/>
                      <a:r>
                        <a:rPr lang="en-US" sz="1600"/>
                        <a:t>0.7690</a:t>
                      </a:r>
                    </a:p>
                  </a:txBody>
                  <a:tcPr/>
                </a:tc>
                <a:tc>
                  <a:txBody>
                    <a:bodyPr/>
                    <a:lstStyle/>
                    <a:p>
                      <a:pPr algn="r"/>
                      <a:r>
                        <a:rPr lang="en-US" sz="1600"/>
                        <a:t>0.8115</a:t>
                      </a:r>
                    </a:p>
                  </a:txBody>
                  <a:tcPr/>
                </a:tc>
                <a:extLst>
                  <a:ext uri="{0D108BD9-81ED-4DB2-BD59-A6C34878D82A}">
                    <a16:rowId xmlns:a16="http://schemas.microsoft.com/office/drawing/2014/main" val="2136988714"/>
                  </a:ext>
                </a:extLst>
              </a:tr>
              <a:tr h="0">
                <a:tc vMerge="1">
                  <a:txBody>
                    <a:bodyPr/>
                    <a:lstStyle/>
                    <a:p>
                      <a:endParaRPr lang="en-US"/>
                    </a:p>
                  </a:txBody>
                  <a:tcPr/>
                </a:tc>
                <a:tc>
                  <a:txBody>
                    <a:bodyPr/>
                    <a:lstStyle/>
                    <a:p>
                      <a:r>
                        <a:rPr lang="en-US" sz="1600"/>
                        <a:t>P(Cross) if HR=1</a:t>
                      </a:r>
                      <a:r>
                        <a:rPr lang="en-US" sz="1600" baseline="30000"/>
                        <a:t>d</a:t>
                      </a:r>
                    </a:p>
                  </a:txBody>
                  <a:tcPr/>
                </a:tc>
                <a:tc>
                  <a:txBody>
                    <a:bodyPr/>
                    <a:lstStyle/>
                    <a:p>
                      <a:pPr algn="r"/>
                      <a:r>
                        <a:rPr lang="en-US" sz="1600"/>
                        <a:t>0.0060</a:t>
                      </a:r>
                    </a:p>
                  </a:txBody>
                  <a:tcPr/>
                </a:tc>
                <a:tc>
                  <a:txBody>
                    <a:bodyPr/>
                    <a:lstStyle/>
                    <a:p>
                      <a:pPr algn="r"/>
                      <a:r>
                        <a:rPr lang="en-US" sz="1600"/>
                        <a:t>0.0250</a:t>
                      </a:r>
                    </a:p>
                  </a:txBody>
                  <a:tcPr/>
                </a:tc>
                <a:extLst>
                  <a:ext uri="{0D108BD9-81ED-4DB2-BD59-A6C34878D82A}">
                    <a16:rowId xmlns:a16="http://schemas.microsoft.com/office/drawing/2014/main" val="1914819859"/>
                  </a:ext>
                </a:extLst>
              </a:tr>
              <a:tr h="0">
                <a:tc vMerge="1">
                  <a:txBody>
                    <a:bodyPr/>
                    <a:lstStyle/>
                    <a:p>
                      <a:endParaRPr lang="en-US"/>
                    </a:p>
                  </a:txBody>
                  <a:tcPr/>
                </a:tc>
                <a:tc>
                  <a:txBody>
                    <a:bodyPr/>
                    <a:lstStyle/>
                    <a:p>
                      <a:r>
                        <a:rPr lang="en-US" sz="1600"/>
                        <a:t>P(Cross) if HR=0.69</a:t>
                      </a:r>
                      <a:r>
                        <a:rPr lang="en-US" sz="1600" baseline="30000"/>
                        <a:t>e</a:t>
                      </a:r>
                      <a:endParaRPr lang="en-US" sz="1600"/>
                    </a:p>
                  </a:txBody>
                  <a:tcPr/>
                </a:tc>
                <a:tc>
                  <a:txBody>
                    <a:bodyPr/>
                    <a:lstStyle/>
                    <a:p>
                      <a:pPr algn="r"/>
                      <a:r>
                        <a:rPr lang="en-US" sz="1600"/>
                        <a:t>0.8692</a:t>
                      </a:r>
                    </a:p>
                  </a:txBody>
                  <a:tcPr/>
                </a:tc>
                <a:tc>
                  <a:txBody>
                    <a:bodyPr/>
                    <a:lstStyle/>
                    <a:p>
                      <a:pPr algn="r"/>
                      <a:r>
                        <a:rPr lang="en-US" sz="1600"/>
                        <a:t>0.9517</a:t>
                      </a:r>
                    </a:p>
                  </a:txBody>
                  <a:tcPr/>
                </a:tc>
                <a:extLst>
                  <a:ext uri="{0D108BD9-81ED-4DB2-BD59-A6C34878D82A}">
                    <a16:rowId xmlns:a16="http://schemas.microsoft.com/office/drawing/2014/main" val="3956777619"/>
                  </a:ext>
                </a:extLst>
              </a:tr>
              <a:tr h="0">
                <a:tc gridSpan="4">
                  <a:txBody>
                    <a:bodyPr/>
                    <a:lstStyle/>
                    <a:p>
                      <a:r>
                        <a:rPr lang="en-US" sz="1200" i="0" kern="1200" baseline="30000">
                          <a:solidFill>
                            <a:schemeClr val="dk1"/>
                          </a:solidFill>
                          <a:effectLst/>
                          <a:latin typeface="+mn-lt"/>
                          <a:ea typeface="+mn-ea"/>
                          <a:cs typeface="+mn-cs"/>
                        </a:rPr>
                        <a:t>a</a:t>
                      </a:r>
                      <a:r>
                        <a:rPr lang="en-US" sz="1200" i="0" kern="1200">
                          <a:solidFill>
                            <a:schemeClr val="dk1"/>
                          </a:solidFill>
                          <a:effectLst/>
                          <a:latin typeface="+mn-lt"/>
                          <a:ea typeface="+mn-ea"/>
                          <a:cs typeface="+mn-cs"/>
                        </a:rPr>
                        <a:t> Percentage of total planned events at each interim analysis</a:t>
                      </a:r>
                    </a:p>
                    <a:p>
                      <a:r>
                        <a:rPr lang="en-US" sz="1200" i="0" kern="1200" baseline="30000">
                          <a:solidFill>
                            <a:schemeClr val="dk1"/>
                          </a:solidFill>
                          <a:effectLst/>
                          <a:latin typeface="+mn-lt"/>
                          <a:ea typeface="+mn-ea"/>
                          <a:cs typeface="+mn-cs"/>
                        </a:rPr>
                        <a:t>b</a:t>
                      </a:r>
                      <a:r>
                        <a:rPr lang="en-US" sz="1200" i="0" kern="1200">
                          <a:solidFill>
                            <a:schemeClr val="dk1"/>
                          </a:solidFill>
                          <a:effectLst/>
                          <a:latin typeface="+mn-lt"/>
                          <a:ea typeface="+mn-ea"/>
                          <a:cs typeface="+mn-cs"/>
                        </a:rPr>
                        <a:t> The nominal α for testing</a:t>
                      </a:r>
                    </a:p>
                    <a:p>
                      <a:r>
                        <a:rPr lang="en-US" sz="1200" i="0" kern="1200" baseline="30000">
                          <a:solidFill>
                            <a:schemeClr val="dk1"/>
                          </a:solidFill>
                          <a:effectLst/>
                          <a:latin typeface="+mn-lt"/>
                          <a:ea typeface="+mn-ea"/>
                          <a:cs typeface="+mn-cs"/>
                        </a:rPr>
                        <a:t>c</a:t>
                      </a:r>
                      <a:r>
                        <a:rPr lang="en-US" sz="1200" i="0" kern="1200">
                          <a:solidFill>
                            <a:schemeClr val="dk1"/>
                          </a:solidFill>
                          <a:effectLst/>
                          <a:latin typeface="+mn-lt"/>
                          <a:ea typeface="+mn-ea"/>
                          <a:cs typeface="+mn-cs"/>
                        </a:rPr>
                        <a:t> The approximate HR required to reach an efficacy bound</a:t>
                      </a:r>
                    </a:p>
                    <a:p>
                      <a:r>
                        <a:rPr lang="en-US" sz="1200" i="0" kern="1200" baseline="30000">
                          <a:solidFill>
                            <a:schemeClr val="dk1"/>
                          </a:solidFill>
                          <a:effectLst/>
                          <a:latin typeface="+mn-lt"/>
                          <a:ea typeface="+mn-ea"/>
                          <a:cs typeface="+mn-cs"/>
                        </a:rPr>
                        <a:t>d</a:t>
                      </a:r>
                      <a:r>
                        <a:rPr lang="en-US" sz="1200" i="0" kern="1200">
                          <a:solidFill>
                            <a:schemeClr val="dk1"/>
                          </a:solidFill>
                          <a:effectLst/>
                          <a:latin typeface="+mn-lt"/>
                          <a:ea typeface="+mn-ea"/>
                          <a:cs typeface="+mn-cs"/>
                        </a:rPr>
                        <a:t> The probability of crossing a bound under the null hypothesis</a:t>
                      </a:r>
                    </a:p>
                    <a:p>
                      <a:r>
                        <a:rPr lang="en-US" sz="1200" i="0" kern="1200" baseline="30000">
                          <a:solidFill>
                            <a:schemeClr val="dk1"/>
                          </a:solidFill>
                          <a:effectLst/>
                          <a:latin typeface="+mn-lt"/>
                          <a:ea typeface="+mn-ea"/>
                          <a:cs typeface="+mn-cs"/>
                        </a:rPr>
                        <a:t>e</a:t>
                      </a:r>
                      <a:r>
                        <a:rPr lang="en-US" sz="1200" i="0" kern="1200">
                          <a:solidFill>
                            <a:schemeClr val="dk1"/>
                          </a:solidFill>
                          <a:effectLst/>
                          <a:latin typeface="+mn-lt"/>
                          <a:ea typeface="+mn-ea"/>
                          <a:cs typeface="+mn-cs"/>
                        </a:rPr>
                        <a:t> The probability of crossing a bound under the alternative hypothesis</a:t>
                      </a:r>
                    </a:p>
                    <a:p>
                      <a:r>
                        <a:rPr lang="en-US" sz="1200" i="0" kern="1200" baseline="30000">
                          <a:solidFill>
                            <a:schemeClr val="dk1"/>
                          </a:solidFill>
                          <a:effectLst/>
                          <a:latin typeface="+mn-lt"/>
                          <a:ea typeface="+mn-ea"/>
                          <a:cs typeface="+mn-cs"/>
                        </a:rPr>
                        <a:t>f</a:t>
                      </a:r>
                      <a:r>
                        <a:rPr lang="en-US" sz="1200" i="0" kern="1200">
                          <a:solidFill>
                            <a:schemeClr val="dk1"/>
                          </a:solidFill>
                          <a:effectLst/>
                          <a:latin typeface="+mn-lt"/>
                          <a:ea typeface="+mn-ea"/>
                          <a:cs typeface="+mn-cs"/>
                        </a:rPr>
                        <a:t> The approximate number of months since first subject randomized</a:t>
                      </a:r>
                    </a:p>
                  </a:txBody>
                  <a:tcPr/>
                </a:tc>
                <a:tc hMerge="1">
                  <a:txBody>
                    <a:bodyPr/>
                    <a:lstStyle/>
                    <a:p>
                      <a:endParaRPr lang="en-US"/>
                    </a:p>
                  </a:txBody>
                  <a:tcPr/>
                </a:tc>
                <a:tc hMerge="1">
                  <a:txBody>
                    <a:bodyPr/>
                    <a:lstStyle/>
                    <a:p>
                      <a:pPr algn="r"/>
                      <a:endParaRPr lang="en-US"/>
                    </a:p>
                  </a:txBody>
                  <a:tcPr/>
                </a:tc>
                <a:tc hMerge="1">
                  <a:txBody>
                    <a:bodyPr/>
                    <a:lstStyle/>
                    <a:p>
                      <a:pPr algn="r"/>
                      <a:endParaRPr lang="en-US"/>
                    </a:p>
                  </a:txBody>
                  <a:tcPr/>
                </a:tc>
                <a:extLst>
                  <a:ext uri="{0D108BD9-81ED-4DB2-BD59-A6C34878D82A}">
                    <a16:rowId xmlns:a16="http://schemas.microsoft.com/office/drawing/2014/main" val="2910828258"/>
                  </a:ext>
                </a:extLst>
              </a:tr>
            </a:tbl>
          </a:graphicData>
        </a:graphic>
      </p:graphicFrame>
    </p:spTree>
    <p:extLst>
      <p:ext uri="{BB962C8B-B14F-4D97-AF65-F5344CB8AC3E}">
        <p14:creationId xmlns:p14="http://schemas.microsoft.com/office/powerpoint/2010/main" val="16578329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56EC9-B278-6E67-8B34-0C64E8C0B57B}"/>
            </a:ext>
          </a:extLst>
        </p:cNvPr>
        <p:cNvGrpSpPr/>
        <p:nvPr/>
      </p:nvGrpSpPr>
      <p:grpSpPr>
        <a:xfrm>
          <a:off x="0" y="0"/>
          <a:ext cx="0" cy="0"/>
          <a:chOff x="0" y="0"/>
          <a:chExt cx="0" cy="0"/>
        </a:xfrm>
      </p:grpSpPr>
      <p:pic>
        <p:nvPicPr>
          <p:cNvPr id="41" name="Picture 40">
            <a:extLst>
              <a:ext uri="{FF2B5EF4-FFF2-40B4-BE49-F238E27FC236}">
                <a16:creationId xmlns:a16="http://schemas.microsoft.com/office/drawing/2014/main" id="{91A4B870-0761-E0AE-44AC-E763639C340C}"/>
              </a:ext>
            </a:extLst>
          </p:cNvPr>
          <p:cNvPicPr>
            <a:picLocks noChangeAspect="1"/>
          </p:cNvPicPr>
          <p:nvPr/>
        </p:nvPicPr>
        <p:blipFill>
          <a:blip r:embed="rId2"/>
          <a:stretch>
            <a:fillRect/>
          </a:stretch>
        </p:blipFill>
        <p:spPr>
          <a:xfrm>
            <a:off x="6758080" y="1674273"/>
            <a:ext cx="4572000" cy="4572000"/>
          </a:xfrm>
          <a:prstGeom prst="rect">
            <a:avLst/>
          </a:prstGeom>
        </p:spPr>
      </p:pic>
      <p:sp>
        <p:nvSpPr>
          <p:cNvPr id="13" name="Title 12">
            <a:extLst>
              <a:ext uri="{FF2B5EF4-FFF2-40B4-BE49-F238E27FC236}">
                <a16:creationId xmlns:a16="http://schemas.microsoft.com/office/drawing/2014/main" id="{46BF17EF-59F9-A307-E004-D5011AF226A1}"/>
              </a:ext>
            </a:extLst>
          </p:cNvPr>
          <p:cNvSpPr>
            <a:spLocks noGrp="1"/>
          </p:cNvSpPr>
          <p:nvPr>
            <p:ph type="title"/>
          </p:nvPr>
        </p:nvSpPr>
        <p:spPr>
          <a:xfrm>
            <a:off x="288302" y="262267"/>
            <a:ext cx="11610515" cy="468590"/>
          </a:xfrm>
        </p:spPr>
        <p:txBody>
          <a:bodyPr/>
          <a:lstStyle/>
          <a:p>
            <a:r>
              <a:rPr lang="en-US"/>
              <a:t>Running example</a:t>
            </a:r>
            <a:endParaRPr lang="en-US" noProof="0"/>
          </a:p>
        </p:txBody>
      </p:sp>
      <p:sp>
        <p:nvSpPr>
          <p:cNvPr id="7" name="Subtitle 6">
            <a:extLst>
              <a:ext uri="{FF2B5EF4-FFF2-40B4-BE49-F238E27FC236}">
                <a16:creationId xmlns:a16="http://schemas.microsoft.com/office/drawing/2014/main" id="{7427F310-D5BD-8DB5-02E8-D9B8B093181B}"/>
              </a:ext>
            </a:extLst>
          </p:cNvPr>
          <p:cNvSpPr>
            <a:spLocks noGrp="1"/>
          </p:cNvSpPr>
          <p:nvPr>
            <p:ph type="subTitle" idx="15"/>
          </p:nvPr>
        </p:nvSpPr>
        <p:spPr>
          <a:xfrm>
            <a:off x="288302" y="713620"/>
            <a:ext cx="5733083" cy="292965"/>
          </a:xfrm>
        </p:spPr>
        <p:txBody>
          <a:bodyPr/>
          <a:lstStyle/>
          <a:p>
            <a:r>
              <a:rPr lang="en-US"/>
              <a:t>Focus on PFS</a:t>
            </a:r>
          </a:p>
        </p:txBody>
      </p:sp>
      <p:sp>
        <p:nvSpPr>
          <p:cNvPr id="8" name="Slide Number Placeholder 2">
            <a:extLst>
              <a:ext uri="{FF2B5EF4-FFF2-40B4-BE49-F238E27FC236}">
                <a16:creationId xmlns:a16="http://schemas.microsoft.com/office/drawing/2014/main" id="{E790AF4F-E23B-E13D-D22C-23F9615E0693}"/>
              </a:ext>
            </a:extLst>
          </p:cNvPr>
          <p:cNvSpPr>
            <a:spLocks noGrp="1"/>
          </p:cNvSpPr>
          <p:nvPr>
            <p:ph type="sldNum" sz="quarter" idx="12"/>
          </p:nvPr>
        </p:nvSpPr>
        <p:spPr>
          <a:xfrm>
            <a:off x="11581942" y="6433878"/>
            <a:ext cx="320674" cy="153463"/>
          </a:xfrm>
        </p:spPr>
        <p:txBody>
          <a:bodyPr/>
          <a:lstStyle/>
          <a:p>
            <a:fld id="{AEC8D767-5246-2244-A4A3-B8AFB218393C}" type="slidenum">
              <a:rPr lang="en-US" smtClean="0"/>
              <a:t>90</a:t>
            </a:fld>
            <a:endParaRPr lang="en-US"/>
          </a:p>
        </p:txBody>
      </p:sp>
      <p:cxnSp>
        <p:nvCxnSpPr>
          <p:cNvPr id="52" name="Straight Arrow Connector 51">
            <a:extLst>
              <a:ext uri="{FF2B5EF4-FFF2-40B4-BE49-F238E27FC236}">
                <a16:creationId xmlns:a16="http://schemas.microsoft.com/office/drawing/2014/main" id="{99FB1D4F-B5DF-2D5C-9C3D-C7549CB3B9A7}"/>
              </a:ext>
            </a:extLst>
          </p:cNvPr>
          <p:cNvCxnSpPr>
            <a:cxnSpLocks/>
          </p:cNvCxnSpPr>
          <p:nvPr/>
        </p:nvCxnSpPr>
        <p:spPr>
          <a:xfrm>
            <a:off x="9922946" y="1781853"/>
            <a:ext cx="816772" cy="611303"/>
          </a:xfrm>
          <a:prstGeom prst="straightConnector1">
            <a:avLst/>
          </a:prstGeom>
          <a:ln w="285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3E1419AD-06E3-66ED-0E52-6D7B66EE14F3}"/>
              </a:ext>
            </a:extLst>
          </p:cNvPr>
          <p:cNvSpPr txBox="1"/>
          <p:nvPr/>
        </p:nvSpPr>
        <p:spPr>
          <a:xfrm>
            <a:off x="7491884" y="635036"/>
            <a:ext cx="3882113" cy="1015663"/>
          </a:xfrm>
          <a:prstGeom prst="rect">
            <a:avLst/>
          </a:prstGeom>
          <a:noFill/>
        </p:spPr>
        <p:txBody>
          <a:bodyPr wrap="square" rtlCol="0">
            <a:spAutoFit/>
          </a:bodyPr>
          <a:lstStyle/>
          <a:p>
            <a:pPr algn="ctr"/>
            <a:r>
              <a:rPr lang="en-US" sz="2000">
                <a:solidFill>
                  <a:srgbClr val="C00000"/>
                </a:solidFill>
              </a:rPr>
              <a:t>If the graph updates the allowed total spend, the whole spending function updates</a:t>
            </a:r>
          </a:p>
        </p:txBody>
      </p:sp>
      <p:cxnSp>
        <p:nvCxnSpPr>
          <p:cNvPr id="75" name="Straight Arrow Connector 74">
            <a:extLst>
              <a:ext uri="{FF2B5EF4-FFF2-40B4-BE49-F238E27FC236}">
                <a16:creationId xmlns:a16="http://schemas.microsoft.com/office/drawing/2014/main" id="{04A06BB6-7091-B845-D8A7-D429AB4F2F45}"/>
              </a:ext>
            </a:extLst>
          </p:cNvPr>
          <p:cNvCxnSpPr>
            <a:cxnSpLocks/>
          </p:cNvCxnSpPr>
          <p:nvPr/>
        </p:nvCxnSpPr>
        <p:spPr>
          <a:xfrm flipH="1">
            <a:off x="5145423" y="1221452"/>
            <a:ext cx="2346461" cy="1171704"/>
          </a:xfrm>
          <a:prstGeom prst="straightConnector1">
            <a:avLst/>
          </a:prstGeom>
          <a:ln w="285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CAEF96CD-03F4-6BF4-F7EE-8E3E06189558}"/>
              </a:ext>
            </a:extLst>
          </p:cNvPr>
          <p:cNvGrpSpPr/>
          <p:nvPr/>
        </p:nvGrpSpPr>
        <p:grpSpPr>
          <a:xfrm>
            <a:off x="1330662" y="2287755"/>
            <a:ext cx="3814761" cy="2282489"/>
            <a:chOff x="3833812" y="4514849"/>
            <a:chExt cx="3814761" cy="2282489"/>
          </a:xfrm>
        </p:grpSpPr>
        <p:cxnSp>
          <p:nvCxnSpPr>
            <p:cNvPr id="20" name="Straight Arrow Connector 19">
              <a:extLst>
                <a:ext uri="{FF2B5EF4-FFF2-40B4-BE49-F238E27FC236}">
                  <a16:creationId xmlns:a16="http://schemas.microsoft.com/office/drawing/2014/main" id="{53EE0B42-FE9F-9712-EB0D-1B68FC13DEA9}"/>
                </a:ext>
              </a:extLst>
            </p:cNvPr>
            <p:cNvCxnSpPr>
              <a:cxnSpLocks/>
            </p:cNvCxnSpPr>
            <p:nvPr/>
          </p:nvCxnSpPr>
          <p:spPr>
            <a:xfrm rot="10800000" flipH="1">
              <a:off x="5896042" y="5255484"/>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9678166-F74F-9297-82F3-C0ECCD332E1D}"/>
                </a:ext>
              </a:extLst>
            </p:cNvPr>
            <p:cNvCxnSpPr>
              <a:cxnSpLocks/>
            </p:cNvCxnSpPr>
            <p:nvPr/>
          </p:nvCxnSpPr>
          <p:spPr>
            <a:xfrm flipH="1">
              <a:off x="6101556" y="5253753"/>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8F4340CB-2981-E000-71ED-9B0E95C42715}"/>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900"/>
                <a:t>α = 0.024981</a:t>
              </a:r>
              <a:endParaRPr lang="en-US" sz="1200"/>
            </a:p>
          </p:txBody>
        </p:sp>
        <p:sp>
          <p:nvSpPr>
            <p:cNvPr id="25" name="Oval 24">
              <a:extLst>
                <a:ext uri="{FF2B5EF4-FFF2-40B4-BE49-F238E27FC236}">
                  <a16:creationId xmlns:a16="http://schemas.microsoft.com/office/drawing/2014/main" id="{ABC93CDE-D70E-13D3-C77D-E09C851EDC23}"/>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900"/>
                <a:t>α</a:t>
              </a:r>
              <a:r>
                <a:rPr lang="en-US" sz="900" i="1"/>
                <a:t> =</a:t>
              </a:r>
              <a:r>
                <a:rPr lang="en-US" sz="900"/>
                <a:t> 0.000019</a:t>
              </a:r>
              <a:endParaRPr lang="en-US" sz="900" baseline="30000"/>
            </a:p>
          </p:txBody>
        </p:sp>
        <p:sp>
          <p:nvSpPr>
            <p:cNvPr id="27" name="Oval 26">
              <a:extLst>
                <a:ext uri="{FF2B5EF4-FFF2-40B4-BE49-F238E27FC236}">
                  <a16:creationId xmlns:a16="http://schemas.microsoft.com/office/drawing/2014/main" id="{BEAA08FD-3CBC-1161-7C6F-8652D426414B}"/>
                </a:ext>
              </a:extLst>
            </p:cNvPr>
            <p:cNvSpPr/>
            <p:nvPr/>
          </p:nvSpPr>
          <p:spPr>
            <a:xfrm>
              <a:off x="3833812"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a:t>
              </a:r>
            </a:p>
          </p:txBody>
        </p:sp>
        <p:sp>
          <p:nvSpPr>
            <p:cNvPr id="31" name="TextBox 30">
              <a:extLst>
                <a:ext uri="{FF2B5EF4-FFF2-40B4-BE49-F238E27FC236}">
                  <a16:creationId xmlns:a16="http://schemas.microsoft.com/office/drawing/2014/main" id="{DDEC54D5-5D5F-2075-AB97-6657FC5A309B}"/>
                </a:ext>
              </a:extLst>
            </p:cNvPr>
            <p:cNvSpPr txBox="1"/>
            <p:nvPr/>
          </p:nvSpPr>
          <p:spPr>
            <a:xfrm>
              <a:off x="6085315" y="5511818"/>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32" name="TextBox 31">
              <a:extLst>
                <a:ext uri="{FF2B5EF4-FFF2-40B4-BE49-F238E27FC236}">
                  <a16:creationId xmlns:a16="http://schemas.microsoft.com/office/drawing/2014/main" id="{3A80F299-ACA4-8FA8-3318-48D6E36B539F}"/>
                </a:ext>
              </a:extLst>
            </p:cNvPr>
            <p:cNvSpPr txBox="1"/>
            <p:nvPr/>
          </p:nvSpPr>
          <p:spPr>
            <a:xfrm>
              <a:off x="6376455" y="5657447"/>
              <a:ext cx="394947" cy="153888"/>
            </a:xfrm>
            <a:prstGeom prst="rect">
              <a:avLst/>
            </a:prstGeom>
            <a:noFill/>
          </p:spPr>
          <p:txBody>
            <a:bodyPr wrap="square" lIns="0" tIns="0" rIns="0" bIns="0" rtlCol="0" anchor="ctr">
              <a:spAutoFit/>
            </a:bodyPr>
            <a:lstStyle/>
            <a:p>
              <a:pPr algn="ctr"/>
              <a:r>
                <a:rPr lang="en-US" sz="1000"/>
                <a:t>1</a:t>
              </a:r>
              <a:endParaRPr lang="en-US" sz="1000" kern="1200">
                <a:solidFill>
                  <a:schemeClr val="tx1"/>
                </a:solidFill>
                <a:latin typeface="+mn-lt"/>
                <a:ea typeface="+mn-ea"/>
                <a:cs typeface="+mn-cs"/>
              </a:endParaRPr>
            </a:p>
          </p:txBody>
        </p:sp>
      </p:grpSp>
    </p:spTree>
    <p:extLst>
      <p:ext uri="{BB962C8B-B14F-4D97-AF65-F5344CB8AC3E}">
        <p14:creationId xmlns:p14="http://schemas.microsoft.com/office/powerpoint/2010/main" val="42412290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9CF5-DC60-9268-27E0-AE8704249647}"/>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E2FA46B7-B570-AE3B-9832-E1E644025ABD}"/>
              </a:ext>
            </a:extLst>
          </p:cNvPr>
          <p:cNvPicPr>
            <a:picLocks noChangeAspect="1"/>
          </p:cNvPicPr>
          <p:nvPr/>
        </p:nvPicPr>
        <p:blipFill>
          <a:blip r:embed="rId2"/>
          <a:stretch>
            <a:fillRect/>
          </a:stretch>
        </p:blipFill>
        <p:spPr>
          <a:xfrm>
            <a:off x="6757172" y="1677594"/>
            <a:ext cx="4572000" cy="4572000"/>
          </a:xfrm>
          <a:prstGeom prst="rect">
            <a:avLst/>
          </a:prstGeom>
        </p:spPr>
      </p:pic>
      <p:sp>
        <p:nvSpPr>
          <p:cNvPr id="13" name="Title 12">
            <a:extLst>
              <a:ext uri="{FF2B5EF4-FFF2-40B4-BE49-F238E27FC236}">
                <a16:creationId xmlns:a16="http://schemas.microsoft.com/office/drawing/2014/main" id="{378E747D-0707-428D-B12E-926C9E4E87D8}"/>
              </a:ext>
            </a:extLst>
          </p:cNvPr>
          <p:cNvSpPr>
            <a:spLocks noGrp="1"/>
          </p:cNvSpPr>
          <p:nvPr>
            <p:ph type="title"/>
          </p:nvPr>
        </p:nvSpPr>
        <p:spPr>
          <a:xfrm>
            <a:off x="288302" y="262267"/>
            <a:ext cx="11610515" cy="468590"/>
          </a:xfrm>
        </p:spPr>
        <p:txBody>
          <a:bodyPr/>
          <a:lstStyle/>
          <a:p>
            <a:r>
              <a:rPr lang="en-US"/>
              <a:t>Running example</a:t>
            </a:r>
            <a:endParaRPr lang="en-US" noProof="0"/>
          </a:p>
        </p:txBody>
      </p:sp>
      <p:sp>
        <p:nvSpPr>
          <p:cNvPr id="7" name="Subtitle 6">
            <a:extLst>
              <a:ext uri="{FF2B5EF4-FFF2-40B4-BE49-F238E27FC236}">
                <a16:creationId xmlns:a16="http://schemas.microsoft.com/office/drawing/2014/main" id="{E48BF2FF-DD0D-F0EB-3351-796D78D889B7}"/>
              </a:ext>
            </a:extLst>
          </p:cNvPr>
          <p:cNvSpPr>
            <a:spLocks noGrp="1"/>
          </p:cNvSpPr>
          <p:nvPr>
            <p:ph type="subTitle" idx="15"/>
          </p:nvPr>
        </p:nvSpPr>
        <p:spPr>
          <a:xfrm>
            <a:off x="288302" y="713620"/>
            <a:ext cx="5733083" cy="292965"/>
          </a:xfrm>
        </p:spPr>
        <p:txBody>
          <a:bodyPr/>
          <a:lstStyle/>
          <a:p>
            <a:r>
              <a:rPr lang="en-US"/>
              <a:t>Focus on PFS</a:t>
            </a:r>
          </a:p>
        </p:txBody>
      </p:sp>
      <p:sp>
        <p:nvSpPr>
          <p:cNvPr id="8" name="Slide Number Placeholder 2">
            <a:extLst>
              <a:ext uri="{FF2B5EF4-FFF2-40B4-BE49-F238E27FC236}">
                <a16:creationId xmlns:a16="http://schemas.microsoft.com/office/drawing/2014/main" id="{2D9C67F5-7797-ADF6-F4A4-FB8EDA8A741B}"/>
              </a:ext>
            </a:extLst>
          </p:cNvPr>
          <p:cNvSpPr>
            <a:spLocks noGrp="1"/>
          </p:cNvSpPr>
          <p:nvPr>
            <p:ph type="sldNum" sz="quarter" idx="12"/>
          </p:nvPr>
        </p:nvSpPr>
        <p:spPr>
          <a:xfrm>
            <a:off x="11581942" y="6433878"/>
            <a:ext cx="320674" cy="153463"/>
          </a:xfrm>
        </p:spPr>
        <p:txBody>
          <a:bodyPr/>
          <a:lstStyle/>
          <a:p>
            <a:fld id="{AEC8D767-5246-2244-A4A3-B8AFB218393C}" type="slidenum">
              <a:rPr lang="en-US" smtClean="0"/>
              <a:t>91</a:t>
            </a:fld>
            <a:endParaRPr lang="en-US"/>
          </a:p>
        </p:txBody>
      </p:sp>
      <p:sp>
        <p:nvSpPr>
          <p:cNvPr id="53" name="TextBox 52">
            <a:extLst>
              <a:ext uri="{FF2B5EF4-FFF2-40B4-BE49-F238E27FC236}">
                <a16:creationId xmlns:a16="http://schemas.microsoft.com/office/drawing/2014/main" id="{F282E15B-D0F1-3C0B-79B9-4C5CF2D38213}"/>
              </a:ext>
            </a:extLst>
          </p:cNvPr>
          <p:cNvSpPr txBox="1"/>
          <p:nvPr/>
        </p:nvSpPr>
        <p:spPr>
          <a:xfrm>
            <a:off x="7491884" y="635036"/>
            <a:ext cx="3882113" cy="1015663"/>
          </a:xfrm>
          <a:prstGeom prst="rect">
            <a:avLst/>
          </a:prstGeom>
          <a:noFill/>
        </p:spPr>
        <p:txBody>
          <a:bodyPr wrap="square" rtlCol="0">
            <a:spAutoFit/>
          </a:bodyPr>
          <a:lstStyle/>
          <a:p>
            <a:pPr algn="ctr"/>
            <a:r>
              <a:rPr lang="en-US" sz="2000">
                <a:solidFill>
                  <a:srgbClr val="C00000"/>
                </a:solidFill>
              </a:rPr>
              <a:t>If the graph updates the allowed total spend, the whole spending function updates</a:t>
            </a:r>
          </a:p>
        </p:txBody>
      </p:sp>
      <p:cxnSp>
        <p:nvCxnSpPr>
          <p:cNvPr id="75" name="Straight Arrow Connector 74">
            <a:extLst>
              <a:ext uri="{FF2B5EF4-FFF2-40B4-BE49-F238E27FC236}">
                <a16:creationId xmlns:a16="http://schemas.microsoft.com/office/drawing/2014/main" id="{02A3D53B-6BC8-48BB-AF70-7F329FE151D6}"/>
              </a:ext>
            </a:extLst>
          </p:cNvPr>
          <p:cNvCxnSpPr>
            <a:cxnSpLocks/>
          </p:cNvCxnSpPr>
          <p:nvPr/>
        </p:nvCxnSpPr>
        <p:spPr>
          <a:xfrm flipH="1">
            <a:off x="5145423" y="1221452"/>
            <a:ext cx="2346461" cy="1171704"/>
          </a:xfrm>
          <a:prstGeom prst="straightConnector1">
            <a:avLst/>
          </a:prstGeom>
          <a:ln w="285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9" name="Group 18">
            <a:extLst>
              <a:ext uri="{FF2B5EF4-FFF2-40B4-BE49-F238E27FC236}">
                <a16:creationId xmlns:a16="http://schemas.microsoft.com/office/drawing/2014/main" id="{0A23EFBF-F6E5-FD5C-34D7-4E52B7D6B831}"/>
              </a:ext>
            </a:extLst>
          </p:cNvPr>
          <p:cNvGrpSpPr/>
          <p:nvPr/>
        </p:nvGrpSpPr>
        <p:grpSpPr>
          <a:xfrm>
            <a:off x="1330662" y="2287755"/>
            <a:ext cx="3814761" cy="2282489"/>
            <a:chOff x="3833812" y="4514849"/>
            <a:chExt cx="3814761" cy="2282489"/>
          </a:xfrm>
        </p:grpSpPr>
        <p:sp>
          <p:nvSpPr>
            <p:cNvPr id="24" name="Oval 23">
              <a:extLst>
                <a:ext uri="{FF2B5EF4-FFF2-40B4-BE49-F238E27FC236}">
                  <a16:creationId xmlns:a16="http://schemas.microsoft.com/office/drawing/2014/main" id="{34F395CD-9A09-BCE8-25C4-6E4B3646BDAD}"/>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1050"/>
                <a:t>α = 0.025</a:t>
              </a:r>
              <a:endParaRPr lang="en-US" sz="1200"/>
            </a:p>
          </p:txBody>
        </p:sp>
        <p:sp>
          <p:nvSpPr>
            <p:cNvPr id="25" name="Oval 24">
              <a:extLst>
                <a:ext uri="{FF2B5EF4-FFF2-40B4-BE49-F238E27FC236}">
                  <a16:creationId xmlns:a16="http://schemas.microsoft.com/office/drawing/2014/main" id="{2C67F853-DFA5-7903-AC79-B3FA1EF5655C}"/>
                </a:ext>
              </a:extLst>
            </p:cNvPr>
            <p:cNvSpPr/>
            <p:nvPr/>
          </p:nvSpPr>
          <p:spPr>
            <a:xfrm>
              <a:off x="5105399" y="6011525"/>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1200"/>
                <a:t>α</a:t>
              </a:r>
              <a:r>
                <a:rPr lang="en-US" sz="1200" i="1"/>
                <a:t> =</a:t>
              </a:r>
              <a:r>
                <a:rPr lang="en-US" sz="1200"/>
                <a:t> 0</a:t>
              </a:r>
              <a:endParaRPr lang="en-US" sz="1200" baseline="30000"/>
            </a:p>
          </p:txBody>
        </p:sp>
        <p:sp>
          <p:nvSpPr>
            <p:cNvPr id="27" name="Oval 26">
              <a:extLst>
                <a:ext uri="{FF2B5EF4-FFF2-40B4-BE49-F238E27FC236}">
                  <a16:creationId xmlns:a16="http://schemas.microsoft.com/office/drawing/2014/main" id="{4B026505-199C-2437-EA58-9393694FE0A5}"/>
                </a:ext>
              </a:extLst>
            </p:cNvPr>
            <p:cNvSpPr/>
            <p:nvPr/>
          </p:nvSpPr>
          <p:spPr>
            <a:xfrm>
              <a:off x="3833812"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a:t>
              </a:r>
            </a:p>
          </p:txBody>
        </p:sp>
      </p:grpSp>
      <p:cxnSp>
        <p:nvCxnSpPr>
          <p:cNvPr id="5" name="Straight Arrow Connector 4">
            <a:extLst>
              <a:ext uri="{FF2B5EF4-FFF2-40B4-BE49-F238E27FC236}">
                <a16:creationId xmlns:a16="http://schemas.microsoft.com/office/drawing/2014/main" id="{9EB9F149-9178-3281-2EAC-DC08C8B6E532}"/>
              </a:ext>
            </a:extLst>
          </p:cNvPr>
          <p:cNvCxnSpPr>
            <a:cxnSpLocks/>
          </p:cNvCxnSpPr>
          <p:nvPr/>
        </p:nvCxnSpPr>
        <p:spPr>
          <a:xfrm>
            <a:off x="9922946" y="1781853"/>
            <a:ext cx="816772" cy="611303"/>
          </a:xfrm>
          <a:prstGeom prst="straightConnector1">
            <a:avLst/>
          </a:prstGeom>
          <a:ln w="28575">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68992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4C8E8-5F71-0F60-1CB4-B1497A0D7BB6}"/>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BC06444-C46D-F1D8-E9CB-FA1DC93C5777}"/>
              </a:ext>
            </a:extLst>
          </p:cNvPr>
          <p:cNvSpPr>
            <a:spLocks noGrp="1"/>
          </p:cNvSpPr>
          <p:nvPr>
            <p:ph type="title"/>
          </p:nvPr>
        </p:nvSpPr>
        <p:spPr>
          <a:xfrm>
            <a:off x="288302" y="262267"/>
            <a:ext cx="11610515" cy="468590"/>
          </a:xfrm>
        </p:spPr>
        <p:txBody>
          <a:bodyPr/>
          <a:lstStyle/>
          <a:p>
            <a:r>
              <a:rPr lang="en-US"/>
              <a:t>Running example</a:t>
            </a:r>
            <a:endParaRPr lang="en-US" noProof="0"/>
          </a:p>
        </p:txBody>
      </p:sp>
      <p:sp>
        <p:nvSpPr>
          <p:cNvPr id="18" name="Text Placeholder 11">
            <a:extLst>
              <a:ext uri="{FF2B5EF4-FFF2-40B4-BE49-F238E27FC236}">
                <a16:creationId xmlns:a16="http://schemas.microsoft.com/office/drawing/2014/main" id="{790604EC-3284-53BB-4901-FC493643D4BC}"/>
              </a:ext>
            </a:extLst>
          </p:cNvPr>
          <p:cNvSpPr>
            <a:spLocks noGrp="1"/>
          </p:cNvSpPr>
          <p:nvPr>
            <p:ph type="subTitle" idx="15"/>
          </p:nvPr>
        </p:nvSpPr>
        <p:spPr>
          <a:xfrm>
            <a:off x="288302" y="713620"/>
            <a:ext cx="11610515" cy="292965"/>
          </a:xfrm>
        </p:spPr>
        <p:txBody>
          <a:bodyPr/>
          <a:lstStyle/>
          <a:p>
            <a:r>
              <a:rPr lang="en-US"/>
              <a:t>Focus on ORR</a:t>
            </a:r>
          </a:p>
        </p:txBody>
      </p:sp>
      <p:sp>
        <p:nvSpPr>
          <p:cNvPr id="3" name="Slide Number Placeholder 2">
            <a:extLst>
              <a:ext uri="{FF2B5EF4-FFF2-40B4-BE49-F238E27FC236}">
                <a16:creationId xmlns:a16="http://schemas.microsoft.com/office/drawing/2014/main" id="{DB2FA988-C42F-952A-2BC4-9FE19E1F2907}"/>
              </a:ext>
            </a:extLst>
          </p:cNvPr>
          <p:cNvSpPr>
            <a:spLocks noGrp="1"/>
          </p:cNvSpPr>
          <p:nvPr>
            <p:ph type="sldNum" sz="quarter" idx="12"/>
          </p:nvPr>
        </p:nvSpPr>
        <p:spPr/>
        <p:txBody>
          <a:bodyPr/>
          <a:lstStyle/>
          <a:p>
            <a:fld id="{AEC8D767-5246-2244-A4A3-B8AFB218393C}" type="slidenum">
              <a:rPr lang="en-US" smtClean="0"/>
              <a:t>92</a:t>
            </a:fld>
            <a:endParaRPr lang="en-US"/>
          </a:p>
        </p:txBody>
      </p:sp>
      <p:sp>
        <p:nvSpPr>
          <p:cNvPr id="48" name="TextBox 47">
            <a:extLst>
              <a:ext uri="{FF2B5EF4-FFF2-40B4-BE49-F238E27FC236}">
                <a16:creationId xmlns:a16="http://schemas.microsoft.com/office/drawing/2014/main" id="{1C77C3DA-B342-6E28-B0E9-C0C516C4A29A}"/>
              </a:ext>
            </a:extLst>
          </p:cNvPr>
          <p:cNvSpPr txBox="1"/>
          <p:nvPr/>
        </p:nvSpPr>
        <p:spPr>
          <a:xfrm>
            <a:off x="7684169" y="612726"/>
            <a:ext cx="3590282" cy="707886"/>
          </a:xfrm>
          <a:prstGeom prst="rect">
            <a:avLst/>
          </a:prstGeom>
          <a:noFill/>
        </p:spPr>
        <p:txBody>
          <a:bodyPr wrap="square" rtlCol="0">
            <a:spAutoFit/>
          </a:bodyPr>
          <a:lstStyle/>
          <a:p>
            <a:pPr algn="ctr"/>
            <a:r>
              <a:rPr lang="en-US" sz="2000">
                <a:solidFill>
                  <a:srgbClr val="C00000"/>
                </a:solidFill>
              </a:rPr>
              <a:t>To begin with, cannot spend any α</a:t>
            </a:r>
          </a:p>
        </p:txBody>
      </p:sp>
      <p:grpSp>
        <p:nvGrpSpPr>
          <p:cNvPr id="2" name="Group 1">
            <a:extLst>
              <a:ext uri="{FF2B5EF4-FFF2-40B4-BE49-F238E27FC236}">
                <a16:creationId xmlns:a16="http://schemas.microsoft.com/office/drawing/2014/main" id="{792D083B-5BCB-8544-975D-1F6B867D9C35}"/>
              </a:ext>
            </a:extLst>
          </p:cNvPr>
          <p:cNvGrpSpPr/>
          <p:nvPr/>
        </p:nvGrpSpPr>
        <p:grpSpPr>
          <a:xfrm>
            <a:off x="1330662" y="2287755"/>
            <a:ext cx="3814761" cy="2282489"/>
            <a:chOff x="3833812" y="4514849"/>
            <a:chExt cx="3814761" cy="2282489"/>
          </a:xfrm>
        </p:grpSpPr>
        <p:cxnSp>
          <p:nvCxnSpPr>
            <p:cNvPr id="4" name="Straight Arrow Connector 3">
              <a:extLst>
                <a:ext uri="{FF2B5EF4-FFF2-40B4-BE49-F238E27FC236}">
                  <a16:creationId xmlns:a16="http://schemas.microsoft.com/office/drawing/2014/main" id="{F62FD245-BA14-F16E-06F6-5CFA0A76C3FE}"/>
                </a:ext>
              </a:extLst>
            </p:cNvPr>
            <p:cNvCxnSpPr>
              <a:cxnSpLocks/>
            </p:cNvCxnSpPr>
            <p:nvPr/>
          </p:nvCxnSpPr>
          <p:spPr>
            <a:xfrm rot="10800000" flipH="1">
              <a:off x="5896042" y="5255484"/>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FF414FA-DCE7-EF6D-86E0-9F0E8EE88337}"/>
                </a:ext>
              </a:extLst>
            </p:cNvPr>
            <p:cNvCxnSpPr>
              <a:cxnSpLocks/>
            </p:cNvCxnSpPr>
            <p:nvPr/>
          </p:nvCxnSpPr>
          <p:spPr>
            <a:xfrm flipH="1">
              <a:off x="6101556" y="5253753"/>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9B5B54C-8C05-2D27-CA28-01F3955692E3}"/>
                </a:ext>
              </a:extLst>
            </p:cNvPr>
            <p:cNvCxnSpPr>
              <a:cxnSpLocks/>
            </p:cNvCxnSpPr>
            <p:nvPr/>
          </p:nvCxnSpPr>
          <p:spPr>
            <a:xfrm>
              <a:off x="5055390" y="4836316"/>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1732F77-E6C9-01F5-F5E7-48AA227D01BD}"/>
                </a:ext>
              </a:extLst>
            </p:cNvPr>
            <p:cNvCxnSpPr>
              <a:cxnSpLocks/>
            </p:cNvCxnSpPr>
            <p:nvPr/>
          </p:nvCxnSpPr>
          <p:spPr>
            <a:xfrm flipH="1">
              <a:off x="5087850" y="4979195"/>
              <a:ext cx="133200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CA89829-B08B-13B1-ED70-6727B86355E8}"/>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1200"/>
                <a:t>α = 0.006</a:t>
              </a:r>
            </a:p>
          </p:txBody>
        </p:sp>
        <p:sp>
          <p:nvSpPr>
            <p:cNvPr id="9" name="Oval 8">
              <a:extLst>
                <a:ext uri="{FF2B5EF4-FFF2-40B4-BE49-F238E27FC236}">
                  <a16:creationId xmlns:a16="http://schemas.microsoft.com/office/drawing/2014/main" id="{6B6C8C07-FFFE-9224-6671-3928B8C29DC4}"/>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1200"/>
                <a:t>α</a:t>
              </a:r>
              <a:r>
                <a:rPr lang="en-US" sz="1200" i="1"/>
                <a:t> = </a:t>
              </a:r>
              <a:r>
                <a:rPr lang="en-US" sz="1200"/>
                <a:t>0</a:t>
              </a:r>
            </a:p>
          </p:txBody>
        </p:sp>
        <p:cxnSp>
          <p:nvCxnSpPr>
            <p:cNvPr id="10" name="Straight Arrow Connector 9">
              <a:extLst>
                <a:ext uri="{FF2B5EF4-FFF2-40B4-BE49-F238E27FC236}">
                  <a16:creationId xmlns:a16="http://schemas.microsoft.com/office/drawing/2014/main" id="{C3254D5C-8684-C5A1-247C-951041045DE0}"/>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8220ED30-2BBE-C1B1-AE2F-EC3E0F5E6B5D}"/>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0.019</a:t>
              </a:r>
            </a:p>
          </p:txBody>
        </p:sp>
        <p:sp>
          <p:nvSpPr>
            <p:cNvPr id="12" name="TextBox 11">
              <a:extLst>
                <a:ext uri="{FF2B5EF4-FFF2-40B4-BE49-F238E27FC236}">
                  <a16:creationId xmlns:a16="http://schemas.microsoft.com/office/drawing/2014/main" id="{B3EEB391-1E61-C6C0-B36A-71D1905CAC15}"/>
                </a:ext>
              </a:extLst>
            </p:cNvPr>
            <p:cNvSpPr txBox="1"/>
            <p:nvPr/>
          </p:nvSpPr>
          <p:spPr>
            <a:xfrm>
              <a:off x="458900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sp>
          <p:nvSpPr>
            <p:cNvPr id="14" name="TextBox 13">
              <a:extLst>
                <a:ext uri="{FF2B5EF4-FFF2-40B4-BE49-F238E27FC236}">
                  <a16:creationId xmlns:a16="http://schemas.microsoft.com/office/drawing/2014/main" id="{7F377EB4-173C-11EF-08E4-230EE038733F}"/>
                </a:ext>
              </a:extLst>
            </p:cNvPr>
            <p:cNvSpPr txBox="1"/>
            <p:nvPr/>
          </p:nvSpPr>
          <p:spPr>
            <a:xfrm>
              <a:off x="5543718" y="4987762"/>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15" name="TextBox 14">
              <a:extLst>
                <a:ext uri="{FF2B5EF4-FFF2-40B4-BE49-F238E27FC236}">
                  <a16:creationId xmlns:a16="http://schemas.microsoft.com/office/drawing/2014/main" id="{2CDA7F9F-84D4-987E-D576-42273E38F9CC}"/>
                </a:ext>
              </a:extLst>
            </p:cNvPr>
            <p:cNvSpPr txBox="1"/>
            <p:nvPr/>
          </p:nvSpPr>
          <p:spPr>
            <a:xfrm>
              <a:off x="5543717" y="4675911"/>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0.999</a:t>
              </a:r>
            </a:p>
          </p:txBody>
        </p:sp>
        <p:sp>
          <p:nvSpPr>
            <p:cNvPr id="16" name="TextBox 15">
              <a:extLst>
                <a:ext uri="{FF2B5EF4-FFF2-40B4-BE49-F238E27FC236}">
                  <a16:creationId xmlns:a16="http://schemas.microsoft.com/office/drawing/2014/main" id="{6F3263A4-3A5F-E9DB-F3C9-726D1A2058B0}"/>
                </a:ext>
              </a:extLst>
            </p:cNvPr>
            <p:cNvSpPr txBox="1"/>
            <p:nvPr/>
          </p:nvSpPr>
          <p:spPr>
            <a:xfrm>
              <a:off x="6085315" y="5511818"/>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17" name="TextBox 16">
              <a:extLst>
                <a:ext uri="{FF2B5EF4-FFF2-40B4-BE49-F238E27FC236}">
                  <a16:creationId xmlns:a16="http://schemas.microsoft.com/office/drawing/2014/main" id="{0CF0B931-13AD-25A2-1CE7-3064253D2A59}"/>
                </a:ext>
              </a:extLst>
            </p:cNvPr>
            <p:cNvSpPr txBox="1"/>
            <p:nvPr/>
          </p:nvSpPr>
          <p:spPr>
            <a:xfrm>
              <a:off x="6483613" y="5657447"/>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0.001</a:t>
              </a:r>
            </a:p>
          </p:txBody>
        </p:sp>
      </p:grpSp>
      <p:pic>
        <p:nvPicPr>
          <p:cNvPr id="22" name="Picture 21">
            <a:extLst>
              <a:ext uri="{FF2B5EF4-FFF2-40B4-BE49-F238E27FC236}">
                <a16:creationId xmlns:a16="http://schemas.microsoft.com/office/drawing/2014/main" id="{42D97AEB-E573-88A1-B241-D6DF7F7E6AB6}"/>
              </a:ext>
            </a:extLst>
          </p:cNvPr>
          <p:cNvPicPr>
            <a:picLocks noChangeAspect="1"/>
          </p:cNvPicPr>
          <p:nvPr/>
        </p:nvPicPr>
        <p:blipFill>
          <a:blip r:embed="rId2"/>
          <a:stretch>
            <a:fillRect/>
          </a:stretch>
        </p:blipFill>
        <p:spPr>
          <a:xfrm>
            <a:off x="7009942" y="1671071"/>
            <a:ext cx="4572000" cy="4572000"/>
          </a:xfrm>
          <a:prstGeom prst="rect">
            <a:avLst/>
          </a:prstGeom>
        </p:spPr>
      </p:pic>
    </p:spTree>
    <p:extLst>
      <p:ext uri="{BB962C8B-B14F-4D97-AF65-F5344CB8AC3E}">
        <p14:creationId xmlns:p14="http://schemas.microsoft.com/office/powerpoint/2010/main" val="23650131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29F62-BBC9-72AB-CCE0-D26CF0C53571}"/>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37EDDF5A-C007-9A16-BFE6-7E1CC5996BAE}"/>
              </a:ext>
            </a:extLst>
          </p:cNvPr>
          <p:cNvSpPr>
            <a:spLocks noGrp="1"/>
          </p:cNvSpPr>
          <p:nvPr>
            <p:ph type="title"/>
          </p:nvPr>
        </p:nvSpPr>
        <p:spPr>
          <a:xfrm>
            <a:off x="288302" y="262267"/>
            <a:ext cx="11610515" cy="468590"/>
          </a:xfrm>
        </p:spPr>
        <p:txBody>
          <a:bodyPr/>
          <a:lstStyle/>
          <a:p>
            <a:r>
              <a:rPr lang="en-US"/>
              <a:t>Running example</a:t>
            </a:r>
            <a:endParaRPr lang="en-US" noProof="0"/>
          </a:p>
        </p:txBody>
      </p:sp>
      <p:sp>
        <p:nvSpPr>
          <p:cNvPr id="18" name="Text Placeholder 11">
            <a:extLst>
              <a:ext uri="{FF2B5EF4-FFF2-40B4-BE49-F238E27FC236}">
                <a16:creationId xmlns:a16="http://schemas.microsoft.com/office/drawing/2014/main" id="{DE0EC87C-56D0-B81A-19FA-0B55383BA36A}"/>
              </a:ext>
            </a:extLst>
          </p:cNvPr>
          <p:cNvSpPr>
            <a:spLocks noGrp="1"/>
          </p:cNvSpPr>
          <p:nvPr>
            <p:ph type="subTitle" idx="15"/>
          </p:nvPr>
        </p:nvSpPr>
        <p:spPr>
          <a:xfrm>
            <a:off x="288302" y="713620"/>
            <a:ext cx="11610515" cy="292965"/>
          </a:xfrm>
        </p:spPr>
        <p:txBody>
          <a:bodyPr/>
          <a:lstStyle/>
          <a:p>
            <a:r>
              <a:rPr lang="en-US"/>
              <a:t>Focus on ORR</a:t>
            </a:r>
          </a:p>
        </p:txBody>
      </p:sp>
      <p:sp>
        <p:nvSpPr>
          <p:cNvPr id="3" name="Slide Number Placeholder 2">
            <a:extLst>
              <a:ext uri="{FF2B5EF4-FFF2-40B4-BE49-F238E27FC236}">
                <a16:creationId xmlns:a16="http://schemas.microsoft.com/office/drawing/2014/main" id="{712A4E67-5BD5-4F19-A611-8C3414771A36}"/>
              </a:ext>
            </a:extLst>
          </p:cNvPr>
          <p:cNvSpPr>
            <a:spLocks noGrp="1"/>
          </p:cNvSpPr>
          <p:nvPr>
            <p:ph type="sldNum" sz="quarter" idx="12"/>
          </p:nvPr>
        </p:nvSpPr>
        <p:spPr/>
        <p:txBody>
          <a:bodyPr/>
          <a:lstStyle/>
          <a:p>
            <a:fld id="{AEC8D767-5246-2244-A4A3-B8AFB218393C}" type="slidenum">
              <a:rPr lang="en-US" smtClean="0"/>
              <a:t>93</a:t>
            </a:fld>
            <a:endParaRPr lang="en-US"/>
          </a:p>
        </p:txBody>
      </p:sp>
      <p:sp>
        <p:nvSpPr>
          <p:cNvPr id="48" name="TextBox 47">
            <a:extLst>
              <a:ext uri="{FF2B5EF4-FFF2-40B4-BE49-F238E27FC236}">
                <a16:creationId xmlns:a16="http://schemas.microsoft.com/office/drawing/2014/main" id="{D1CB2A00-7487-8BB4-37DA-467B792AB3F7}"/>
              </a:ext>
            </a:extLst>
          </p:cNvPr>
          <p:cNvSpPr txBox="1"/>
          <p:nvPr/>
        </p:nvSpPr>
        <p:spPr>
          <a:xfrm>
            <a:off x="7684169" y="612726"/>
            <a:ext cx="3590282" cy="1015663"/>
          </a:xfrm>
          <a:prstGeom prst="rect">
            <a:avLst/>
          </a:prstGeom>
          <a:noFill/>
        </p:spPr>
        <p:txBody>
          <a:bodyPr wrap="square" rtlCol="0">
            <a:spAutoFit/>
          </a:bodyPr>
          <a:lstStyle/>
          <a:p>
            <a:pPr algn="ctr"/>
            <a:r>
              <a:rPr lang="en-US" sz="2000">
                <a:solidFill>
                  <a:srgbClr val="C00000"/>
                </a:solidFill>
              </a:rPr>
              <a:t>Significance on either OS or PFS would require very low </a:t>
            </a:r>
            <a:r>
              <a:rPr lang="en-US" sz="2000" i="1">
                <a:solidFill>
                  <a:srgbClr val="C00000"/>
                </a:solidFill>
              </a:rPr>
              <a:t>p</a:t>
            </a:r>
            <a:r>
              <a:rPr lang="en-US" sz="2000">
                <a:solidFill>
                  <a:srgbClr val="C00000"/>
                </a:solidFill>
              </a:rPr>
              <a:t>-value for significance</a:t>
            </a:r>
          </a:p>
        </p:txBody>
      </p:sp>
      <p:grpSp>
        <p:nvGrpSpPr>
          <p:cNvPr id="19" name="Group 18">
            <a:extLst>
              <a:ext uri="{FF2B5EF4-FFF2-40B4-BE49-F238E27FC236}">
                <a16:creationId xmlns:a16="http://schemas.microsoft.com/office/drawing/2014/main" id="{966D61FF-F744-4402-6FB4-BEC81AD0113A}"/>
              </a:ext>
            </a:extLst>
          </p:cNvPr>
          <p:cNvGrpSpPr/>
          <p:nvPr/>
        </p:nvGrpSpPr>
        <p:grpSpPr>
          <a:xfrm>
            <a:off x="1330662" y="1320612"/>
            <a:ext cx="3814761" cy="2282489"/>
            <a:chOff x="3833812" y="4514849"/>
            <a:chExt cx="3814761" cy="2282489"/>
          </a:xfrm>
        </p:grpSpPr>
        <p:sp>
          <p:nvSpPr>
            <p:cNvPr id="20" name="Oval 19">
              <a:extLst>
                <a:ext uri="{FF2B5EF4-FFF2-40B4-BE49-F238E27FC236}">
                  <a16:creationId xmlns:a16="http://schemas.microsoft.com/office/drawing/2014/main" id="{046F95B1-C262-88EC-390C-C65152343287}"/>
                </a:ext>
              </a:extLst>
            </p:cNvPr>
            <p:cNvSpPr/>
            <p:nvPr/>
          </p:nvSpPr>
          <p:spPr>
            <a:xfrm>
              <a:off x="6376986"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1200"/>
                <a:t>α = 0</a:t>
              </a:r>
            </a:p>
          </p:txBody>
        </p:sp>
        <p:sp>
          <p:nvSpPr>
            <p:cNvPr id="21" name="Oval 20">
              <a:extLst>
                <a:ext uri="{FF2B5EF4-FFF2-40B4-BE49-F238E27FC236}">
                  <a16:creationId xmlns:a16="http://schemas.microsoft.com/office/drawing/2014/main" id="{47038414-362B-58FF-0371-7FB511F232F0}"/>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800"/>
                <a:t>α = 0.000006</a:t>
              </a:r>
              <a:endParaRPr lang="en-US" sz="1200"/>
            </a:p>
          </p:txBody>
        </p:sp>
        <p:cxnSp>
          <p:nvCxnSpPr>
            <p:cNvPr id="22" name="Straight Arrow Connector 21">
              <a:extLst>
                <a:ext uri="{FF2B5EF4-FFF2-40B4-BE49-F238E27FC236}">
                  <a16:creationId xmlns:a16="http://schemas.microsoft.com/office/drawing/2014/main" id="{CDCD41FC-E540-CB55-7735-81EEFFC21D7F}"/>
                </a:ext>
              </a:extLst>
            </p:cNvPr>
            <p:cNvCxnSpPr>
              <a:cxnSpLocks/>
            </p:cNvCxnSpPr>
            <p:nvPr/>
          </p:nvCxnSpPr>
          <p:spPr>
            <a:xfrm>
              <a:off x="4557947" y="5255146"/>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3FFD493-20BB-AB45-87B2-5BFD1D718128}"/>
                </a:ext>
              </a:extLst>
            </p:cNvPr>
            <p:cNvSpPr/>
            <p:nvPr/>
          </p:nvSpPr>
          <p:spPr>
            <a:xfrm>
              <a:off x="3833812"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900"/>
                <a:t>α = 0.024994</a:t>
              </a:r>
            </a:p>
          </p:txBody>
        </p:sp>
        <p:sp>
          <p:nvSpPr>
            <p:cNvPr id="24" name="TextBox 23">
              <a:extLst>
                <a:ext uri="{FF2B5EF4-FFF2-40B4-BE49-F238E27FC236}">
                  <a16:creationId xmlns:a16="http://schemas.microsoft.com/office/drawing/2014/main" id="{D35F6E9C-D617-4893-B9FF-A71EB9B5B1B1}"/>
                </a:ext>
              </a:extLst>
            </p:cNvPr>
            <p:cNvSpPr txBox="1"/>
            <p:nvPr/>
          </p:nvSpPr>
          <p:spPr>
            <a:xfrm>
              <a:off x="4767602" y="5721743"/>
              <a:ext cx="394947" cy="153888"/>
            </a:xfrm>
            <a:prstGeom prst="rect">
              <a:avLst/>
            </a:prstGeom>
            <a:noFill/>
          </p:spPr>
          <p:txBody>
            <a:bodyPr wrap="square" lIns="0" tIns="0" rIns="0" bIns="0" rtlCol="0" anchor="ctr">
              <a:spAutoFit/>
            </a:bodyPr>
            <a:lstStyle/>
            <a:p>
              <a:pPr algn="ctr"/>
              <a:r>
                <a:rPr lang="en-US" sz="1000" kern="1200">
                  <a:solidFill>
                    <a:schemeClr val="tx1"/>
                  </a:solidFill>
                  <a:latin typeface="+mn-lt"/>
                  <a:ea typeface="+mn-ea"/>
                  <a:cs typeface="+mn-cs"/>
                </a:rPr>
                <a:t>1</a:t>
              </a:r>
            </a:p>
          </p:txBody>
        </p:sp>
      </p:grpSp>
      <p:grpSp>
        <p:nvGrpSpPr>
          <p:cNvPr id="25" name="Group 24">
            <a:extLst>
              <a:ext uri="{FF2B5EF4-FFF2-40B4-BE49-F238E27FC236}">
                <a16:creationId xmlns:a16="http://schemas.microsoft.com/office/drawing/2014/main" id="{74403CF5-0A63-F03D-767A-CEC459526BB1}"/>
              </a:ext>
            </a:extLst>
          </p:cNvPr>
          <p:cNvGrpSpPr/>
          <p:nvPr/>
        </p:nvGrpSpPr>
        <p:grpSpPr>
          <a:xfrm>
            <a:off x="1330661" y="4151389"/>
            <a:ext cx="3814761" cy="2282489"/>
            <a:chOff x="3833812" y="4514849"/>
            <a:chExt cx="3814761" cy="2282489"/>
          </a:xfrm>
        </p:grpSpPr>
        <p:cxnSp>
          <p:nvCxnSpPr>
            <p:cNvPr id="26" name="Straight Arrow Connector 25">
              <a:extLst>
                <a:ext uri="{FF2B5EF4-FFF2-40B4-BE49-F238E27FC236}">
                  <a16:creationId xmlns:a16="http://schemas.microsoft.com/office/drawing/2014/main" id="{F2C760C5-D227-30EB-33BD-7B102DA43CCE}"/>
                </a:ext>
              </a:extLst>
            </p:cNvPr>
            <p:cNvCxnSpPr>
              <a:cxnSpLocks/>
            </p:cNvCxnSpPr>
            <p:nvPr/>
          </p:nvCxnSpPr>
          <p:spPr>
            <a:xfrm rot="10800000" flipH="1">
              <a:off x="5896042" y="5255484"/>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77D1E59-F5CC-0A8F-8BA5-17C985299383}"/>
                </a:ext>
              </a:extLst>
            </p:cNvPr>
            <p:cNvCxnSpPr>
              <a:cxnSpLocks/>
            </p:cNvCxnSpPr>
            <p:nvPr/>
          </p:nvCxnSpPr>
          <p:spPr>
            <a:xfrm flipH="1">
              <a:off x="6101556" y="5253753"/>
              <a:ext cx="822014" cy="8259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C9894EE-A993-034E-1FDC-ED18B49A111A}"/>
                </a:ext>
              </a:extLst>
            </p:cNvPr>
            <p:cNvSpPr/>
            <p:nvPr/>
          </p:nvSpPr>
          <p:spPr>
            <a:xfrm>
              <a:off x="6376986" y="4514849"/>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900"/>
                <a:t>α = 0.024981</a:t>
              </a:r>
              <a:endParaRPr lang="en-US" sz="1200"/>
            </a:p>
          </p:txBody>
        </p:sp>
        <p:sp>
          <p:nvSpPr>
            <p:cNvPr id="29" name="Oval 28">
              <a:extLst>
                <a:ext uri="{FF2B5EF4-FFF2-40B4-BE49-F238E27FC236}">
                  <a16:creationId xmlns:a16="http://schemas.microsoft.com/office/drawing/2014/main" id="{07BB5DDD-F1AD-3564-663B-923B8D76BCA3}"/>
                </a:ext>
              </a:extLst>
            </p:cNvPr>
            <p:cNvSpPr/>
            <p:nvPr/>
          </p:nvSpPr>
          <p:spPr>
            <a:xfrm>
              <a:off x="5105399" y="6011525"/>
              <a:ext cx="1271587" cy="785813"/>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900"/>
                <a:t>α</a:t>
              </a:r>
              <a:r>
                <a:rPr lang="en-US" sz="900" i="1"/>
                <a:t> =</a:t>
              </a:r>
              <a:r>
                <a:rPr lang="en-US" sz="900"/>
                <a:t> 0.000019</a:t>
              </a:r>
              <a:endParaRPr lang="en-US" sz="900" baseline="30000"/>
            </a:p>
          </p:txBody>
        </p:sp>
        <p:sp>
          <p:nvSpPr>
            <p:cNvPr id="30" name="Oval 29">
              <a:extLst>
                <a:ext uri="{FF2B5EF4-FFF2-40B4-BE49-F238E27FC236}">
                  <a16:creationId xmlns:a16="http://schemas.microsoft.com/office/drawing/2014/main" id="{761E7D54-872A-6E3D-3753-F55D793A77BA}"/>
                </a:ext>
              </a:extLst>
            </p:cNvPr>
            <p:cNvSpPr/>
            <p:nvPr/>
          </p:nvSpPr>
          <p:spPr>
            <a:xfrm>
              <a:off x="3833812"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a:t>
              </a:r>
            </a:p>
          </p:txBody>
        </p:sp>
        <p:sp>
          <p:nvSpPr>
            <p:cNvPr id="31" name="TextBox 30">
              <a:extLst>
                <a:ext uri="{FF2B5EF4-FFF2-40B4-BE49-F238E27FC236}">
                  <a16:creationId xmlns:a16="http://schemas.microsoft.com/office/drawing/2014/main" id="{73AA13A2-E65C-0847-BE93-C787D10F7E7A}"/>
                </a:ext>
              </a:extLst>
            </p:cNvPr>
            <p:cNvSpPr txBox="1"/>
            <p:nvPr/>
          </p:nvSpPr>
          <p:spPr>
            <a:xfrm>
              <a:off x="6085315" y="5511818"/>
              <a:ext cx="394947" cy="153888"/>
            </a:xfrm>
            <a:prstGeom prst="rect">
              <a:avLst/>
            </a:prstGeom>
            <a:noFill/>
          </p:spPr>
          <p:txBody>
            <a:bodyPr wrap="square" lIns="0" tIns="0" rIns="0" bIns="0" rtlCol="0">
              <a:spAutoFit/>
            </a:bodyPr>
            <a:lstStyle/>
            <a:p>
              <a:pPr algn="ctr"/>
              <a:r>
                <a:rPr lang="en-US" sz="1000"/>
                <a:t>1</a:t>
              </a:r>
              <a:endParaRPr lang="en-US" sz="1000" kern="1200">
                <a:solidFill>
                  <a:schemeClr val="tx1"/>
                </a:solidFill>
                <a:latin typeface="+mn-lt"/>
                <a:ea typeface="+mn-ea"/>
                <a:cs typeface="+mn-cs"/>
              </a:endParaRPr>
            </a:p>
          </p:txBody>
        </p:sp>
        <p:sp>
          <p:nvSpPr>
            <p:cNvPr id="32" name="TextBox 31">
              <a:extLst>
                <a:ext uri="{FF2B5EF4-FFF2-40B4-BE49-F238E27FC236}">
                  <a16:creationId xmlns:a16="http://schemas.microsoft.com/office/drawing/2014/main" id="{9D94B23E-A0AC-5E51-A4FA-BAEED75D7356}"/>
                </a:ext>
              </a:extLst>
            </p:cNvPr>
            <p:cNvSpPr txBox="1"/>
            <p:nvPr/>
          </p:nvSpPr>
          <p:spPr>
            <a:xfrm>
              <a:off x="6376455" y="5657447"/>
              <a:ext cx="394947" cy="153888"/>
            </a:xfrm>
            <a:prstGeom prst="rect">
              <a:avLst/>
            </a:prstGeom>
            <a:noFill/>
          </p:spPr>
          <p:txBody>
            <a:bodyPr wrap="square" lIns="0" tIns="0" rIns="0" bIns="0" rtlCol="0" anchor="ctr">
              <a:spAutoFit/>
            </a:bodyPr>
            <a:lstStyle/>
            <a:p>
              <a:pPr algn="ctr"/>
              <a:r>
                <a:rPr lang="en-US" sz="1000"/>
                <a:t>1</a:t>
              </a:r>
              <a:endParaRPr lang="en-US" sz="1000" kern="1200">
                <a:solidFill>
                  <a:schemeClr val="tx1"/>
                </a:solidFill>
                <a:latin typeface="+mn-lt"/>
                <a:ea typeface="+mn-ea"/>
                <a:cs typeface="+mn-cs"/>
              </a:endParaRPr>
            </a:p>
          </p:txBody>
        </p:sp>
      </p:grpSp>
      <p:pic>
        <p:nvPicPr>
          <p:cNvPr id="36" name="Picture 35">
            <a:extLst>
              <a:ext uri="{FF2B5EF4-FFF2-40B4-BE49-F238E27FC236}">
                <a16:creationId xmlns:a16="http://schemas.microsoft.com/office/drawing/2014/main" id="{67EBAB1C-BBC0-74C7-17E8-DFAAB1308B33}"/>
              </a:ext>
            </a:extLst>
          </p:cNvPr>
          <p:cNvPicPr>
            <a:picLocks noChangeAspect="1"/>
          </p:cNvPicPr>
          <p:nvPr/>
        </p:nvPicPr>
        <p:blipFill>
          <a:blip r:embed="rId2"/>
          <a:stretch>
            <a:fillRect/>
          </a:stretch>
        </p:blipFill>
        <p:spPr>
          <a:xfrm>
            <a:off x="7009942" y="1677658"/>
            <a:ext cx="4572000" cy="4572000"/>
          </a:xfrm>
          <a:prstGeom prst="rect">
            <a:avLst/>
          </a:prstGeom>
        </p:spPr>
      </p:pic>
    </p:spTree>
    <p:extLst>
      <p:ext uri="{BB962C8B-B14F-4D97-AF65-F5344CB8AC3E}">
        <p14:creationId xmlns:p14="http://schemas.microsoft.com/office/powerpoint/2010/main" val="34692487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1F261-62D4-D967-A4EC-6EE3FDB3DF9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F473D29-56A4-DF6F-4862-5399623C6490}"/>
              </a:ext>
            </a:extLst>
          </p:cNvPr>
          <p:cNvSpPr>
            <a:spLocks noGrp="1"/>
          </p:cNvSpPr>
          <p:nvPr>
            <p:ph type="title"/>
          </p:nvPr>
        </p:nvSpPr>
        <p:spPr>
          <a:xfrm>
            <a:off x="288302" y="262267"/>
            <a:ext cx="11610515" cy="468590"/>
          </a:xfrm>
        </p:spPr>
        <p:txBody>
          <a:bodyPr/>
          <a:lstStyle/>
          <a:p>
            <a:r>
              <a:rPr lang="en-US"/>
              <a:t>Running example</a:t>
            </a:r>
            <a:endParaRPr lang="en-US" noProof="0"/>
          </a:p>
        </p:txBody>
      </p:sp>
      <p:sp>
        <p:nvSpPr>
          <p:cNvPr id="18" name="Text Placeholder 11">
            <a:extLst>
              <a:ext uri="{FF2B5EF4-FFF2-40B4-BE49-F238E27FC236}">
                <a16:creationId xmlns:a16="http://schemas.microsoft.com/office/drawing/2014/main" id="{5EB02E73-95F8-0126-7918-BB223D63AFB0}"/>
              </a:ext>
            </a:extLst>
          </p:cNvPr>
          <p:cNvSpPr>
            <a:spLocks noGrp="1"/>
          </p:cNvSpPr>
          <p:nvPr>
            <p:ph type="subTitle" idx="15"/>
          </p:nvPr>
        </p:nvSpPr>
        <p:spPr>
          <a:xfrm>
            <a:off x="288302" y="713620"/>
            <a:ext cx="11610515" cy="292965"/>
          </a:xfrm>
        </p:spPr>
        <p:txBody>
          <a:bodyPr/>
          <a:lstStyle/>
          <a:p>
            <a:r>
              <a:rPr lang="en-US"/>
              <a:t>Focus on ORR</a:t>
            </a:r>
          </a:p>
        </p:txBody>
      </p:sp>
      <p:sp>
        <p:nvSpPr>
          <p:cNvPr id="3" name="Slide Number Placeholder 2">
            <a:extLst>
              <a:ext uri="{FF2B5EF4-FFF2-40B4-BE49-F238E27FC236}">
                <a16:creationId xmlns:a16="http://schemas.microsoft.com/office/drawing/2014/main" id="{8343DCE6-CEE5-4DEE-9995-88C14D967E9A}"/>
              </a:ext>
            </a:extLst>
          </p:cNvPr>
          <p:cNvSpPr>
            <a:spLocks noGrp="1"/>
          </p:cNvSpPr>
          <p:nvPr>
            <p:ph type="sldNum" sz="quarter" idx="12"/>
          </p:nvPr>
        </p:nvSpPr>
        <p:spPr/>
        <p:txBody>
          <a:bodyPr/>
          <a:lstStyle/>
          <a:p>
            <a:fld id="{AEC8D767-5246-2244-A4A3-B8AFB218393C}" type="slidenum">
              <a:rPr lang="en-US" smtClean="0"/>
              <a:t>94</a:t>
            </a:fld>
            <a:endParaRPr lang="en-US"/>
          </a:p>
        </p:txBody>
      </p:sp>
      <p:sp>
        <p:nvSpPr>
          <p:cNvPr id="48" name="TextBox 47">
            <a:extLst>
              <a:ext uri="{FF2B5EF4-FFF2-40B4-BE49-F238E27FC236}">
                <a16:creationId xmlns:a16="http://schemas.microsoft.com/office/drawing/2014/main" id="{F51F1107-40B4-F652-F926-9067BC96191A}"/>
              </a:ext>
            </a:extLst>
          </p:cNvPr>
          <p:cNvSpPr txBox="1"/>
          <p:nvPr/>
        </p:nvSpPr>
        <p:spPr>
          <a:xfrm>
            <a:off x="7684169" y="612726"/>
            <a:ext cx="3590282" cy="1015663"/>
          </a:xfrm>
          <a:prstGeom prst="rect">
            <a:avLst/>
          </a:prstGeom>
          <a:noFill/>
        </p:spPr>
        <p:txBody>
          <a:bodyPr wrap="square" rtlCol="0">
            <a:spAutoFit/>
          </a:bodyPr>
          <a:lstStyle/>
          <a:p>
            <a:pPr algn="ctr"/>
            <a:r>
              <a:rPr lang="en-US" sz="2000">
                <a:solidFill>
                  <a:srgbClr val="C00000"/>
                </a:solidFill>
              </a:rPr>
              <a:t>Significance on both OS or PFS allows for higher likelihood of ORR success</a:t>
            </a:r>
          </a:p>
        </p:txBody>
      </p:sp>
      <p:grpSp>
        <p:nvGrpSpPr>
          <p:cNvPr id="2" name="Group 1">
            <a:extLst>
              <a:ext uri="{FF2B5EF4-FFF2-40B4-BE49-F238E27FC236}">
                <a16:creationId xmlns:a16="http://schemas.microsoft.com/office/drawing/2014/main" id="{D4180B0A-53CD-9620-3F31-1910B9701FD9}"/>
              </a:ext>
            </a:extLst>
          </p:cNvPr>
          <p:cNvGrpSpPr/>
          <p:nvPr/>
        </p:nvGrpSpPr>
        <p:grpSpPr>
          <a:xfrm>
            <a:off x="1330662" y="2287755"/>
            <a:ext cx="3814761" cy="2282489"/>
            <a:chOff x="3833812" y="4514849"/>
            <a:chExt cx="3814761" cy="2282489"/>
          </a:xfrm>
        </p:grpSpPr>
        <p:sp>
          <p:nvSpPr>
            <p:cNvPr id="4" name="Oval 3">
              <a:extLst>
                <a:ext uri="{FF2B5EF4-FFF2-40B4-BE49-F238E27FC236}">
                  <a16:creationId xmlns:a16="http://schemas.microsoft.com/office/drawing/2014/main" id="{E4C6DBD1-82BD-0CF6-C632-64A674682745}"/>
                </a:ext>
              </a:extLst>
            </p:cNvPr>
            <p:cNvSpPr/>
            <p:nvPr/>
          </p:nvSpPr>
          <p:spPr>
            <a:xfrm>
              <a:off x="6376986"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PF</a:t>
              </a:r>
              <a:r>
                <a:rPr lang="en-US" sz="2400">
                  <a:latin typeface="+mn-lt"/>
                </a:rPr>
                <a:t>S</a:t>
              </a:r>
              <a:br>
                <a:rPr lang="en-US" sz="2400">
                  <a:latin typeface="+mn-lt"/>
                </a:rPr>
              </a:br>
              <a:r>
                <a:rPr lang="en-US" sz="1200"/>
                <a:t>α = 0</a:t>
              </a:r>
            </a:p>
          </p:txBody>
        </p:sp>
        <p:sp>
          <p:nvSpPr>
            <p:cNvPr id="5" name="Oval 4">
              <a:extLst>
                <a:ext uri="{FF2B5EF4-FFF2-40B4-BE49-F238E27FC236}">
                  <a16:creationId xmlns:a16="http://schemas.microsoft.com/office/drawing/2014/main" id="{2F552ECD-275E-AAF1-D1E4-07C04DCFB478}"/>
                </a:ext>
              </a:extLst>
            </p:cNvPr>
            <p:cNvSpPr/>
            <p:nvPr/>
          </p:nvSpPr>
          <p:spPr>
            <a:xfrm>
              <a:off x="5105399" y="6011525"/>
              <a:ext cx="1271587" cy="785813"/>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ORR</a:t>
              </a:r>
              <a:br>
                <a:rPr lang="en-US" sz="2400">
                  <a:latin typeface="+mn-lt"/>
                </a:rPr>
              </a:br>
              <a:r>
                <a:rPr lang="en-US" sz="1200"/>
                <a:t>α = 0.025</a:t>
              </a:r>
            </a:p>
          </p:txBody>
        </p:sp>
        <p:sp>
          <p:nvSpPr>
            <p:cNvPr id="6" name="Oval 5">
              <a:extLst>
                <a:ext uri="{FF2B5EF4-FFF2-40B4-BE49-F238E27FC236}">
                  <a16:creationId xmlns:a16="http://schemas.microsoft.com/office/drawing/2014/main" id="{D6FCFE22-DC69-F0DD-BCBE-5E86907C8D46}"/>
                </a:ext>
              </a:extLst>
            </p:cNvPr>
            <p:cNvSpPr/>
            <p:nvPr/>
          </p:nvSpPr>
          <p:spPr>
            <a:xfrm>
              <a:off x="3833812" y="4514849"/>
              <a:ext cx="1271587" cy="785813"/>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mn-lt"/>
                </a:rPr>
                <a:t>OS</a:t>
              </a:r>
            </a:p>
            <a:p>
              <a:pPr algn="ctr"/>
              <a:r>
                <a:rPr lang="en-US" sz="1200"/>
                <a:t>α = 0</a:t>
              </a:r>
            </a:p>
          </p:txBody>
        </p:sp>
      </p:grpSp>
      <p:pic>
        <p:nvPicPr>
          <p:cNvPr id="12" name="Picture 11">
            <a:extLst>
              <a:ext uri="{FF2B5EF4-FFF2-40B4-BE49-F238E27FC236}">
                <a16:creationId xmlns:a16="http://schemas.microsoft.com/office/drawing/2014/main" id="{65EBE692-9D9B-311F-BD18-71B298AD1D8D}"/>
              </a:ext>
            </a:extLst>
          </p:cNvPr>
          <p:cNvPicPr>
            <a:picLocks noChangeAspect="1"/>
          </p:cNvPicPr>
          <p:nvPr/>
        </p:nvPicPr>
        <p:blipFill>
          <a:blip r:embed="rId2"/>
          <a:stretch>
            <a:fillRect/>
          </a:stretch>
        </p:blipFill>
        <p:spPr>
          <a:xfrm>
            <a:off x="7010719" y="1675493"/>
            <a:ext cx="4572000" cy="4572000"/>
          </a:xfrm>
          <a:prstGeom prst="rect">
            <a:avLst/>
          </a:prstGeom>
        </p:spPr>
      </p:pic>
    </p:spTree>
    <p:extLst>
      <p:ext uri="{BB962C8B-B14F-4D97-AF65-F5344CB8AC3E}">
        <p14:creationId xmlns:p14="http://schemas.microsoft.com/office/powerpoint/2010/main" val="28393953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8B4A1-F02E-4E6E-26D8-914782403CB5}"/>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2BC8135-A924-AFC1-EBAA-F2AFCD360322}"/>
              </a:ext>
            </a:extLst>
          </p:cNvPr>
          <p:cNvPicPr>
            <a:picLocks noChangeAspect="1"/>
          </p:cNvPicPr>
          <p:nvPr/>
        </p:nvPicPr>
        <p:blipFill>
          <a:blip r:embed="rId2"/>
          <a:stretch>
            <a:fillRect/>
          </a:stretch>
        </p:blipFill>
        <p:spPr>
          <a:xfrm>
            <a:off x="6968873" y="1300623"/>
            <a:ext cx="4940785" cy="4940785"/>
          </a:xfrm>
          <a:prstGeom prst="rect">
            <a:avLst/>
          </a:prstGeom>
        </p:spPr>
      </p:pic>
      <p:sp>
        <p:nvSpPr>
          <p:cNvPr id="13" name="Title 12">
            <a:extLst>
              <a:ext uri="{FF2B5EF4-FFF2-40B4-BE49-F238E27FC236}">
                <a16:creationId xmlns:a16="http://schemas.microsoft.com/office/drawing/2014/main" id="{94B12C49-19D8-E220-AE98-3BF0D48B29CF}"/>
              </a:ext>
            </a:extLst>
          </p:cNvPr>
          <p:cNvSpPr>
            <a:spLocks noGrp="1"/>
          </p:cNvSpPr>
          <p:nvPr>
            <p:ph type="title"/>
          </p:nvPr>
        </p:nvSpPr>
        <p:spPr>
          <a:xfrm>
            <a:off x="288302" y="262267"/>
            <a:ext cx="11610515" cy="468590"/>
          </a:xfrm>
        </p:spPr>
        <p:txBody>
          <a:bodyPr/>
          <a:lstStyle/>
          <a:p>
            <a:r>
              <a:rPr lang="en-US"/>
              <a:t>‘Look back’ analyses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47C0B5F-51EC-25F0-7A40-7BE5810DA914}"/>
                  </a:ext>
                </a:extLst>
              </p:cNvPr>
              <p:cNvSpPr>
                <a:spLocks noGrp="1"/>
              </p:cNvSpPr>
              <p:nvPr>
                <p:ph idx="1"/>
              </p:nvPr>
            </p:nvSpPr>
            <p:spPr>
              <a:xfrm>
                <a:off x="288302" y="1457938"/>
                <a:ext cx="6202145" cy="3943349"/>
              </a:xfrm>
            </p:spPr>
            <p:txBody>
              <a:bodyPr/>
              <a:lstStyle/>
              <a:p>
                <a:pPr marL="284400" indent="-284400">
                  <a:spcBef>
                    <a:spcPts val="0"/>
                  </a:spcBef>
                  <a:spcAft>
                    <a:spcPts val="0"/>
                  </a:spcAft>
                  <a:buFont typeface="Arial" panose="020B0604020202020204" pitchFamily="34" charset="0"/>
                  <a:buChar char="•"/>
                </a:pPr>
                <a:r>
                  <a:rPr lang="en-US" sz="2400"/>
                  <a:t>The algorithm allows for what has been termed ‘look back’ analyses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E.g., consider PFS in the KEYNOTE-598 example</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Suppose that at IA1 we have to stay at </a:t>
                </a:r>
                <a14:m>
                  <m:oMath xmlns:m="http://schemas.openxmlformats.org/officeDocument/2006/math">
                    <m:sSub>
                      <m:sSubPr>
                        <m:ctrlPr>
                          <a:rPr lang="en-GB" sz="2400" b="0" i="1" smtClean="0">
                            <a:latin typeface="Cambria Math" panose="02040503050406030204" pitchFamily="18" charset="0"/>
                          </a:rPr>
                        </m:ctrlPr>
                      </m:sSubPr>
                      <m:e>
                        <m:r>
                          <a:rPr lang="en-US" sz="2400" b="0" i="1" smtClean="0">
                            <a:latin typeface="Cambria Math" panose="02040503050406030204" pitchFamily="18" charset="0"/>
                          </a:rPr>
                          <m:t>𝑤</m:t>
                        </m:r>
                      </m:e>
                      <m:sub>
                        <m:r>
                          <m:rPr>
                            <m:sty m:val="p"/>
                          </m:rPr>
                          <a:rPr lang="en-GB" sz="2400" b="0" i="0" smtClean="0">
                            <a:latin typeface="Cambria Math" panose="02040503050406030204" pitchFamily="18" charset="0"/>
                          </a:rPr>
                          <m:t>PFS</m:t>
                        </m:r>
                      </m:sub>
                    </m:sSub>
                    <m:r>
                      <a:rPr lang="en-US" sz="2400" b="0" i="1" smtClean="0">
                        <a:latin typeface="Cambria Math" panose="02040503050406030204" pitchFamily="18" charset="0"/>
                      </a:rPr>
                      <m:t>=0.</m:t>
                    </m:r>
                    <m:r>
                      <a:rPr lang="en-GB" sz="2400" b="0" i="1" smtClean="0">
                        <a:latin typeface="Cambria Math" panose="02040503050406030204" pitchFamily="18" charset="0"/>
                      </a:rPr>
                      <m:t>24</m:t>
                    </m:r>
                  </m:oMath>
                </a14:m>
                <a:r>
                  <a:rPr lang="en-US" sz="2400"/>
                  <a:t> (because OS wasn’t rejected). Then we aren’t able to reject </a:t>
                </a:r>
                <a14:m>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𝐻</m:t>
                        </m:r>
                      </m:e>
                      <m:sub>
                        <m:r>
                          <m:rPr>
                            <m:sty m:val="p"/>
                          </m:rPr>
                          <a:rPr lang="en-GB" sz="2400" b="0" i="0" dirty="0" smtClean="0">
                            <a:latin typeface="Cambria Math" panose="02040503050406030204" pitchFamily="18" charset="0"/>
                          </a:rPr>
                          <m:t>PFS</m:t>
                        </m:r>
                      </m:sub>
                    </m:sSub>
                  </m:oMath>
                </a14:m>
                <a:r>
                  <a:rPr lang="en-US" sz="2400"/>
                  <a:t> based on the black dot in the plot</a:t>
                </a:r>
              </a:p>
            </p:txBody>
          </p:sp>
        </mc:Choice>
        <mc:Fallback>
          <p:sp>
            <p:nvSpPr>
              <p:cNvPr id="5" name="Content Placeholder 4">
                <a:extLst>
                  <a:ext uri="{FF2B5EF4-FFF2-40B4-BE49-F238E27FC236}">
                    <a16:creationId xmlns:a16="http://schemas.microsoft.com/office/drawing/2014/main" id="{847C0B5F-51EC-25F0-7A40-7BE5810DA914}"/>
                  </a:ext>
                </a:extLst>
              </p:cNvPr>
              <p:cNvSpPr>
                <a:spLocks noGrp="1" noRot="1" noChangeAspect="1" noMove="1" noResize="1" noEditPoints="1" noAdjustHandles="1" noChangeArrowheads="1" noChangeShapeType="1" noTextEdit="1"/>
              </p:cNvSpPr>
              <p:nvPr>
                <p:ph idx="1"/>
              </p:nvPr>
            </p:nvSpPr>
            <p:spPr>
              <a:xfrm>
                <a:off x="288302" y="1457938"/>
                <a:ext cx="6202145" cy="3943349"/>
              </a:xfrm>
              <a:blipFill>
                <a:blip r:embed="rId3"/>
                <a:stretch>
                  <a:fillRect l="-2653" t="-1603" r="-285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D7436AA1-CC01-7D21-99F2-B971A5B9A283}"/>
              </a:ext>
            </a:extLst>
          </p:cNvPr>
          <p:cNvSpPr>
            <a:spLocks noGrp="1"/>
          </p:cNvSpPr>
          <p:nvPr>
            <p:ph type="sldNum" sz="quarter" idx="12"/>
          </p:nvPr>
        </p:nvSpPr>
        <p:spPr/>
        <p:txBody>
          <a:bodyPr/>
          <a:lstStyle/>
          <a:p>
            <a:fld id="{AEC8D767-5246-2244-A4A3-B8AFB218393C}" type="slidenum">
              <a:rPr lang="en-US" smtClean="0"/>
              <a:t>95</a:t>
            </a:fld>
            <a:endParaRPr lang="en-US"/>
          </a:p>
        </p:txBody>
      </p:sp>
      <p:sp>
        <p:nvSpPr>
          <p:cNvPr id="2" name="Slide Number Placeholder 5">
            <a:extLst>
              <a:ext uri="{FF2B5EF4-FFF2-40B4-BE49-F238E27FC236}">
                <a16:creationId xmlns:a16="http://schemas.microsoft.com/office/drawing/2014/main" id="{7902CAC2-9379-1998-C42D-46BCEEC1A98E}"/>
              </a:ext>
            </a:extLst>
          </p:cNvPr>
          <p:cNvSpPr txBox="1">
            <a:spLocks/>
          </p:cNvSpPr>
          <p:nvPr/>
        </p:nvSpPr>
        <p:spPr>
          <a:xfrm>
            <a:off x="11736386" y="7435580"/>
            <a:ext cx="455614" cy="400050"/>
          </a:xfrm>
          <a:prstGeom prst="rect">
            <a:avLst/>
          </a:prstGeom>
        </p:spPr>
        <p:txBody>
          <a:bodyPr/>
          <a:lstStyle>
            <a:defPPr>
              <a:defRPr lang="en-US"/>
            </a:defPPr>
            <a:lvl1pPr marL="0" algn="r" defTabSz="914400" rtl="0" eaLnBrk="1" latinLnBrk="0" hangingPunct="1">
              <a:defRPr sz="96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816501-AAE5-214E-B100-00C3DC5F5E3F}" type="slidenum">
              <a:rPr lang="en-US" smtClean="0"/>
              <a:pPr/>
              <a:t>95</a:t>
            </a:fld>
            <a:endParaRPr lang="en-US"/>
          </a:p>
        </p:txBody>
      </p:sp>
      <p:cxnSp>
        <p:nvCxnSpPr>
          <p:cNvPr id="6" name="Straight Arrow Connector 5">
            <a:extLst>
              <a:ext uri="{FF2B5EF4-FFF2-40B4-BE49-F238E27FC236}">
                <a16:creationId xmlns:a16="http://schemas.microsoft.com/office/drawing/2014/main" id="{E984107E-8581-AD0F-400E-3610B416DDDF}"/>
              </a:ext>
            </a:extLst>
          </p:cNvPr>
          <p:cNvCxnSpPr>
            <a:cxnSpLocks/>
          </p:cNvCxnSpPr>
          <p:nvPr/>
        </p:nvCxnSpPr>
        <p:spPr>
          <a:xfrm>
            <a:off x="7541703" y="1094397"/>
            <a:ext cx="394282" cy="1103519"/>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D98B44BB-8AA0-B3FA-9459-F2F7DB65EE05}"/>
              </a:ext>
            </a:extLst>
          </p:cNvPr>
          <p:cNvSpPr txBox="1"/>
          <p:nvPr/>
        </p:nvSpPr>
        <p:spPr>
          <a:xfrm>
            <a:off x="5825637" y="289373"/>
            <a:ext cx="3432132" cy="830997"/>
          </a:xfrm>
          <a:prstGeom prst="rect">
            <a:avLst/>
          </a:prstGeom>
          <a:noFill/>
          <a:ln>
            <a:noFill/>
          </a:ln>
        </p:spPr>
        <p:txBody>
          <a:bodyPr wrap="square" rtlCol="0">
            <a:spAutoFit/>
          </a:bodyPr>
          <a:lstStyle/>
          <a:p>
            <a:pPr algn="ctr"/>
            <a:r>
              <a:rPr lang="en-US" sz="2400">
                <a:solidFill>
                  <a:srgbClr val="FF0000"/>
                </a:solidFill>
              </a:rPr>
              <a:t>Significant if </a:t>
            </a:r>
            <a:r>
              <a:rPr lang="en-US" sz="2400" i="1" err="1">
                <a:solidFill>
                  <a:srgbClr val="FF0000"/>
                </a:solidFill>
              </a:rPr>
              <a:t>w</a:t>
            </a:r>
            <a:r>
              <a:rPr lang="en-US" sz="2400" baseline="-25000" err="1">
                <a:solidFill>
                  <a:srgbClr val="FF0000"/>
                </a:solidFill>
              </a:rPr>
              <a:t>PFS</a:t>
            </a:r>
            <a:r>
              <a:rPr lang="en-US" sz="2400">
                <a:solidFill>
                  <a:srgbClr val="FF0000"/>
                </a:solidFill>
              </a:rPr>
              <a:t> = 1, but not if </a:t>
            </a:r>
            <a:r>
              <a:rPr lang="en-US" sz="2400" i="1" err="1">
                <a:solidFill>
                  <a:srgbClr val="FF0000"/>
                </a:solidFill>
              </a:rPr>
              <a:t>w</a:t>
            </a:r>
            <a:r>
              <a:rPr lang="en-US" sz="2400" baseline="-25000" err="1">
                <a:solidFill>
                  <a:srgbClr val="FF0000"/>
                </a:solidFill>
              </a:rPr>
              <a:t>PFS</a:t>
            </a:r>
            <a:r>
              <a:rPr lang="en-US" sz="2400">
                <a:solidFill>
                  <a:srgbClr val="FF0000"/>
                </a:solidFill>
              </a:rPr>
              <a:t> = 0.24</a:t>
            </a:r>
          </a:p>
        </p:txBody>
      </p:sp>
    </p:spTree>
    <p:extLst>
      <p:ext uri="{BB962C8B-B14F-4D97-AF65-F5344CB8AC3E}">
        <p14:creationId xmlns:p14="http://schemas.microsoft.com/office/powerpoint/2010/main" val="2208679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5CBFF-45BF-7BF6-6149-C1A1C72F8097}"/>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D182DA66-1557-BA82-8D5A-29267A09498C}"/>
              </a:ext>
            </a:extLst>
          </p:cNvPr>
          <p:cNvSpPr>
            <a:spLocks noGrp="1"/>
          </p:cNvSpPr>
          <p:nvPr>
            <p:ph type="title"/>
          </p:nvPr>
        </p:nvSpPr>
        <p:spPr>
          <a:xfrm>
            <a:off x="288302" y="262267"/>
            <a:ext cx="11610515" cy="468590"/>
          </a:xfrm>
        </p:spPr>
        <p:txBody>
          <a:bodyPr/>
          <a:lstStyle/>
          <a:p>
            <a:r>
              <a:rPr lang="en-US"/>
              <a:t>‘Look back’ analyses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D4135B0-EC2B-31EC-DFBE-FE6A561B4F6E}"/>
                  </a:ext>
                </a:extLst>
              </p:cNvPr>
              <p:cNvSpPr>
                <a:spLocks noGrp="1"/>
              </p:cNvSpPr>
              <p:nvPr>
                <p:ph idx="1"/>
              </p:nvPr>
            </p:nvSpPr>
            <p:spPr>
              <a:xfrm>
                <a:off x="288302" y="1457938"/>
                <a:ext cx="6318686" cy="3943349"/>
              </a:xfrm>
            </p:spPr>
            <p:txBody>
              <a:bodyPr/>
              <a:lstStyle/>
              <a:p>
                <a:pPr marL="284400" indent="-284400">
                  <a:spcBef>
                    <a:spcPts val="0"/>
                  </a:spcBef>
                  <a:spcAft>
                    <a:spcPts val="0"/>
                  </a:spcAft>
                  <a:buFont typeface="Arial" panose="020B0604020202020204" pitchFamily="34" charset="0"/>
                  <a:buChar char="•"/>
                </a:pPr>
                <a:r>
                  <a:rPr lang="en-US" sz="2400"/>
                  <a:t>If we reach </a:t>
                </a:r>
                <a14:m>
                  <m:oMath xmlns:m="http://schemas.openxmlformats.org/officeDocument/2006/math">
                    <m:sSub>
                      <m:sSubPr>
                        <m:ctrlPr>
                          <a:rPr lang="en-GB" sz="2400" b="0" i="1" smtClean="0">
                            <a:latin typeface="Cambria Math" panose="02040503050406030204" pitchFamily="18" charset="0"/>
                          </a:rPr>
                        </m:ctrlPr>
                      </m:sSubPr>
                      <m:e>
                        <m:r>
                          <a:rPr lang="en-US" sz="2400" b="0" i="1" smtClean="0">
                            <a:latin typeface="Cambria Math" panose="02040503050406030204" pitchFamily="18" charset="0"/>
                          </a:rPr>
                          <m:t>𝑤</m:t>
                        </m:r>
                      </m:e>
                      <m:sub>
                        <m:r>
                          <m:rPr>
                            <m:sty m:val="p"/>
                          </m:rPr>
                          <a:rPr lang="en-GB" sz="2400" b="0" i="0" smtClean="0">
                            <a:latin typeface="Cambria Math" panose="02040503050406030204" pitchFamily="18" charset="0"/>
                          </a:rPr>
                          <m:t>PFS</m:t>
                        </m:r>
                      </m:sub>
                    </m:sSub>
                    <m:r>
                      <a:rPr lang="en-US" sz="2400" b="0" i="1" smtClean="0">
                        <a:latin typeface="Cambria Math" panose="02040503050406030204" pitchFamily="18" charset="0"/>
                      </a:rPr>
                      <m:t>=1</m:t>
                    </m:r>
                  </m:oMath>
                </a14:m>
                <a:r>
                  <a:rPr lang="en-US" sz="2400"/>
                  <a:t> at PFS’s FA, we are technically allowed to ‘look back’ and claim significance for this hypothesis based on the IA1 result</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In practice, this might be a hard sell to regulators as at the FA we have more data available and still have </a:t>
                </a:r>
                <a14:m>
                  <m:oMath xmlns:m="http://schemas.openxmlformats.org/officeDocument/2006/math">
                    <m:r>
                      <a:rPr lang="en-US" sz="2400" b="0" i="1" smtClean="0">
                        <a:latin typeface="Cambria Math" panose="02040503050406030204" pitchFamily="18" charset="0"/>
                      </a:rPr>
                      <m:t>𝛼</m:t>
                    </m:r>
                  </m:oMath>
                </a14:m>
                <a:r>
                  <a:rPr lang="en-US" sz="2400"/>
                  <a:t> available for retesting this hypothesis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It usually shouldn’t matter, provided there isn’t a strong trend in the treatment effect</a:t>
                </a:r>
              </a:p>
              <a:p>
                <a:pPr marL="628650" lvl="1" indent="-342900">
                  <a:spcAft>
                    <a:spcPts val="0"/>
                  </a:spcAft>
                  <a:buFont typeface="Courier New" panose="02070309020205020404" pitchFamily="49" charset="0"/>
                  <a:buChar char="o"/>
                </a:pPr>
                <a:r>
                  <a:rPr lang="en-US"/>
                  <a:t>It would only lead to a gain in power if the PFS test statistic is below the orange dot at its FA </a:t>
                </a:r>
              </a:p>
            </p:txBody>
          </p:sp>
        </mc:Choice>
        <mc:Fallback>
          <p:sp>
            <p:nvSpPr>
              <p:cNvPr id="5" name="Content Placeholder 4">
                <a:extLst>
                  <a:ext uri="{FF2B5EF4-FFF2-40B4-BE49-F238E27FC236}">
                    <a16:creationId xmlns:a16="http://schemas.microsoft.com/office/drawing/2014/main" id="{1D4135B0-EC2B-31EC-DFBE-FE6A561B4F6E}"/>
                  </a:ext>
                </a:extLst>
              </p:cNvPr>
              <p:cNvSpPr>
                <a:spLocks noGrp="1" noRot="1" noChangeAspect="1" noMove="1" noResize="1" noEditPoints="1" noAdjustHandles="1" noChangeArrowheads="1" noChangeShapeType="1" noTextEdit="1"/>
              </p:cNvSpPr>
              <p:nvPr>
                <p:ph idx="1"/>
              </p:nvPr>
            </p:nvSpPr>
            <p:spPr>
              <a:xfrm>
                <a:off x="288302" y="1457938"/>
                <a:ext cx="6318686" cy="3943349"/>
              </a:xfrm>
              <a:blipFill>
                <a:blip r:embed="rId2"/>
                <a:stretch>
                  <a:fillRect l="-2605" t="-1603" r="-3407" b="-27564"/>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D37DAA9-E5D3-C2B6-858C-70492535FED6}"/>
              </a:ext>
            </a:extLst>
          </p:cNvPr>
          <p:cNvSpPr>
            <a:spLocks noGrp="1"/>
          </p:cNvSpPr>
          <p:nvPr>
            <p:ph type="sldNum" sz="quarter" idx="12"/>
          </p:nvPr>
        </p:nvSpPr>
        <p:spPr/>
        <p:txBody>
          <a:bodyPr/>
          <a:lstStyle/>
          <a:p>
            <a:fld id="{AEC8D767-5246-2244-A4A3-B8AFB218393C}" type="slidenum">
              <a:rPr lang="en-US" smtClean="0"/>
              <a:t>96</a:t>
            </a:fld>
            <a:endParaRPr lang="en-US"/>
          </a:p>
        </p:txBody>
      </p:sp>
      <p:pic>
        <p:nvPicPr>
          <p:cNvPr id="2" name="Picture 1">
            <a:extLst>
              <a:ext uri="{FF2B5EF4-FFF2-40B4-BE49-F238E27FC236}">
                <a16:creationId xmlns:a16="http://schemas.microsoft.com/office/drawing/2014/main" id="{3F8742A2-A3C2-9B23-5643-CD6C1C67DADC}"/>
              </a:ext>
            </a:extLst>
          </p:cNvPr>
          <p:cNvPicPr>
            <a:picLocks noChangeAspect="1"/>
          </p:cNvPicPr>
          <p:nvPr/>
        </p:nvPicPr>
        <p:blipFill>
          <a:blip r:embed="rId3"/>
          <a:stretch>
            <a:fillRect/>
          </a:stretch>
        </p:blipFill>
        <p:spPr>
          <a:xfrm>
            <a:off x="6968873" y="1300623"/>
            <a:ext cx="4940785" cy="4940785"/>
          </a:xfrm>
          <a:prstGeom prst="rect">
            <a:avLst/>
          </a:prstGeom>
        </p:spPr>
      </p:pic>
      <p:cxnSp>
        <p:nvCxnSpPr>
          <p:cNvPr id="4" name="Straight Arrow Connector 3">
            <a:extLst>
              <a:ext uri="{FF2B5EF4-FFF2-40B4-BE49-F238E27FC236}">
                <a16:creationId xmlns:a16="http://schemas.microsoft.com/office/drawing/2014/main" id="{4A52D814-FFCD-C8B0-BF68-5C5730E7703B}"/>
              </a:ext>
            </a:extLst>
          </p:cNvPr>
          <p:cNvCxnSpPr>
            <a:cxnSpLocks/>
          </p:cNvCxnSpPr>
          <p:nvPr/>
        </p:nvCxnSpPr>
        <p:spPr>
          <a:xfrm>
            <a:off x="7541703" y="1094397"/>
            <a:ext cx="394282" cy="1103519"/>
          </a:xfrm>
          <a:prstGeom prst="straightConnector1">
            <a:avLst/>
          </a:prstGeom>
          <a:ln w="28575">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E875CDD9-CDCE-F996-8B2E-E2E6A31CB795}"/>
              </a:ext>
            </a:extLst>
          </p:cNvPr>
          <p:cNvSpPr txBox="1"/>
          <p:nvPr/>
        </p:nvSpPr>
        <p:spPr>
          <a:xfrm>
            <a:off x="5825637" y="289373"/>
            <a:ext cx="3432132" cy="830997"/>
          </a:xfrm>
          <a:prstGeom prst="rect">
            <a:avLst/>
          </a:prstGeom>
          <a:noFill/>
          <a:ln>
            <a:noFill/>
          </a:ln>
        </p:spPr>
        <p:txBody>
          <a:bodyPr wrap="square" rtlCol="0">
            <a:spAutoFit/>
          </a:bodyPr>
          <a:lstStyle/>
          <a:p>
            <a:pPr algn="ctr"/>
            <a:r>
              <a:rPr lang="en-US" sz="2400">
                <a:solidFill>
                  <a:srgbClr val="FF0000"/>
                </a:solidFill>
              </a:rPr>
              <a:t>Significant if </a:t>
            </a:r>
            <a:r>
              <a:rPr lang="en-US" sz="2400" i="1" err="1">
                <a:solidFill>
                  <a:srgbClr val="FF0000"/>
                </a:solidFill>
              </a:rPr>
              <a:t>w</a:t>
            </a:r>
            <a:r>
              <a:rPr lang="en-US" sz="2400" baseline="-25000" err="1">
                <a:solidFill>
                  <a:srgbClr val="FF0000"/>
                </a:solidFill>
              </a:rPr>
              <a:t>PFS</a:t>
            </a:r>
            <a:r>
              <a:rPr lang="en-US" sz="2400">
                <a:solidFill>
                  <a:srgbClr val="FF0000"/>
                </a:solidFill>
              </a:rPr>
              <a:t> = 1, but not if </a:t>
            </a:r>
            <a:r>
              <a:rPr lang="en-US" sz="2400" i="1" err="1">
                <a:solidFill>
                  <a:srgbClr val="FF0000"/>
                </a:solidFill>
              </a:rPr>
              <a:t>w</a:t>
            </a:r>
            <a:r>
              <a:rPr lang="en-US" sz="2400" baseline="-25000" err="1">
                <a:solidFill>
                  <a:srgbClr val="FF0000"/>
                </a:solidFill>
              </a:rPr>
              <a:t>PFS</a:t>
            </a:r>
            <a:r>
              <a:rPr lang="en-US" sz="2400">
                <a:solidFill>
                  <a:srgbClr val="FF0000"/>
                </a:solidFill>
              </a:rPr>
              <a:t> = 0.24</a:t>
            </a:r>
          </a:p>
        </p:txBody>
      </p:sp>
    </p:spTree>
    <p:extLst>
      <p:ext uri="{BB962C8B-B14F-4D97-AF65-F5344CB8AC3E}">
        <p14:creationId xmlns:p14="http://schemas.microsoft.com/office/powerpoint/2010/main" val="32404384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F3247-E126-9B25-7E98-50C002719592}"/>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9367B428-0B79-58E4-F48B-8CAD50F09157}"/>
              </a:ext>
            </a:extLst>
          </p:cNvPr>
          <p:cNvSpPr>
            <a:spLocks noGrp="1"/>
          </p:cNvSpPr>
          <p:nvPr>
            <p:ph type="title"/>
          </p:nvPr>
        </p:nvSpPr>
        <p:spPr>
          <a:xfrm>
            <a:off x="288302" y="262267"/>
            <a:ext cx="11610515" cy="468590"/>
          </a:xfrm>
        </p:spPr>
        <p:txBody>
          <a:bodyPr/>
          <a:lstStyle/>
          <a:p>
            <a:r>
              <a:rPr lang="en-US"/>
              <a:t>‘Look back’ analyses</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760A7DE-19A7-73DF-8106-2F322FFED315}"/>
                  </a:ext>
                </a:extLst>
              </p:cNvPr>
              <p:cNvSpPr>
                <a:spLocks noGrp="1"/>
              </p:cNvSpPr>
              <p:nvPr>
                <p:ph idx="1"/>
              </p:nvPr>
            </p:nvSpPr>
            <p:spPr>
              <a:xfrm>
                <a:off x="288302" y="1457938"/>
                <a:ext cx="11610516" cy="3943349"/>
              </a:xfrm>
            </p:spPr>
            <p:txBody>
              <a:bodyPr/>
              <a:lstStyle/>
              <a:p>
                <a:pPr marL="284400" indent="-284400">
                  <a:spcBef>
                    <a:spcPts val="0"/>
                  </a:spcBef>
                  <a:spcAft>
                    <a:spcPts val="0"/>
                  </a:spcAft>
                  <a:buFont typeface="Arial" panose="020B0604020202020204" pitchFamily="34" charset="0"/>
                  <a:buChar char="•"/>
                </a:pPr>
                <a:r>
                  <a:rPr lang="en-US" sz="2400"/>
                  <a:t>Where this ‘look back’ is useful is if we have data that matures at different rates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E.g., suppose there’s two hypotheses with expected IFs at three analyses of:</a:t>
                </a:r>
              </a:p>
              <a:p>
                <a:pPr lvl="2">
                  <a:spcAft>
                    <a:spcPts val="0"/>
                  </a:spcAft>
                  <a:buFont typeface="Courier New" panose="02070309020205020404" pitchFamily="49" charset="0"/>
                  <a:buChar char="o"/>
                </a:pPr>
                <a:r>
                  <a:rPr lang="en-US" i="1"/>
                  <a:t>H</a:t>
                </a:r>
                <a:r>
                  <a:rPr lang="en-US" baseline="-25000"/>
                  <a:t>1</a:t>
                </a:r>
                <a:r>
                  <a:rPr lang="en-US"/>
                  <a:t>: 50%, 100%, 100%</a:t>
                </a:r>
              </a:p>
              <a:p>
                <a:pPr lvl="2">
                  <a:spcAft>
                    <a:spcPts val="0"/>
                  </a:spcAft>
                  <a:buFont typeface="Courier New" panose="02070309020205020404" pitchFamily="49" charset="0"/>
                  <a:buChar char="o"/>
                </a:pPr>
                <a:r>
                  <a:rPr lang="en-US" i="1"/>
                  <a:t>H</a:t>
                </a:r>
                <a:r>
                  <a:rPr lang="en-US" baseline="-25000"/>
                  <a:t>2</a:t>
                </a:r>
                <a:r>
                  <a:rPr lang="en-US"/>
                  <a:t>: 33%, 67%, 100%</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Suppose we don’t manage to reject </a:t>
                </a:r>
                <a:r>
                  <a:rPr lang="en-US" sz="2400" i="1"/>
                  <a:t>H</a:t>
                </a:r>
                <a:r>
                  <a:rPr lang="en-US" sz="2400" baseline="-25000"/>
                  <a:t>1</a:t>
                </a:r>
                <a:r>
                  <a:rPr lang="en-US" sz="2400"/>
                  <a:t> at IA2, and eventually reject </a:t>
                </a:r>
                <a:r>
                  <a:rPr lang="en-US" sz="2400" i="1"/>
                  <a:t>H</a:t>
                </a:r>
                <a:r>
                  <a:rPr lang="en-US" sz="2400" baseline="-25000"/>
                  <a:t>2</a:t>
                </a:r>
                <a:r>
                  <a:rPr lang="en-US" sz="2400"/>
                  <a:t> at the FA</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Then we are allowed to retest </a:t>
                </a:r>
                <a:r>
                  <a:rPr lang="en-US" sz="2400" i="1"/>
                  <a:t>H</a:t>
                </a:r>
                <a:r>
                  <a:rPr lang="en-US" sz="2400" baseline="-25000"/>
                  <a:t>1</a:t>
                </a:r>
                <a:r>
                  <a:rPr lang="en-US" sz="2400"/>
                  <a:t> using its IA2 p-value with the recycled </a:t>
                </a:r>
                <a14:m>
                  <m:oMath xmlns:m="http://schemas.openxmlformats.org/officeDocument/2006/math">
                    <m:r>
                      <a:rPr lang="en-US" sz="2400" b="0" i="1" smtClean="0">
                        <a:latin typeface="Cambria Math" panose="02040503050406030204" pitchFamily="18" charset="0"/>
                      </a:rPr>
                      <m:t>𝛼</m:t>
                    </m:r>
                  </m:oMath>
                </a14:m>
                <a:endParaRPr lang="en-US" sz="2400"/>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This is the case for ORR in Running example 1: KEYNOTE-598</a:t>
                </a:r>
              </a:p>
              <a:p>
                <a:endParaRPr lang="en-US" noProof="0"/>
              </a:p>
            </p:txBody>
          </p:sp>
        </mc:Choice>
        <mc:Fallback>
          <p:sp>
            <p:nvSpPr>
              <p:cNvPr id="5" name="Content Placeholder 4">
                <a:extLst>
                  <a:ext uri="{FF2B5EF4-FFF2-40B4-BE49-F238E27FC236}">
                    <a16:creationId xmlns:a16="http://schemas.microsoft.com/office/drawing/2014/main" id="{8760A7DE-19A7-73DF-8106-2F322FFED315}"/>
                  </a:ext>
                </a:extLst>
              </p:cNvPr>
              <p:cNvSpPr>
                <a:spLocks noGrp="1" noRot="1" noChangeAspect="1" noMove="1" noResize="1" noEditPoints="1" noAdjustHandles="1" noChangeArrowheads="1" noChangeShapeType="1" noTextEdit="1"/>
              </p:cNvSpPr>
              <p:nvPr>
                <p:ph idx="1"/>
              </p:nvPr>
            </p:nvSpPr>
            <p:spPr>
              <a:xfrm>
                <a:off x="288302" y="1457938"/>
                <a:ext cx="11610516" cy="3943349"/>
              </a:xfrm>
              <a:blipFill>
                <a:blip r:embed="rId2"/>
                <a:stretch>
                  <a:fillRect l="-1421" t="-160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0B757BF-E32C-40EB-7EF2-31CFF3BD0474}"/>
              </a:ext>
            </a:extLst>
          </p:cNvPr>
          <p:cNvSpPr>
            <a:spLocks noGrp="1"/>
          </p:cNvSpPr>
          <p:nvPr>
            <p:ph type="sldNum" sz="quarter" idx="12"/>
          </p:nvPr>
        </p:nvSpPr>
        <p:spPr/>
        <p:txBody>
          <a:bodyPr/>
          <a:lstStyle/>
          <a:p>
            <a:fld id="{AEC8D767-5246-2244-A4A3-B8AFB218393C}" type="slidenum">
              <a:rPr lang="en-US" smtClean="0"/>
              <a:t>97</a:t>
            </a:fld>
            <a:endParaRPr lang="en-US"/>
          </a:p>
        </p:txBody>
      </p:sp>
    </p:spTree>
    <p:extLst>
      <p:ext uri="{BB962C8B-B14F-4D97-AF65-F5344CB8AC3E}">
        <p14:creationId xmlns:p14="http://schemas.microsoft.com/office/powerpoint/2010/main" val="34406734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B2E36-EFE9-E829-AE92-182931E683EE}"/>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BD9A13C9-308D-2086-4DE9-7CD12685AF1E}"/>
              </a:ext>
            </a:extLst>
          </p:cNvPr>
          <p:cNvSpPr>
            <a:spLocks noGrp="1"/>
          </p:cNvSpPr>
          <p:nvPr>
            <p:ph type="title"/>
          </p:nvPr>
        </p:nvSpPr>
        <p:spPr>
          <a:xfrm>
            <a:off x="288302" y="262267"/>
            <a:ext cx="11610515" cy="468590"/>
          </a:xfrm>
        </p:spPr>
        <p:txBody>
          <a:bodyPr/>
          <a:lstStyle/>
          <a:p>
            <a:r>
              <a:rPr lang="en-US"/>
              <a:t>Immediate recycling</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C345C0B-6362-1869-035E-60E9FD5301B3}"/>
                  </a:ext>
                </a:extLst>
              </p:cNvPr>
              <p:cNvSpPr>
                <a:spLocks noGrp="1"/>
              </p:cNvSpPr>
              <p:nvPr>
                <p:ph idx="1"/>
              </p:nvPr>
            </p:nvSpPr>
            <p:spPr>
              <a:xfrm>
                <a:off x="288302" y="1457938"/>
                <a:ext cx="5727016" cy="3943349"/>
              </a:xfrm>
            </p:spPr>
            <p:txBody>
              <a:bodyPr/>
              <a:lstStyle/>
              <a:p>
                <a:pPr marL="284400" indent="-284400">
                  <a:spcBef>
                    <a:spcPts val="0"/>
                  </a:spcBef>
                  <a:spcAft>
                    <a:spcPts val="0"/>
                  </a:spcAft>
                  <a:buFont typeface="Arial" panose="020B0604020202020204" pitchFamily="34" charset="0"/>
                  <a:buChar char="•"/>
                </a:pPr>
                <a:r>
                  <a:rPr lang="en-US" sz="2400"/>
                  <a:t>This means that the entire spending function trajectory updates when a larger weight becomes available to PFS</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Creates an ‘issue’ that some </a:t>
                </a:r>
                <a14:m>
                  <m:oMath xmlns:m="http://schemas.openxmlformats.org/officeDocument/2006/math">
                    <m:r>
                      <a:rPr lang="en-US" sz="2400" b="0" i="1" smtClean="0">
                        <a:latin typeface="Cambria Math" panose="02040503050406030204" pitchFamily="18" charset="0"/>
                      </a:rPr>
                      <m:t>𝛼</m:t>
                    </m:r>
                  </m:oMath>
                </a14:m>
                <a:r>
                  <a:rPr lang="en-US" sz="2400"/>
                  <a:t> may be wasted if we only recycle at the FA</a:t>
                </a:r>
              </a:p>
              <a:p>
                <a:endParaRPr lang="en-US" noProof="0"/>
              </a:p>
            </p:txBody>
          </p:sp>
        </mc:Choice>
        <mc:Fallback>
          <p:sp>
            <p:nvSpPr>
              <p:cNvPr id="5" name="Content Placeholder 4">
                <a:extLst>
                  <a:ext uri="{FF2B5EF4-FFF2-40B4-BE49-F238E27FC236}">
                    <a16:creationId xmlns:a16="http://schemas.microsoft.com/office/drawing/2014/main" id="{1C345C0B-6362-1869-035E-60E9FD5301B3}"/>
                  </a:ext>
                </a:extLst>
              </p:cNvPr>
              <p:cNvSpPr>
                <a:spLocks noGrp="1" noRot="1" noChangeAspect="1" noMove="1" noResize="1" noEditPoints="1" noAdjustHandles="1" noChangeArrowheads="1" noChangeShapeType="1" noTextEdit="1"/>
              </p:cNvSpPr>
              <p:nvPr>
                <p:ph idx="1"/>
              </p:nvPr>
            </p:nvSpPr>
            <p:spPr>
              <a:xfrm>
                <a:off x="288302" y="1457938"/>
                <a:ext cx="5727016" cy="3943349"/>
              </a:xfrm>
              <a:blipFill>
                <a:blip r:embed="rId2"/>
                <a:stretch>
                  <a:fillRect l="-2876" t="-1603" r="-885"/>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14D54133-1AD3-53BE-9F50-C872730DA144}"/>
              </a:ext>
            </a:extLst>
          </p:cNvPr>
          <p:cNvSpPr>
            <a:spLocks noGrp="1"/>
          </p:cNvSpPr>
          <p:nvPr>
            <p:ph type="sldNum" sz="quarter" idx="12"/>
          </p:nvPr>
        </p:nvSpPr>
        <p:spPr/>
        <p:txBody>
          <a:bodyPr/>
          <a:lstStyle/>
          <a:p>
            <a:fld id="{AEC8D767-5246-2244-A4A3-B8AFB218393C}" type="slidenum">
              <a:rPr lang="en-US" smtClean="0"/>
              <a:t>98</a:t>
            </a:fld>
            <a:endParaRPr lang="en-US"/>
          </a:p>
        </p:txBody>
      </p:sp>
      <p:pic>
        <p:nvPicPr>
          <p:cNvPr id="4" name="Picture 3">
            <a:extLst>
              <a:ext uri="{FF2B5EF4-FFF2-40B4-BE49-F238E27FC236}">
                <a16:creationId xmlns:a16="http://schemas.microsoft.com/office/drawing/2014/main" id="{57A1FFC4-1EBE-F761-F335-924989F1D91F}"/>
              </a:ext>
            </a:extLst>
          </p:cNvPr>
          <p:cNvPicPr>
            <a:picLocks noChangeAspect="1"/>
          </p:cNvPicPr>
          <p:nvPr/>
        </p:nvPicPr>
        <p:blipFill>
          <a:blip r:embed="rId3"/>
          <a:stretch>
            <a:fillRect/>
          </a:stretch>
        </p:blipFill>
        <p:spPr>
          <a:xfrm>
            <a:off x="7009942" y="1457938"/>
            <a:ext cx="4572000" cy="4572000"/>
          </a:xfrm>
          <a:prstGeom prst="rect">
            <a:avLst/>
          </a:prstGeom>
        </p:spPr>
      </p:pic>
      <p:sp>
        <p:nvSpPr>
          <p:cNvPr id="2" name="Text Placeholder 11">
            <a:extLst>
              <a:ext uri="{FF2B5EF4-FFF2-40B4-BE49-F238E27FC236}">
                <a16:creationId xmlns:a16="http://schemas.microsoft.com/office/drawing/2014/main" id="{D66FF103-77E0-5849-2443-B285EC11FAB8}"/>
              </a:ext>
            </a:extLst>
          </p:cNvPr>
          <p:cNvSpPr>
            <a:spLocks noGrp="1"/>
          </p:cNvSpPr>
          <p:nvPr>
            <p:ph type="subTitle" idx="15"/>
          </p:nvPr>
        </p:nvSpPr>
        <p:spPr>
          <a:xfrm>
            <a:off x="288302" y="713620"/>
            <a:ext cx="11610515" cy="292965"/>
          </a:xfrm>
        </p:spPr>
        <p:txBody>
          <a:bodyPr/>
          <a:lstStyle/>
          <a:p>
            <a:r>
              <a:rPr lang="en-US"/>
              <a:t>The approach for PFS in Running example 1: KEYNOTE-598</a:t>
            </a:r>
          </a:p>
        </p:txBody>
      </p:sp>
    </p:spTree>
    <p:extLst>
      <p:ext uri="{BB962C8B-B14F-4D97-AF65-F5344CB8AC3E}">
        <p14:creationId xmlns:p14="http://schemas.microsoft.com/office/powerpoint/2010/main" val="1327436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DE53E-8327-18E4-C609-D5973762521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2FE0B5C6-C6CD-B89B-B0EC-397D61D6C069}"/>
              </a:ext>
            </a:extLst>
          </p:cNvPr>
          <p:cNvSpPr>
            <a:spLocks noGrp="1"/>
          </p:cNvSpPr>
          <p:nvPr>
            <p:ph type="title"/>
          </p:nvPr>
        </p:nvSpPr>
        <p:spPr>
          <a:xfrm>
            <a:off x="288302" y="262267"/>
            <a:ext cx="11610515" cy="468590"/>
          </a:xfrm>
        </p:spPr>
        <p:txBody>
          <a:bodyPr/>
          <a:lstStyle/>
          <a:p>
            <a:r>
              <a:rPr lang="en-US"/>
              <a:t>Delayed recycling</a:t>
            </a:r>
            <a:endParaRPr lang="en-US" noProof="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9681E64-D788-8C6A-12D6-55CCB6DCED60}"/>
                  </a:ext>
                </a:extLst>
              </p:cNvPr>
              <p:cNvSpPr>
                <a:spLocks noGrp="1"/>
              </p:cNvSpPr>
              <p:nvPr>
                <p:ph idx="1"/>
              </p:nvPr>
            </p:nvSpPr>
            <p:spPr>
              <a:xfrm>
                <a:off x="288302" y="1457938"/>
                <a:ext cx="6095873" cy="3943349"/>
              </a:xfrm>
            </p:spPr>
            <p:txBody>
              <a:bodyPr/>
              <a:lstStyle/>
              <a:p>
                <a:pPr marL="284400" indent="-284400">
                  <a:spcBef>
                    <a:spcPts val="0"/>
                  </a:spcBef>
                  <a:spcAft>
                    <a:spcPts val="0"/>
                  </a:spcAft>
                  <a:buFont typeface="Arial" panose="020B0604020202020204" pitchFamily="34" charset="0"/>
                  <a:buChar char="•"/>
                </a:pPr>
                <a:r>
                  <a:rPr lang="en-US" sz="2400"/>
                  <a:t>A way around this </a:t>
                </a:r>
                <a14:m>
                  <m:oMath xmlns:m="http://schemas.openxmlformats.org/officeDocument/2006/math">
                    <m:r>
                      <a:rPr lang="en-US" sz="2400" b="0" i="1" smtClean="0">
                        <a:latin typeface="Cambria Math" panose="02040503050406030204" pitchFamily="18" charset="0"/>
                      </a:rPr>
                      <m:t>𝛼</m:t>
                    </m:r>
                  </m:oMath>
                </a14:m>
                <a:r>
                  <a:rPr lang="en-US" sz="2400"/>
                  <a:t> wasting is to prospectively say that additional </a:t>
                </a:r>
                <a14:m>
                  <m:oMath xmlns:m="http://schemas.openxmlformats.org/officeDocument/2006/math">
                    <m:r>
                      <a:rPr lang="en-US" sz="2400" b="0" i="1" smtClean="0">
                        <a:latin typeface="Cambria Math" panose="02040503050406030204" pitchFamily="18" charset="0"/>
                      </a:rPr>
                      <m:t>𝛼</m:t>
                    </m:r>
                  </m:oMath>
                </a14:m>
                <a:r>
                  <a:rPr lang="en-US" sz="2400"/>
                  <a:t> will only be used at the FA if more weight becomes available</a:t>
                </a:r>
              </a:p>
              <a:p>
                <a:pPr marL="284400" indent="-284400">
                  <a:spcBef>
                    <a:spcPts val="0"/>
                  </a:spcBef>
                  <a:spcAft>
                    <a:spcPts val="0"/>
                  </a:spcAft>
                  <a:buFont typeface="Arial" panose="020B0604020202020204" pitchFamily="34" charset="0"/>
                  <a:buChar char="•"/>
                </a:pPr>
                <a:endParaRPr lang="en-US" sz="800"/>
              </a:p>
              <a:p>
                <a:pPr marL="284400" indent="-284400">
                  <a:spcBef>
                    <a:spcPts val="0"/>
                  </a:spcBef>
                  <a:spcAft>
                    <a:spcPts val="0"/>
                  </a:spcAft>
                  <a:buFont typeface="Arial" panose="020B0604020202020204" pitchFamily="34" charset="0"/>
                  <a:buChar char="•"/>
                </a:pPr>
                <a:r>
                  <a:rPr lang="en-US" sz="2400"/>
                  <a:t>Can think of this like changing the spending function</a:t>
                </a:r>
              </a:p>
              <a:p>
                <a:pPr lvl="2">
                  <a:spcAft>
                    <a:spcPts val="0"/>
                  </a:spcAft>
                  <a:buFont typeface="Courier New" panose="02070309020205020404" pitchFamily="49" charset="0"/>
                  <a:buChar char="o"/>
                </a:pPr>
                <a:r>
                  <a:rPr lang="en-US" sz="1800"/>
                  <a:t>vs. immediate recycling which keeps the same spending function, but just updates how much can be spent</a:t>
                </a:r>
              </a:p>
              <a:p>
                <a:endParaRPr lang="en-US" noProof="0"/>
              </a:p>
            </p:txBody>
          </p:sp>
        </mc:Choice>
        <mc:Fallback>
          <p:sp>
            <p:nvSpPr>
              <p:cNvPr id="5" name="Content Placeholder 4">
                <a:extLst>
                  <a:ext uri="{FF2B5EF4-FFF2-40B4-BE49-F238E27FC236}">
                    <a16:creationId xmlns:a16="http://schemas.microsoft.com/office/drawing/2014/main" id="{19681E64-D788-8C6A-12D6-55CCB6DCED60}"/>
                  </a:ext>
                </a:extLst>
              </p:cNvPr>
              <p:cNvSpPr>
                <a:spLocks noGrp="1" noRot="1" noChangeAspect="1" noMove="1" noResize="1" noEditPoints="1" noAdjustHandles="1" noChangeArrowheads="1" noChangeShapeType="1" noTextEdit="1"/>
              </p:cNvSpPr>
              <p:nvPr>
                <p:ph idx="1"/>
              </p:nvPr>
            </p:nvSpPr>
            <p:spPr>
              <a:xfrm>
                <a:off x="288302" y="1457938"/>
                <a:ext cx="6095873" cy="3943349"/>
              </a:xfrm>
              <a:blipFill>
                <a:blip r:embed="rId2"/>
                <a:stretch>
                  <a:fillRect l="-2703" t="-1603" r="-3742"/>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5924E1D6-28DF-0101-A2F8-30083F1B045B}"/>
              </a:ext>
            </a:extLst>
          </p:cNvPr>
          <p:cNvSpPr>
            <a:spLocks noGrp="1"/>
          </p:cNvSpPr>
          <p:nvPr>
            <p:ph type="sldNum" sz="quarter" idx="12"/>
          </p:nvPr>
        </p:nvSpPr>
        <p:spPr/>
        <p:txBody>
          <a:bodyPr/>
          <a:lstStyle/>
          <a:p>
            <a:fld id="{AEC8D767-5246-2244-A4A3-B8AFB218393C}" type="slidenum">
              <a:rPr lang="en-US" smtClean="0"/>
              <a:t>99</a:t>
            </a:fld>
            <a:endParaRPr lang="en-US"/>
          </a:p>
        </p:txBody>
      </p:sp>
      <p:pic>
        <p:nvPicPr>
          <p:cNvPr id="4" name="Picture 3">
            <a:extLst>
              <a:ext uri="{FF2B5EF4-FFF2-40B4-BE49-F238E27FC236}">
                <a16:creationId xmlns:a16="http://schemas.microsoft.com/office/drawing/2014/main" id="{279F3C73-62E5-BB3B-DAF8-87545120E9AD}"/>
              </a:ext>
            </a:extLst>
          </p:cNvPr>
          <p:cNvPicPr>
            <a:picLocks noChangeAspect="1"/>
          </p:cNvPicPr>
          <p:nvPr/>
        </p:nvPicPr>
        <p:blipFill>
          <a:blip r:embed="rId3"/>
          <a:stretch>
            <a:fillRect/>
          </a:stretch>
        </p:blipFill>
        <p:spPr>
          <a:xfrm>
            <a:off x="7326817" y="1564342"/>
            <a:ext cx="4572000" cy="4572000"/>
          </a:xfrm>
          <a:prstGeom prst="rect">
            <a:avLst/>
          </a:prstGeom>
        </p:spPr>
      </p:pic>
    </p:spTree>
    <p:extLst>
      <p:ext uri="{BB962C8B-B14F-4D97-AF65-F5344CB8AC3E}">
        <p14:creationId xmlns:p14="http://schemas.microsoft.com/office/powerpoint/2010/main" val="2461936691"/>
      </p:ext>
    </p:extLst>
  </p:cSld>
  <p:clrMapOvr>
    <a:masterClrMapping/>
  </p:clrMapOvr>
</p:sld>
</file>

<file path=ppt/theme/theme1.xml><?xml version="1.0" encoding="utf-8"?>
<a:theme xmlns:a="http://schemas.openxmlformats.org/drawingml/2006/main" name="Johnson and Johnson: Oncology">
  <a:themeElements>
    <a:clrScheme name="JNJ">
      <a:dk1>
        <a:srgbClr val="000000"/>
      </a:dk1>
      <a:lt1>
        <a:srgbClr val="FFFFFF"/>
      </a:lt1>
      <a:dk2>
        <a:srgbClr val="F1EFED"/>
      </a:dk2>
      <a:lt2>
        <a:srgbClr val="6E6159"/>
      </a:lt2>
      <a:accent1>
        <a:srgbClr val="EB1700"/>
      </a:accent1>
      <a:accent2>
        <a:srgbClr val="D5CFC9"/>
      </a:accent2>
      <a:accent3>
        <a:srgbClr val="000000"/>
      </a:accent3>
      <a:accent4>
        <a:srgbClr val="A39992"/>
      </a:accent4>
      <a:accent5>
        <a:srgbClr val="69D0FF"/>
      </a:accent5>
      <a:accent6>
        <a:srgbClr val="004585"/>
      </a:accent6>
      <a:hlink>
        <a:srgbClr val="000000"/>
      </a:hlink>
      <a:folHlink>
        <a:srgbClr val="000000"/>
      </a:folHlink>
    </a:clrScheme>
    <a:fontScheme name="J&amp;J">
      <a:majorFont>
        <a:latin typeface="Johnson Display"/>
        <a:ea typeface=""/>
        <a:cs typeface=""/>
      </a:majorFont>
      <a:minorFont>
        <a:latin typeface="Johnson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buFont typeface="Arial" panose="020B0604020202020204" pitchFamily="34" charset="0"/>
          <a:buChar char="•"/>
          <a:defRPr sz="1800" kern="1200" dirty="0" err="1" smtClean="0">
            <a:solidFill>
              <a:schemeClr val="tx1"/>
            </a:solidFill>
            <a:latin typeface="+mn-lt"/>
            <a:ea typeface="+mn-ea"/>
            <a:cs typeface="+mn-cs"/>
          </a:defRPr>
        </a:defPPr>
      </a:lstStyle>
    </a:txDef>
  </a:objectDefaults>
  <a:extraClrSchemeLst/>
  <a:extLst>
    <a:ext uri="{05A4C25C-085E-4340-85A3-A5531E510DB2}">
      <thm15:themeFamily xmlns:thm15="http://schemas.microsoft.com/office/thememl/2012/main" name="Presentation23" id="{365C5AA7-B09D-F642-8EF9-C1C1C1085936}" vid="{FD3A3EA2-83D6-B549-9308-5B72DED3C6AD}"/>
    </a:ext>
  </a:extLst>
</a:theme>
</file>

<file path=ppt/theme/theme2.xml><?xml version="1.0" encoding="utf-8"?>
<a:theme xmlns:a="http://schemas.openxmlformats.org/drawingml/2006/main" name="Johnson and Johnson: Innovative Medicine">
  <a:themeElements>
    <a:clrScheme name="JNJ">
      <a:dk1>
        <a:srgbClr val="000000"/>
      </a:dk1>
      <a:lt1>
        <a:srgbClr val="FFFFFF"/>
      </a:lt1>
      <a:dk2>
        <a:srgbClr val="F1EFED"/>
      </a:dk2>
      <a:lt2>
        <a:srgbClr val="6E6159"/>
      </a:lt2>
      <a:accent1>
        <a:srgbClr val="EB1700"/>
      </a:accent1>
      <a:accent2>
        <a:srgbClr val="D5CFC9"/>
      </a:accent2>
      <a:accent3>
        <a:srgbClr val="000000"/>
      </a:accent3>
      <a:accent4>
        <a:srgbClr val="A39992"/>
      </a:accent4>
      <a:accent5>
        <a:srgbClr val="69D0FF"/>
      </a:accent5>
      <a:accent6>
        <a:srgbClr val="004585"/>
      </a:accent6>
      <a:hlink>
        <a:srgbClr val="000000"/>
      </a:hlink>
      <a:folHlink>
        <a:srgbClr val="000000"/>
      </a:folHlink>
    </a:clrScheme>
    <a:fontScheme name="J&amp;J">
      <a:majorFont>
        <a:latin typeface="Johnson Display"/>
        <a:ea typeface=""/>
        <a:cs typeface=""/>
      </a:majorFont>
      <a:minorFont>
        <a:latin typeface="Johnson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buFont typeface="Arial" panose="020B0604020202020204" pitchFamily="34" charset="0"/>
          <a:buChar char="•"/>
          <a:defRPr sz="1800" kern="1200" dirty="0" err="1" smtClean="0">
            <a:solidFill>
              <a:schemeClr val="tx1"/>
            </a:solidFill>
            <a:latin typeface="+mn-lt"/>
            <a:ea typeface="+mn-ea"/>
            <a:cs typeface="+mn-cs"/>
          </a:defRPr>
        </a:defPPr>
      </a:lstStyle>
    </a:txDef>
  </a:objectDefaults>
  <a:extraClrSchemeLst/>
  <a:extLst>
    <a:ext uri="{05A4C25C-085E-4340-85A3-A5531E510DB2}">
      <thm15:themeFamily xmlns:thm15="http://schemas.microsoft.com/office/thememl/2012/main" name="Presentation20" id="{4AE551F9-42CF-D24B-8ACA-C6E6D288D0F3}" vid="{06C0DAE3-94D8-634A-890F-583A6D5D6A11}"/>
    </a:ext>
  </a:extLst>
</a:theme>
</file>

<file path=ppt/theme/theme3.xml><?xml version="1.0" encoding="utf-8"?>
<a:theme xmlns:a="http://schemas.openxmlformats.org/drawingml/2006/main" name="Johnson and Johnson: Enterprise">
  <a:themeElements>
    <a:clrScheme name="JNJ">
      <a:dk1>
        <a:srgbClr val="000000"/>
      </a:dk1>
      <a:lt1>
        <a:srgbClr val="FFFFFF"/>
      </a:lt1>
      <a:dk2>
        <a:srgbClr val="F1EFED"/>
      </a:dk2>
      <a:lt2>
        <a:srgbClr val="6E6159"/>
      </a:lt2>
      <a:accent1>
        <a:srgbClr val="EB1700"/>
      </a:accent1>
      <a:accent2>
        <a:srgbClr val="D5CFC9"/>
      </a:accent2>
      <a:accent3>
        <a:srgbClr val="000000"/>
      </a:accent3>
      <a:accent4>
        <a:srgbClr val="A39992"/>
      </a:accent4>
      <a:accent5>
        <a:srgbClr val="69D0FF"/>
      </a:accent5>
      <a:accent6>
        <a:srgbClr val="004585"/>
      </a:accent6>
      <a:hlink>
        <a:srgbClr val="000000"/>
      </a:hlink>
      <a:folHlink>
        <a:srgbClr val="000000"/>
      </a:folHlink>
    </a:clrScheme>
    <a:fontScheme name="J&amp;J">
      <a:majorFont>
        <a:latin typeface="Johnson Display"/>
        <a:ea typeface=""/>
        <a:cs typeface=""/>
      </a:majorFont>
      <a:minorFont>
        <a:latin typeface="Johnson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smtClean="0">
            <a:latin typeface="+mn-lt"/>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85750" indent="-285750" algn="l">
          <a:buFont typeface="Arial" panose="020B0604020202020204" pitchFamily="34" charset="0"/>
          <a:buChar char="•"/>
          <a:defRPr sz="1800" kern="1200" dirty="0" err="1" smtClean="0">
            <a:solidFill>
              <a:schemeClr val="tx1"/>
            </a:solidFill>
            <a:latin typeface="+mn-lt"/>
            <a:ea typeface="+mn-ea"/>
            <a:cs typeface="+mn-cs"/>
          </a:defRPr>
        </a:defPPr>
      </a:lstStyle>
    </a:txDef>
  </a:objectDefaults>
  <a:extraClrSchemeLst/>
  <a:extLst>
    <a:ext uri="{05A4C25C-085E-4340-85A3-A5531E510DB2}">
      <thm15:themeFamily xmlns:thm15="http://schemas.microsoft.com/office/thememl/2012/main" name="Presentation17" id="{268CB27D-5373-B74C-AE7F-4C671976E73E}" vid="{E989559E-6171-874C-8AD3-DCAD87BFE70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8191440AC0B646BAEDABCF96C529DE" ma:contentTypeVersion="19" ma:contentTypeDescription="Create a new document." ma:contentTypeScope="" ma:versionID="487d58adf68e22ea000580b03ee9773b">
  <xsd:schema xmlns:xsd="http://www.w3.org/2001/XMLSchema" xmlns:xs="http://www.w3.org/2001/XMLSchema" xmlns:p="http://schemas.microsoft.com/office/2006/metadata/properties" xmlns:ns2="f66e1c2c-7dba-4467-aec8-5dde5d4cb966" xmlns:ns3="2eb4f5b6-edd0-456c-8c51-dfbf75634d19" targetNamespace="http://schemas.microsoft.com/office/2006/metadata/properties" ma:root="true" ma:fieldsID="27e0b221d00f0fd9bd28bc5b9f5ed6c3" ns2:_="" ns3:_="">
    <xsd:import namespace="f66e1c2c-7dba-4467-aec8-5dde5d4cb966"/>
    <xsd:import namespace="2eb4f5b6-edd0-456c-8c51-dfbf75634d1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Password" minOccurs="0"/>
                <xsd:element ref="ns2:MediaLengthInSeconds" minOccurs="0"/>
                <xsd:element ref="ns2:MediaServiceAutoTags" minOccurs="0"/>
                <xsd:element ref="ns2:MediaServiceObjectDetectorVersions" minOccurs="0"/>
                <xsd:element ref="ns2:MediaServiceGenerationTime" minOccurs="0"/>
                <xsd:element ref="ns2:MediaServiceEventHashCode" minOccurs="0"/>
                <xsd:element ref="ns2:MediaServiceSearchPropertie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6e1c2c-7dba-4467-aec8-5dde5d4cb9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Password" ma:index="15" nillable="true" ma:displayName="Password" ma:format="Dropdown" ma:indexed="true" ma:internalName="Password">
      <xsd:simpleType>
        <xsd:restriction base="dms:Text">
          <xsd:maxLength value="255"/>
        </xsd:restriction>
      </xsd:simpleType>
    </xsd:element>
    <xsd:element name="MediaLengthInSeconds" ma:index="16" nillable="true" ma:displayName="Length (seconds)" ma:internalName="MediaLengthInSeconds" ma:readOnly="true">
      <xsd:simpleType>
        <xsd:restriction base="dms:Unknown"/>
      </xsd:simpleType>
    </xsd:element>
    <xsd:element name="MediaServiceAutoTags" ma:index="17" nillable="true" ma:displayName="Tags" ma:internalName="MediaServiceAutoTags"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fe82b97c-6a8a-4995-9eb5-298aced380b7" ma:termSetId="09814cd3-568e-fe90-9814-8d621ff8fb84" ma:anchorId="fba54fb3-c3e1-fe81-a776-ca4b69148c4d" ma:open="true" ma:isKeyword="false">
      <xsd:complexType>
        <xsd:sequence>
          <xsd:element ref="pc:Terms" minOccurs="0" maxOccurs="1"/>
        </xsd:sequence>
      </xsd:complexType>
    </xsd:element>
    <xsd:element name="MediaServiceOCR" ma:index="25" nillable="true" ma:displayName="Extracted Text" ma:internalName="MediaServiceOCR" ma:readOnly="true">
      <xsd:simpleType>
        <xsd:restriction base="dms:Note">
          <xsd:maxLength value="255"/>
        </xsd:restriction>
      </xsd:simpleType>
    </xsd:element>
    <xsd:element name="MediaServiceLocation" ma:index="26"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b4f5b6-edd0-456c-8c51-dfbf75634d1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3d7e58b5-ae4e-4332-8e63-2eac3e4b239c}" ma:internalName="TaxCatchAll" ma:showField="CatchAllData" ma:web="2eb4f5b6-edd0-456c-8c51-dfbf75634d1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66e1c2c-7dba-4467-aec8-5dde5d4cb966">
      <Terms xmlns="http://schemas.microsoft.com/office/infopath/2007/PartnerControls"/>
    </lcf76f155ced4ddcb4097134ff3c332f>
    <TaxCatchAll xmlns="2eb4f5b6-edd0-456c-8c51-dfbf75634d19" xsi:nil="true"/>
    <Password xmlns="f66e1c2c-7dba-4467-aec8-5dde5d4cb966" xsi:nil="true"/>
  </documentManagement>
</p:properties>
</file>

<file path=customXml/itemProps1.xml><?xml version="1.0" encoding="utf-8"?>
<ds:datastoreItem xmlns:ds="http://schemas.openxmlformats.org/officeDocument/2006/customXml" ds:itemID="{5E83AAFB-134B-4C1D-80D7-512ABCA03A42}">
  <ds:schemaRefs>
    <ds:schemaRef ds:uri="2eb4f5b6-edd0-456c-8c51-dfbf75634d19"/>
    <ds:schemaRef ds:uri="f66e1c2c-7dba-4467-aec8-5dde5d4cb96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840A04-947C-4695-810B-81630410A5C4}">
  <ds:schemaRefs>
    <ds:schemaRef ds:uri="http://schemas.microsoft.com/sharepoint/v3/contenttype/forms"/>
  </ds:schemaRefs>
</ds:datastoreItem>
</file>

<file path=customXml/itemProps3.xml><?xml version="1.0" encoding="utf-8"?>
<ds:datastoreItem xmlns:ds="http://schemas.openxmlformats.org/officeDocument/2006/customXml" ds:itemID="{140CDF06-7559-4118-93EB-F188AF72F6BF}">
  <ds:schemaRefs>
    <ds:schemaRef ds:uri="2eb4f5b6-edd0-456c-8c51-dfbf75634d19"/>
    <ds:schemaRef ds:uri="f66e1c2c-7dba-4467-aec8-5dde5d4cb96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3ca48ea3-8c75-4d36-b64f-70604b11fd22}" enabled="1" method="Standard" siteId="{3ac94b33-9135-4821-9502-eafda6592a35}" removed="0"/>
</clbl:labelList>
</file>

<file path=docProps/app.xml><?xml version="1.0" encoding="utf-8"?>
<Properties xmlns="http://schemas.openxmlformats.org/officeDocument/2006/extended-properties" xmlns:vt="http://schemas.openxmlformats.org/officeDocument/2006/docPropsVTypes">
  <Template>Johnson and Johnson: Oncology</Template>
  <TotalTime>0</TotalTime>
  <Words>13977</Words>
  <Application>Microsoft Macintosh PowerPoint</Application>
  <PresentationFormat>Widescreen</PresentationFormat>
  <Paragraphs>2356</Paragraphs>
  <Slides>151</Slides>
  <Notes>4</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151</vt:i4>
      </vt:variant>
    </vt:vector>
  </HeadingPairs>
  <TitlesOfParts>
    <vt:vector size="160" baseType="lpstr">
      <vt:lpstr>Cambria Math</vt:lpstr>
      <vt:lpstr>Courier</vt:lpstr>
      <vt:lpstr>Johnson Display</vt:lpstr>
      <vt:lpstr>Johnson Text</vt:lpstr>
      <vt:lpstr>Verdana</vt:lpstr>
      <vt:lpstr>ヒラギノ角ゴ ProN W3</vt:lpstr>
      <vt:lpstr>Johnson and Johnson: Oncology</vt:lpstr>
      <vt:lpstr>Johnson and Johnson: Innovative Medicine</vt:lpstr>
      <vt:lpstr>Johnson and Johnson: Enterprise</vt:lpstr>
      <vt:lpstr>An introduction to graphical testing procedures for group-sequential designs</vt:lpstr>
      <vt:lpstr>Short Course</vt:lpstr>
      <vt:lpstr>Short Course</vt:lpstr>
      <vt:lpstr>Short Course</vt:lpstr>
      <vt:lpstr>Software installation</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2</vt:lpstr>
      <vt:lpstr>Running example 2 </vt:lpstr>
      <vt:lpstr>2. Refresher on group-sequential design for a single endpoint</vt:lpstr>
      <vt:lpstr>Introduction to group-sequential design</vt:lpstr>
      <vt:lpstr>Introduction to group-sequential design</vt:lpstr>
      <vt:lpstr>Introduction to group-sequential design</vt:lpstr>
      <vt:lpstr>Test decisions using the Z-scale</vt:lpstr>
      <vt:lpstr>Stopping rules</vt:lpstr>
      <vt:lpstr>Other forms of stopping rules</vt:lpstr>
      <vt:lpstr>Error rate requirements</vt:lpstr>
      <vt:lpstr>Computing error rates and other operating characteristics</vt:lpstr>
      <vt:lpstr>Computing a design</vt:lpstr>
      <vt:lpstr>Functional form efficacy bounds</vt:lpstr>
      <vt:lpstr>Functional form efficacy bounds</vt:lpstr>
      <vt:lpstr>Functional form efficacy bounds</vt:lpstr>
      <vt:lpstr>Error spending</vt:lpstr>
      <vt:lpstr>Running example 1: KEYNOTE-598</vt:lpstr>
      <vt:lpstr>Error spending</vt:lpstr>
      <vt:lpstr>Common spending functions</vt:lpstr>
      <vt:lpstr>‘Nominal’ spending</vt:lpstr>
      <vt:lpstr>Spending options</vt:lpstr>
      <vt:lpstr>Spending options</vt:lpstr>
      <vt:lpstr>Spending options</vt:lpstr>
      <vt:lpstr>Spending options</vt:lpstr>
      <vt:lpstr>An aside on futility: Conventional futility monitoring</vt:lpstr>
      <vt:lpstr>An aside on futility: Conventional futility monitoring</vt:lpstr>
      <vt:lpstr>An aside on futility: Modern approach for OS</vt:lpstr>
      <vt:lpstr>Software</vt:lpstr>
      <vt:lpstr>Running example 1: KEYNOTE-598</vt:lpstr>
      <vt:lpstr>Running example 1: KEYNOTE-598</vt:lpstr>
      <vt:lpstr>Running example 1: KEYNOTE-598</vt:lpstr>
      <vt:lpstr>R package comparison</vt:lpstr>
      <vt:lpstr>Summary</vt:lpstr>
      <vt:lpstr>3. Refresher on graphical testing procedures in fixed sample designs</vt:lpstr>
      <vt:lpstr>Multiple testing procedures</vt:lpstr>
      <vt:lpstr>Multiple testing procedures</vt:lpstr>
      <vt:lpstr>Bonferroni</vt:lpstr>
      <vt:lpstr>Holm</vt:lpstr>
      <vt:lpstr>Dunnett</vt:lpstr>
      <vt:lpstr>Hierarchical testing procedures</vt:lpstr>
      <vt:lpstr>Fixed sequence</vt:lpstr>
      <vt:lpstr>Fallback</vt:lpstr>
      <vt:lpstr>Running example 1: KEYNOTE-598</vt:lpstr>
      <vt:lpstr>Closed testing procedures</vt:lpstr>
      <vt:lpstr>Graphical testing procedures (GTPs)</vt:lpstr>
      <vt:lpstr>The graph</vt:lpstr>
      <vt:lpstr>Examples</vt:lpstr>
      <vt:lpstr>Example: Holm</vt:lpstr>
      <vt:lpstr>Technical basis</vt:lpstr>
      <vt:lpstr>Technical basis</vt:lpstr>
      <vt:lpstr>Technical basis</vt:lpstr>
      <vt:lpstr>Graphical testing procedure defines intersection hypothesis tests in a closed test</vt:lpstr>
      <vt:lpstr>Consonance</vt:lpstr>
      <vt:lpstr>Running example 2</vt:lpstr>
      <vt:lpstr>Running example 2</vt:lpstr>
      <vt:lpstr>Running example 2</vt:lpstr>
      <vt:lpstr>Running example 2</vt:lpstr>
      <vt:lpstr>Running example 2</vt:lpstr>
      <vt:lpstr>‘Epsilon’ edges</vt:lpstr>
      <vt:lpstr>Partial correlation</vt:lpstr>
      <vt:lpstr>Operating characteristics</vt:lpstr>
      <vt:lpstr>Selecting a GTP</vt:lpstr>
      <vt:lpstr>Software</vt:lpstr>
      <vt:lpstr>GraphApp</vt:lpstr>
      <vt:lpstr>Summary</vt:lpstr>
      <vt:lpstr>4. Break</vt:lpstr>
      <vt:lpstr>5. Short practical on group-sequential design / graphical testing using R</vt:lpstr>
      <vt:lpstr>Practical 1</vt:lpstr>
      <vt:lpstr>6. Graphical testing in group-sequential designs</vt:lpstr>
      <vt:lpstr>History</vt:lpstr>
      <vt:lpstr>Hierarchical testing of a primary and one secondary endpoint</vt:lpstr>
      <vt:lpstr>Hierarchical testing of a primary and one secondary endpoint</vt:lpstr>
      <vt:lpstr>GTPs for GSDs</vt:lpstr>
      <vt:lpstr>“Well ordered” rejection boundaries</vt:lpstr>
      <vt:lpstr>Defining spending function for each hypothesis</vt:lpstr>
      <vt:lpstr>Testing algorithm</vt:lpstr>
      <vt:lpstr>Running example 1: KEYNOTE-598</vt:lpstr>
      <vt:lpstr>Running example</vt:lpstr>
      <vt:lpstr>Running example</vt:lpstr>
      <vt:lpstr>Running example</vt:lpstr>
      <vt:lpstr>Running example</vt:lpstr>
      <vt:lpstr>Running example</vt:lpstr>
      <vt:lpstr>Running example</vt:lpstr>
      <vt:lpstr>‘Look back’ analyses</vt:lpstr>
      <vt:lpstr>‘Look back’ analyses</vt:lpstr>
      <vt:lpstr>‘Look back’ analyses</vt:lpstr>
      <vt:lpstr>Immediate recycling</vt:lpstr>
      <vt:lpstr>Delayed recycling</vt:lpstr>
      <vt:lpstr>Immediate vs. delayed recycling</vt:lpstr>
      <vt:lpstr>Changing the spending function</vt:lpstr>
      <vt:lpstr>Recipe book for fully specifying an interim analysis and multiplicity plan</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1: KEYNOTE-598</vt:lpstr>
      <vt:lpstr>Selecting an interim analysis and multiplicity plan</vt:lpstr>
      <vt:lpstr>Summary</vt:lpstr>
      <vt:lpstr>7. Break</vt:lpstr>
      <vt:lpstr>8. Software demonstration and practical</vt:lpstr>
      <vt:lpstr>Simple graphs</vt:lpstr>
      <vt:lpstr>More complex graphs</vt:lpstr>
      <vt:lpstr>What to include?</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1: KEYNOTE-598</vt:lpstr>
      <vt:lpstr>Running example 1: KEYNOTE-598</vt:lpstr>
      <vt:lpstr>Summary</vt:lpstr>
      <vt:lpstr>Practical 2</vt:lpstr>
      <vt:lpstr>9. Q&amp;A and Close</vt:lpstr>
      <vt:lpstr>Summary</vt:lpstr>
      <vt:lpstr>Extensions</vt:lpstr>
      <vt:lpstr>Feedback and contact information</vt:lpstr>
      <vt:lpstr>Thank you for listening!  Any questions?</vt:lpstr>
      <vt:lpstr>References</vt:lpstr>
      <vt:lpstr>10. Backup</vt:lpstr>
      <vt:lpstr>Closed testing procedures</vt:lpstr>
      <vt:lpstr>Closed testing procedures</vt:lpstr>
      <vt:lpstr>Closure principle</vt:lpstr>
      <vt:lpstr>Closure principle</vt:lpstr>
      <vt:lpstr>Closure principle</vt:lpstr>
      <vt:lpstr>Closure principle</vt:lpstr>
      <vt:lpstr>Closure principle</vt:lpstr>
      <vt:lpstr>Closure principle</vt:lpstr>
      <vt:lpstr>Closure principle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Grayling, Michael [JRDGB]</dc:creator>
  <cp:lastModifiedBy>Grayling, Michael [JRDGB]</cp:lastModifiedBy>
  <cp:revision>1</cp:revision>
  <dcterms:created xsi:type="dcterms:W3CDTF">2025-06-03T19:50:42Z</dcterms:created>
  <dcterms:modified xsi:type="dcterms:W3CDTF">2025-08-11T20:21:21Z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0x010100178191440AC0B646BAEDABCF96C529DE</vt:lpwstr>
  </property>
</Properties>
</file>